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6" r:id="rId4"/>
    <p:sldId id="260" r:id="rId5"/>
    <p:sldId id="261" r:id="rId6"/>
    <p:sldId id="267" r:id="rId7"/>
    <p:sldId id="26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276872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Зеленый или </a:t>
            </a:r>
            <a:r>
              <a:rPr lang="ru-RU" b="1" dirty="0" err="1"/>
              <a:t>экологичный</a:t>
            </a:r>
            <a:r>
              <a:rPr lang="ru-RU" b="1" dirty="0"/>
              <a:t> бизнес становится главным </a:t>
            </a:r>
            <a:endParaRPr lang="ru-RU" b="1" dirty="0" smtClean="0"/>
          </a:p>
          <a:p>
            <a:r>
              <a:rPr lang="ru-RU" b="1" dirty="0" smtClean="0"/>
              <a:t>трендом </a:t>
            </a:r>
            <a:r>
              <a:rPr lang="ru-RU" b="1" dirty="0"/>
              <a:t>нового тысячелетия. </a:t>
            </a:r>
            <a:endParaRPr lang="ru-RU" b="1" dirty="0" smtClean="0"/>
          </a:p>
          <a:p>
            <a:r>
              <a:rPr lang="ru-RU" b="1" dirty="0" smtClean="0"/>
              <a:t>Сегодня </a:t>
            </a:r>
            <a:r>
              <a:rPr lang="ru-RU" b="1" dirty="0"/>
              <a:t>быть «зеленым предпринимателем» выгодно и вполне в духе времени. Все больше бизнесменов обращают внимание на экологические бизнес идеи, которые позволяют не только зарабатывать, но и решать мировые проблемы.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4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6864" cy="418058"/>
          </a:xfrm>
        </p:spPr>
        <p:txBody>
          <a:bodyPr/>
          <a:lstStyle/>
          <a:p>
            <a:pPr algn="ctr"/>
            <a:r>
              <a:rPr lang="ru-RU" sz="1800" b="1" i="1" dirty="0" err="1"/>
              <a:t>Экологичный</a:t>
            </a:r>
            <a:r>
              <a:rPr lang="ru-RU" sz="1800" b="1" i="1" dirty="0"/>
              <a:t> бизнес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88030"/>
            <a:ext cx="4939807" cy="576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7922840" cy="792088"/>
          </a:xfrm>
        </p:spPr>
        <p:txBody>
          <a:bodyPr/>
          <a:lstStyle/>
          <a:p>
            <a:pPr algn="ctr"/>
            <a:r>
              <a:rPr lang="ru-RU" sz="1800" b="1" i="1" dirty="0" err="1"/>
              <a:t>Апциклинг</a:t>
            </a:r>
            <a:r>
              <a:rPr lang="ru-RU" sz="1800" b="1" i="1" dirty="0"/>
              <a:t>-бизнес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84784"/>
            <a:ext cx="7120900" cy="445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8824" cy="994122"/>
          </a:xfrm>
        </p:spPr>
        <p:txBody>
          <a:bodyPr/>
          <a:lstStyle/>
          <a:p>
            <a:pPr algn="ctr"/>
            <a:r>
              <a:rPr lang="ru-RU" sz="1800" b="1" i="1" dirty="0" smtClean="0"/>
              <a:t>Мебель из мусора (морской стул)</a:t>
            </a:r>
            <a:endParaRPr lang="ru-RU" sz="1800" b="1" i="1" dirty="0"/>
          </a:p>
        </p:txBody>
      </p:sp>
      <p:pic>
        <p:nvPicPr>
          <p:cNvPr id="4098" name="Picture 2" descr="http://www.1000ideas.ru/wp-content/uploads/2012/09/mebel-iz-muso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191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1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46776" cy="778098"/>
          </a:xfrm>
        </p:spPr>
        <p:txBody>
          <a:bodyPr/>
          <a:lstStyle/>
          <a:p>
            <a:pPr algn="ctr"/>
            <a:r>
              <a:rPr lang="ru-RU" sz="1800" b="1" i="1" dirty="0"/>
              <a:t>Производство бумажных пакетов вместо пластиковых</a:t>
            </a:r>
          </a:p>
        </p:txBody>
      </p:sp>
      <p:pic>
        <p:nvPicPr>
          <p:cNvPr id="5122" name="Picture 2" descr="http://www.kraftpaket.ru/pakety-k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960442" cy="49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7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66856" cy="1138138"/>
          </a:xfrm>
        </p:spPr>
        <p:txBody>
          <a:bodyPr/>
          <a:lstStyle/>
          <a:p>
            <a:pPr algn="ctr"/>
            <a:r>
              <a:rPr lang="ru-RU" sz="1800" b="1" i="1" dirty="0"/>
              <a:t>Одежда из молока</a:t>
            </a:r>
            <a:endParaRPr lang="ru-RU" sz="1800" b="1" i="1" dirty="0"/>
          </a:p>
        </p:txBody>
      </p:sp>
      <p:pic>
        <p:nvPicPr>
          <p:cNvPr id="6146" name="Picture 2" descr="http://img1.liveinternet.ru/images/attach/c/3/77/73/77073401_s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04" y="1700808"/>
            <a:ext cx="646684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9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/>
              <a:t>Дорожное покрытие, преобразующее солнечную энергию</a:t>
            </a:r>
            <a:endParaRPr lang="ru-RU" sz="18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7019"/>
            <a:ext cx="6640450" cy="39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5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8824" cy="850106"/>
          </a:xfrm>
        </p:spPr>
        <p:txBody>
          <a:bodyPr/>
          <a:lstStyle/>
          <a:p>
            <a:pPr algn="ctr"/>
            <a:r>
              <a:rPr lang="ru-RU" sz="1800" b="1" i="1" dirty="0"/>
              <a:t>Экологический ресторан</a:t>
            </a:r>
          </a:p>
        </p:txBody>
      </p:sp>
      <p:pic>
        <p:nvPicPr>
          <p:cNvPr id="8194" name="Picture 2" descr="http://www.holiday.by/files/blog/580d61ec4c79c5d645f1e9d9b70e0231-thumb-690x1500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722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9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2840" cy="850106"/>
          </a:xfrm>
        </p:spPr>
        <p:txBody>
          <a:bodyPr/>
          <a:lstStyle/>
          <a:p>
            <a:pPr algn="ctr"/>
            <a:r>
              <a:rPr lang="ru-RU" sz="1800" b="1" i="1" dirty="0"/>
              <a:t>Ночной клуб, в котором энергию генерируют посетители</a:t>
            </a:r>
          </a:p>
        </p:txBody>
      </p:sp>
      <p:pic>
        <p:nvPicPr>
          <p:cNvPr id="9218" name="Picture 2" descr="http://resimler.comya.net/images/fotogaleri/Gezi/595f8908a119545d47e29f23e0bcc9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8" y="1484784"/>
            <a:ext cx="7600324" cy="44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2840" cy="706090"/>
          </a:xfrm>
        </p:spPr>
        <p:txBody>
          <a:bodyPr/>
          <a:lstStyle/>
          <a:p>
            <a:pPr algn="ctr"/>
            <a:r>
              <a:rPr lang="ru-RU" sz="1800" b="1" i="1" dirty="0"/>
              <a:t>Ветряная мельница превращает соленую воду в питьевую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24744"/>
            <a:ext cx="4752528" cy="53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75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94848" cy="778098"/>
          </a:xfrm>
        </p:spPr>
        <p:txBody>
          <a:bodyPr/>
          <a:lstStyle/>
          <a:p>
            <a:pPr algn="ctr"/>
            <a:r>
              <a:rPr lang="ru-RU" sz="1800" b="1" i="1" dirty="0"/>
              <a:t>В Космос – за электричеством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59"/>
            <a:ext cx="6912768" cy="48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48239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135</TotalTime>
  <Words>49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Презентация PowerPoint</vt:lpstr>
      <vt:lpstr>Мебель из мусора (морской стул)</vt:lpstr>
      <vt:lpstr>Производство бумажных пакетов вместо пластиковых</vt:lpstr>
      <vt:lpstr>Одежда из молока</vt:lpstr>
      <vt:lpstr>Дорожное покрытие, преобразующее солнечную энергию</vt:lpstr>
      <vt:lpstr>Экологический ресторан</vt:lpstr>
      <vt:lpstr>Ночной клуб, в котором энергию генерируют посетители</vt:lpstr>
      <vt:lpstr>Ветряная мельница превращает соленую воду в питьевую</vt:lpstr>
      <vt:lpstr>В Космос – за электричеством</vt:lpstr>
      <vt:lpstr>Экологичный бизнес</vt:lpstr>
      <vt:lpstr>Апциклинг-бизнес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Идея № 1 мебель из мусора</dc:title>
  <dc:creator>2</dc:creator>
  <cp:lastModifiedBy>2</cp:lastModifiedBy>
  <cp:revision>25</cp:revision>
  <dcterms:created xsi:type="dcterms:W3CDTF">2013-01-23T04:56:16Z</dcterms:created>
  <dcterms:modified xsi:type="dcterms:W3CDTF">2013-02-05T07:17:53Z</dcterms:modified>
</cp:coreProperties>
</file>