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65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D4ED-7E4E-491D-B729-C54C4F3B8349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BE56F-A0D3-492D-8B30-92D543C23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5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CD74-5C61-4339-8619-712F8B6098D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22899-ACF9-40E9-8199-E5884491AE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КРАЕВЕДЕНИЕ\Струковский сад, городской парк им. М. Горького\Сруковский сад, панорама.jpg"/>
          <p:cNvPicPr>
            <a:picLocks noChangeAspect="1" noChangeArrowheads="1"/>
          </p:cNvPicPr>
          <p:nvPr/>
        </p:nvPicPr>
        <p:blipFill rotWithShape="1">
          <a:blip r:embed="rId3" cstate="print"/>
          <a:srcRect t="7514" b="31837"/>
          <a:stretch/>
        </p:blipFill>
        <p:spPr bwMode="auto">
          <a:xfrm>
            <a:off x="395597" y="2780928"/>
            <a:ext cx="8352806" cy="3171192"/>
          </a:xfrm>
          <a:prstGeom prst="rect">
            <a:avLst/>
          </a:prstGeom>
          <a:noFill/>
        </p:spPr>
      </p:pic>
      <p:pic>
        <p:nvPicPr>
          <p:cNvPr id="6" name="Picture 4" descr="I:\КРАЕВЕДЕНИЕ\Струковский сад, городской парк им. М. Горького\Струковский сад, надпис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r="5000" b="37131"/>
          <a:stretch/>
        </p:blipFill>
        <p:spPr bwMode="auto">
          <a:xfrm>
            <a:off x="2119205" y="332656"/>
            <a:ext cx="4905587" cy="20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I:\КРАЕВЕДЕНИЕ\Струковский сад, городской парк им. М. Горького\Парк им. Горького (Струковский сад), 1938 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76672"/>
            <a:ext cx="70485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445224"/>
            <a:ext cx="5580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Городской парк </a:t>
            </a:r>
            <a:r>
              <a:rPr lang="ru-RU" sz="2400" b="1" dirty="0"/>
              <a:t>им. </a:t>
            </a:r>
            <a:r>
              <a:rPr lang="ru-RU" sz="2400" b="1" dirty="0" smtClean="0"/>
              <a:t>М. Горького. </a:t>
            </a:r>
            <a:r>
              <a:rPr lang="ru-RU" sz="2400" b="1" dirty="0"/>
              <a:t>1938 г.</a:t>
            </a:r>
          </a:p>
        </p:txBody>
      </p:sp>
    </p:spTree>
    <p:extLst>
      <p:ext uri="{BB962C8B-B14F-4D97-AF65-F5344CB8AC3E}">
        <p14:creationId xmlns:p14="http://schemas.microsoft.com/office/powerpoint/2010/main" val="239687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I:\КРАЕВЕДЕНИЕ\Струковский сад, городской парк им. М. Горького\парк им. М. Горького, 1930-1950-е г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2972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2636912"/>
            <a:ext cx="4248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Городской парк </a:t>
            </a:r>
            <a:r>
              <a:rPr lang="ru-RU" sz="2200" b="1" dirty="0"/>
              <a:t>им. М. </a:t>
            </a:r>
            <a:r>
              <a:rPr lang="ru-RU" sz="2200" b="1" dirty="0" smtClean="0"/>
              <a:t>Горького. Парашютная вышка.</a:t>
            </a:r>
          </a:p>
          <a:p>
            <a:r>
              <a:rPr lang="ru-RU" sz="2200" b="1" dirty="0" smtClean="0"/>
              <a:t>1930-1950-е </a:t>
            </a:r>
            <a:r>
              <a:rPr lang="ru-RU" sz="2200" b="1" dirty="0"/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239687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I:\КРАЕВЕДЕНИЕ\Струковский сад, городской парк им. М. Горького\парк им. М. Горького, Госцирк, 1930-1950-е г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48680"/>
            <a:ext cx="70485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6164" y="5517232"/>
            <a:ext cx="7191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Городской парк </a:t>
            </a:r>
            <a:r>
              <a:rPr lang="ru-RU" sz="2200" b="1" dirty="0"/>
              <a:t>им. М. Горького, </a:t>
            </a:r>
            <a:r>
              <a:rPr lang="ru-RU" sz="2200" b="1" dirty="0" err="1"/>
              <a:t>Госцирк</a:t>
            </a:r>
            <a:r>
              <a:rPr lang="ru-RU" sz="2200" b="1" dirty="0"/>
              <a:t>, 1930-1950-е гг.</a:t>
            </a:r>
          </a:p>
        </p:txBody>
      </p:sp>
    </p:spTree>
    <p:extLst>
      <p:ext uri="{BB962C8B-B14F-4D97-AF65-F5344CB8AC3E}">
        <p14:creationId xmlns:p14="http://schemas.microsoft.com/office/powerpoint/2010/main" val="239687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I:\КРАЕВЕДЕНИЕ\Струковский сад, городской парк им. М. Горького\парк им. М. Горького, 1940-1950-е г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11358"/>
            <a:ext cx="70485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1660" y="5949280"/>
            <a:ext cx="6120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Городской парк </a:t>
            </a:r>
            <a:r>
              <a:rPr lang="ru-RU" sz="2200" b="1" dirty="0"/>
              <a:t>им. М. </a:t>
            </a:r>
            <a:r>
              <a:rPr lang="ru-RU" sz="2200" b="1" dirty="0" smtClean="0"/>
              <a:t>Горького. </a:t>
            </a:r>
            <a:r>
              <a:rPr lang="ru-RU" sz="2200" b="1" dirty="0"/>
              <a:t>1940-1950-е гг.</a:t>
            </a:r>
          </a:p>
        </p:txBody>
      </p:sp>
    </p:spTree>
    <p:extLst>
      <p:ext uri="{BB962C8B-B14F-4D97-AF65-F5344CB8AC3E}">
        <p14:creationId xmlns:p14="http://schemas.microsoft.com/office/powerpoint/2010/main" val="239687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I:\КРАЕВЕДЕНИЕ\Струковский сад, городской парк им. М. Горького\парк им. М. Горького, 1950-е г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0688"/>
            <a:ext cx="5753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9115" y="5589239"/>
            <a:ext cx="53857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/>
              <a:t>Городской парк </a:t>
            </a:r>
            <a:r>
              <a:rPr lang="ru-RU" sz="2200" b="1" dirty="0"/>
              <a:t>им. М. </a:t>
            </a:r>
            <a:r>
              <a:rPr lang="ru-RU" sz="2200" b="1" dirty="0" smtClean="0"/>
              <a:t>Горького. </a:t>
            </a:r>
            <a:r>
              <a:rPr lang="ru-RU" sz="2200" b="1" dirty="0"/>
              <a:t>1950-е гг.</a:t>
            </a:r>
          </a:p>
        </p:txBody>
      </p:sp>
    </p:spTree>
    <p:extLst>
      <p:ext uri="{BB962C8B-B14F-4D97-AF65-F5344CB8AC3E}">
        <p14:creationId xmlns:p14="http://schemas.microsoft.com/office/powerpoint/2010/main" val="239687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I:\КРАЕВЕДЕНИЕ\Струковский сад, городской парк им. М. Горького\Струковский сад, скульптуры Ленина и Сталина, нач. 1950-х г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04664"/>
            <a:ext cx="70485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90921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Городской парк им. М. Горького. Скульптуры </a:t>
            </a:r>
            <a:r>
              <a:rPr lang="ru-RU" sz="2000" b="1" dirty="0"/>
              <a:t>Ленина и </a:t>
            </a:r>
            <a:r>
              <a:rPr lang="ru-RU" sz="2000" b="1" dirty="0" smtClean="0"/>
              <a:t>Сталина. Нач</a:t>
            </a:r>
            <a:r>
              <a:rPr lang="ru-RU" sz="2000" b="1" dirty="0"/>
              <a:t>. 1950-х гг.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I:\КРАЕВЕДЕНИЕ\Струковский сад, городской парк им. М. Горького\парк им. М. Горького, 19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692696"/>
            <a:ext cx="70485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0843" y="5964899"/>
            <a:ext cx="5302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Городской парк </a:t>
            </a:r>
            <a:r>
              <a:rPr lang="ru-RU" sz="2200" b="1" dirty="0"/>
              <a:t>им. М. </a:t>
            </a:r>
            <a:r>
              <a:rPr lang="ru-RU" sz="2200" b="1" dirty="0" smtClean="0"/>
              <a:t>Горького. 1955 г.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39687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20072" y="2104980"/>
            <a:ext cx="2592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Городской парк </a:t>
            </a:r>
            <a:r>
              <a:rPr lang="ru-RU" sz="2200" b="1" dirty="0"/>
              <a:t>им. М. </a:t>
            </a:r>
            <a:r>
              <a:rPr lang="ru-RU" sz="2200" b="1" dirty="0" smtClean="0"/>
              <a:t>Горького. </a:t>
            </a:r>
          </a:p>
          <a:p>
            <a:r>
              <a:rPr lang="ru-RU" sz="2200" b="1" dirty="0" smtClean="0"/>
              <a:t>Грот. 1968 г.</a:t>
            </a:r>
            <a:endParaRPr lang="ru-RU" sz="2200" b="1" dirty="0"/>
          </a:p>
        </p:txBody>
      </p:sp>
      <p:pic>
        <p:nvPicPr>
          <p:cNvPr id="8194" name="Picture 2" descr="I:\КРАЕВЕДЕНИЕ\Струковский сад, городской парк им. М. Горького\парк им. М. Горького, 1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966"/>
            <a:ext cx="4104456" cy="61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98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I:\КРАЕВЕДЕНИЕ\Струковский сад, городской парк им. М. Горького\парк им. М. Горького, 1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692696"/>
            <a:ext cx="7048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6847" y="5661248"/>
            <a:ext cx="52303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Городской парк </a:t>
            </a:r>
            <a:r>
              <a:rPr lang="ru-RU" sz="2200" b="1" dirty="0"/>
              <a:t>им. М. </a:t>
            </a:r>
            <a:r>
              <a:rPr lang="ru-RU" sz="2200" b="1" dirty="0" smtClean="0"/>
              <a:t>Горького. 1972 г.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880598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I:\КРАЕВЕДЕНИЕ\Струковский сад, городской парк им. М. Горького\Струковский сад, стелла М. Горькому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1" r="26579" b="2386"/>
          <a:stretch/>
        </p:blipFill>
        <p:spPr bwMode="auto">
          <a:xfrm>
            <a:off x="3635896" y="227903"/>
            <a:ext cx="4800600" cy="62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140968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Струковский сад</a:t>
            </a:r>
            <a:r>
              <a:rPr lang="ru-RU" sz="2200" b="1" dirty="0" smtClean="0"/>
              <a:t>,</a:t>
            </a:r>
          </a:p>
          <a:p>
            <a:pPr algn="r"/>
            <a:r>
              <a:rPr lang="ru-RU" sz="2200" b="1" dirty="0" smtClean="0"/>
              <a:t>стела </a:t>
            </a:r>
            <a:r>
              <a:rPr lang="ru-RU" sz="2200" b="1" dirty="0"/>
              <a:t>М. Горькому</a:t>
            </a:r>
          </a:p>
        </p:txBody>
      </p:sp>
    </p:spTree>
    <p:extLst>
      <p:ext uri="{BB962C8B-B14F-4D97-AF65-F5344CB8AC3E}">
        <p14:creationId xmlns:p14="http://schemas.microsoft.com/office/powerpoint/2010/main" val="35282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КРАЕВЕДЕНИЕ\Струковский сад, городской парк им. М. Горького\Струковский сад, 1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387901" cy="47022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558924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1890-1900-е гг.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I:\КРАЕВЕДЕНИЕ\Струковский сад, городской парк им. М. Горького\Струковский сад, шахматные фигуры Король и Королев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1" t="15774" r="21417" b="6236"/>
          <a:stretch/>
        </p:blipFill>
        <p:spPr bwMode="auto">
          <a:xfrm flipH="1">
            <a:off x="1259632" y="698275"/>
            <a:ext cx="1596448" cy="23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:\КРАЕВЕДЕНИЕ\Струковский сад, городской парк им. М. Горького\Струковский сад, шахматные фигуры Король и Королев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8" r="70737" b="17504"/>
          <a:stretch/>
        </p:blipFill>
        <p:spPr bwMode="auto">
          <a:xfrm>
            <a:off x="6300192" y="679715"/>
            <a:ext cx="1584176" cy="24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6160" y="548680"/>
            <a:ext cx="2391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шахматные </a:t>
            </a:r>
            <a:r>
              <a:rPr lang="ru-RU" sz="2000" b="1" dirty="0" smtClean="0"/>
              <a:t>фигуры</a:t>
            </a:r>
          </a:p>
          <a:p>
            <a:r>
              <a:rPr lang="ru-RU" sz="2000" b="1" dirty="0" smtClean="0"/>
              <a:t>Король </a:t>
            </a:r>
            <a:r>
              <a:rPr lang="ru-RU" sz="2000" b="1" dirty="0"/>
              <a:t>и Королева</a:t>
            </a:r>
          </a:p>
        </p:txBody>
      </p:sp>
      <p:pic>
        <p:nvPicPr>
          <p:cNvPr id="12291" name="Picture 3" descr="I:\КРАЕВЕДЕНИЕ\Струковский сад, городской парк им. М. Горького\Струковский сад, фигура Бегемот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4" t="12174" r="28478" b="10869"/>
          <a:stretch/>
        </p:blipFill>
        <p:spPr bwMode="auto">
          <a:xfrm>
            <a:off x="3161092" y="1988840"/>
            <a:ext cx="2821816" cy="33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54379" y="5733256"/>
            <a:ext cx="26352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Бегемот-садовник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5282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I:\КРАЕВЕДЕНИЕ\Струковский сад, городской парк им. М. Горького\Струковский сад, фонт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2" y="265559"/>
            <a:ext cx="4216258" cy="31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I:\КРАЕВЕДЕНИЕ\Струковский сад, городской парк им. М. Горького\Струковский сад, фонтан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72870"/>
            <a:ext cx="3685648" cy="49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КРАЕВЕДЕНИЕ\Струковский сад, городской парк им. М. Горького\Струковский сад, 1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797940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559623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Струковский сад. Дача губернатора. 1881 г.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КРАЕВЕДЕНИЕ\Струковский сад, городской парк им. М. Горького\Струковский сад, Курзал, 1908 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7048500" cy="4457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558924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Струковский сад. Курзал. 1908 г.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КРАЕВЕДЕНИЕ\Струковский сад, городской парк им. М. Горького\Струковский сад.JPG"/>
          <p:cNvPicPr>
            <a:picLocks noChangeAspect="1" noChangeArrowheads="1"/>
          </p:cNvPicPr>
          <p:nvPr/>
        </p:nvPicPr>
        <p:blipFill>
          <a:blip r:embed="rId3" cstate="print"/>
          <a:srcRect b="15278"/>
          <a:stretch>
            <a:fillRect/>
          </a:stretch>
        </p:blipFill>
        <p:spPr bwMode="auto">
          <a:xfrm>
            <a:off x="539552" y="836712"/>
            <a:ext cx="8071576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F:\КРАЕВЕДЕНИЕ\Струковский сад, городской парк им. М. Горького\Струковский сад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8347494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F:\КРАЕВЕДЕНИЕ\Струковский сад, городской парк им. М. Горького\Струковский сад, 1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3937992" cy="62804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Струковский сад. 1916 г.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I:\КРАЕВЕДЕНИЕ\Струковский сад, городской парк им. М. Горького\Струковский сад, Летний театр, 1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48680"/>
            <a:ext cx="7048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53732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Струковский сад. 1925 г.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\старая бумаг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I:\КРАЕВЕДЕНИЕ\Струковский сад, городской парк им. М. Горького\Парк им. Горького (Струковский сад), 1930-е г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260648"/>
            <a:ext cx="76200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877272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Городской парк культуры и отдыха им</a:t>
            </a:r>
            <a:r>
              <a:rPr lang="ru-RU" sz="2200" b="1" dirty="0"/>
              <a:t>. </a:t>
            </a:r>
            <a:r>
              <a:rPr lang="ru-RU" sz="2200" b="1" dirty="0" smtClean="0"/>
              <a:t>М. Горького. </a:t>
            </a:r>
            <a:r>
              <a:rPr lang="ru-RU" sz="2200" b="1" dirty="0"/>
              <a:t>1930-е гг.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172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Баулин О.В.</dc:creator>
  <cp:lastModifiedBy>Баулин Олег</cp:lastModifiedBy>
  <cp:revision>8</cp:revision>
  <dcterms:created xsi:type="dcterms:W3CDTF">2011-10-25T02:56:27Z</dcterms:created>
  <dcterms:modified xsi:type="dcterms:W3CDTF">2011-10-25T05:35:36Z</dcterms:modified>
</cp:coreProperties>
</file>