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</p:sldIdLst>
  <p:sldSz cx="12192000" cy="6858000"/>
  <p:notesSz cx="6858000" cy="9144000"/>
  <p:embeddedFontLst>
    <p:embeddedFont>
      <p:font typeface="Montserrat ExtraBold" pitchFamily="2" charset="0"/>
      <p:bold r:id="rId7"/>
      <p:bold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Calibri Light" pitchFamily="34" charset="0"/>
      <p:regular r:id="rId13"/>
      <p:italic r:id="rId14"/>
    </p:embeddedFont>
    <p:embeddedFont>
      <p:font typeface="Montserrat Black" pitchFamily="2" charset="0"/>
      <p:bold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21B"/>
    <a:srgbClr val="E8A43F"/>
    <a:srgbClr val="006C69"/>
    <a:srgbClr val="E16712"/>
    <a:srgbClr val="796969"/>
    <a:srgbClr val="CA5098"/>
    <a:srgbClr val="63C3D2"/>
    <a:srgbClr val="007C79"/>
    <a:srgbClr val="D66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>
        <p:scale>
          <a:sx n="70" d="100"/>
          <a:sy n="70" d="100"/>
        </p:scale>
        <p:origin x="-1334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7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8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2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2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0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A280-3D04-4BC1-BA2F-4CFF3BE7A68F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076F-69EE-4902-BF78-7D3BBC1BF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2782433" y="-1620159"/>
            <a:ext cx="8722406" cy="9392577"/>
          </a:xfrm>
          <a:custGeom>
            <a:avLst/>
            <a:gdLst>
              <a:gd name="T0" fmla="*/ 0 w 1088"/>
              <a:gd name="T1" fmla="*/ 522 h 1172"/>
              <a:gd name="T2" fmla="*/ 142 w 1088"/>
              <a:gd name="T3" fmla="*/ 380 h 1172"/>
              <a:gd name="T4" fmla="*/ 252 w 1088"/>
              <a:gd name="T5" fmla="*/ 338 h 1172"/>
              <a:gd name="T6" fmla="*/ 457 w 1088"/>
              <a:gd name="T7" fmla="*/ 317 h 1172"/>
              <a:gd name="T8" fmla="*/ 517 w 1088"/>
              <a:gd name="T9" fmla="*/ 191 h 1172"/>
              <a:gd name="T10" fmla="*/ 496 w 1088"/>
              <a:gd name="T11" fmla="*/ 74 h 1172"/>
              <a:gd name="T12" fmla="*/ 644 w 1088"/>
              <a:gd name="T13" fmla="*/ 137 h 1172"/>
              <a:gd name="T14" fmla="*/ 741 w 1088"/>
              <a:gd name="T15" fmla="*/ 33 h 1172"/>
              <a:gd name="T16" fmla="*/ 937 w 1088"/>
              <a:gd name="T17" fmla="*/ 100 h 1172"/>
              <a:gd name="T18" fmla="*/ 1069 w 1088"/>
              <a:gd name="T19" fmla="*/ 133 h 1172"/>
              <a:gd name="T20" fmla="*/ 983 w 1088"/>
              <a:gd name="T21" fmla="*/ 516 h 1172"/>
              <a:gd name="T22" fmla="*/ 918 w 1088"/>
              <a:gd name="T23" fmla="*/ 722 h 1172"/>
              <a:gd name="T24" fmla="*/ 814 w 1088"/>
              <a:gd name="T25" fmla="*/ 919 h 1172"/>
              <a:gd name="T26" fmla="*/ 802 w 1088"/>
              <a:gd name="T27" fmla="*/ 1021 h 1172"/>
              <a:gd name="T28" fmla="*/ 640 w 1088"/>
              <a:gd name="T29" fmla="*/ 1164 h 1172"/>
              <a:gd name="T30" fmla="*/ 308 w 1088"/>
              <a:gd name="T31" fmla="*/ 884 h 1172"/>
              <a:gd name="T32" fmla="*/ 88 w 1088"/>
              <a:gd name="T33" fmla="*/ 808 h 1172"/>
              <a:gd name="T34" fmla="*/ 0 w 1088"/>
              <a:gd name="T35" fmla="*/ 522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8" h="1172">
                <a:moveTo>
                  <a:pt x="0" y="522"/>
                </a:moveTo>
                <a:cubicBezTo>
                  <a:pt x="0" y="475"/>
                  <a:pt x="142" y="380"/>
                  <a:pt x="142" y="380"/>
                </a:cubicBezTo>
                <a:cubicBezTo>
                  <a:pt x="252" y="338"/>
                  <a:pt x="252" y="338"/>
                  <a:pt x="252" y="338"/>
                </a:cubicBezTo>
                <a:cubicBezTo>
                  <a:pt x="252" y="338"/>
                  <a:pt x="414" y="349"/>
                  <a:pt x="457" y="317"/>
                </a:cubicBezTo>
                <a:cubicBezTo>
                  <a:pt x="500" y="284"/>
                  <a:pt x="517" y="198"/>
                  <a:pt x="517" y="191"/>
                </a:cubicBezTo>
                <a:cubicBezTo>
                  <a:pt x="517" y="185"/>
                  <a:pt x="474" y="94"/>
                  <a:pt x="496" y="74"/>
                </a:cubicBezTo>
                <a:cubicBezTo>
                  <a:pt x="517" y="55"/>
                  <a:pt x="612" y="139"/>
                  <a:pt x="644" y="137"/>
                </a:cubicBezTo>
                <a:cubicBezTo>
                  <a:pt x="677" y="135"/>
                  <a:pt x="674" y="65"/>
                  <a:pt x="741" y="33"/>
                </a:cubicBezTo>
                <a:cubicBezTo>
                  <a:pt x="808" y="0"/>
                  <a:pt x="937" y="100"/>
                  <a:pt x="937" y="100"/>
                </a:cubicBezTo>
                <a:cubicBezTo>
                  <a:pt x="937" y="100"/>
                  <a:pt x="1049" y="78"/>
                  <a:pt x="1069" y="133"/>
                </a:cubicBezTo>
                <a:cubicBezTo>
                  <a:pt x="1088" y="187"/>
                  <a:pt x="950" y="447"/>
                  <a:pt x="983" y="516"/>
                </a:cubicBezTo>
                <a:cubicBezTo>
                  <a:pt x="1015" y="585"/>
                  <a:pt x="965" y="704"/>
                  <a:pt x="918" y="722"/>
                </a:cubicBezTo>
                <a:cubicBezTo>
                  <a:pt x="870" y="739"/>
                  <a:pt x="814" y="919"/>
                  <a:pt x="814" y="919"/>
                </a:cubicBezTo>
                <a:cubicBezTo>
                  <a:pt x="814" y="919"/>
                  <a:pt x="814" y="1003"/>
                  <a:pt x="802" y="1021"/>
                </a:cubicBezTo>
                <a:cubicBezTo>
                  <a:pt x="789" y="1038"/>
                  <a:pt x="666" y="1172"/>
                  <a:pt x="640" y="1164"/>
                </a:cubicBezTo>
                <a:cubicBezTo>
                  <a:pt x="614" y="1155"/>
                  <a:pt x="390" y="917"/>
                  <a:pt x="308" y="884"/>
                </a:cubicBezTo>
                <a:cubicBezTo>
                  <a:pt x="226" y="852"/>
                  <a:pt x="90" y="845"/>
                  <a:pt x="88" y="808"/>
                </a:cubicBezTo>
                <a:cubicBezTo>
                  <a:pt x="134" y="711"/>
                  <a:pt x="22" y="657"/>
                  <a:pt x="0" y="522"/>
                </a:cubicBezTo>
                <a:close/>
              </a:path>
            </a:pathLst>
          </a:custGeom>
          <a:gradFill flip="none" rotWithShape="1">
            <a:gsLst>
              <a:gs pos="11000">
                <a:schemeClr val="bg1">
                  <a:lumMod val="65000"/>
                </a:schemeClr>
              </a:gs>
              <a:gs pos="37000">
                <a:schemeClr val="bg1">
                  <a:lumMod val="85000"/>
                  <a:alpha val="77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5"/>
          <a:stretch/>
        </p:blipFill>
        <p:spPr>
          <a:xfrm>
            <a:off x="4299857" y="297995"/>
            <a:ext cx="5856514" cy="5657850"/>
          </a:xfrm>
          <a:prstGeom prst="rect">
            <a:avLst/>
          </a:prstGeom>
        </p:spPr>
      </p:pic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10940152" y="4659637"/>
            <a:ext cx="671831" cy="979687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chemeClr val="bg1">
                  <a:lumMod val="65000"/>
                </a:schemeClr>
              </a:gs>
              <a:gs pos="37000">
                <a:schemeClr val="bg1">
                  <a:lumMod val="85000"/>
                  <a:alpha val="77000"/>
                </a:schemeClr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1262744" y="1426025"/>
            <a:ext cx="672819" cy="981127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chemeClr val="bg1">
                  <a:lumMod val="65000"/>
                </a:schemeClr>
              </a:gs>
              <a:gs pos="37000">
                <a:schemeClr val="bg1">
                  <a:lumMod val="85000"/>
                  <a:alpha val="77000"/>
                </a:schemeClr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6277" y="5201164"/>
            <a:ext cx="3086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Montserrat" panose="00000500000000000000" pitchFamily="2" charset="-52"/>
              </a:rPr>
              <a:t>Муниципальный этап Областного </a:t>
            </a:r>
            <a:r>
              <a:rPr lang="ru-RU" sz="1500" b="1" dirty="0" err="1" smtClean="0">
                <a:latin typeface="Montserrat" panose="00000500000000000000" pitchFamily="2" charset="-52"/>
              </a:rPr>
              <a:t>квеста</a:t>
            </a:r>
            <a:endParaRPr lang="ru-RU" sz="1500" b="1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278" y="4086912"/>
            <a:ext cx="31005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AC321B"/>
                </a:solidFill>
                <a:latin typeface="Montserrat ExtraBold" pitchFamily="2" charset="0"/>
              </a:rPr>
              <a:t>25.04.</a:t>
            </a:r>
            <a:endParaRPr lang="ru-RU" sz="7200" b="1" dirty="0">
              <a:solidFill>
                <a:srgbClr val="AC321B"/>
              </a:solidFill>
              <a:latin typeface="Montserrat ExtraBold" pitchFamily="2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909170" y="75900"/>
            <a:ext cx="4371352" cy="771708"/>
            <a:chOff x="909170" y="371175"/>
            <a:chExt cx="4371352" cy="77170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333" y="702994"/>
              <a:ext cx="1203845" cy="31056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65" y="371175"/>
              <a:ext cx="432157" cy="77170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8" t="62843" r="11786" b="6902"/>
            <a:stretch/>
          </p:blipFill>
          <p:spPr>
            <a:xfrm>
              <a:off x="3427017" y="739107"/>
              <a:ext cx="1221182" cy="342788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909170" y="722698"/>
              <a:ext cx="852888" cy="363482"/>
              <a:chOff x="909170" y="722698"/>
              <a:chExt cx="852888" cy="363482"/>
            </a:xfrm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909170" y="722698"/>
                <a:ext cx="852888" cy="363482"/>
              </a:xfrm>
              <a:custGeom>
                <a:avLst/>
                <a:gdLst>
                  <a:gd name="T0" fmla="*/ 1025 w 2049"/>
                  <a:gd name="T1" fmla="*/ 886 h 886"/>
                  <a:gd name="T2" fmla="*/ 259 w 2049"/>
                  <a:gd name="T3" fmla="*/ 886 h 886"/>
                  <a:gd name="T4" fmla="*/ 11 w 2049"/>
                  <a:gd name="T5" fmla="*/ 886 h 886"/>
                  <a:gd name="T6" fmla="*/ 0 w 2049"/>
                  <a:gd name="T7" fmla="*/ 874 h 886"/>
                  <a:gd name="T8" fmla="*/ 0 w 2049"/>
                  <a:gd name="T9" fmla="*/ 484 h 886"/>
                  <a:gd name="T10" fmla="*/ 0 w 2049"/>
                  <a:gd name="T11" fmla="*/ 12 h 886"/>
                  <a:gd name="T12" fmla="*/ 0 w 2049"/>
                  <a:gd name="T13" fmla="*/ 8 h 886"/>
                  <a:gd name="T14" fmla="*/ 6 w 2049"/>
                  <a:gd name="T15" fmla="*/ 2 h 886"/>
                  <a:gd name="T16" fmla="*/ 13 w 2049"/>
                  <a:gd name="T17" fmla="*/ 2 h 886"/>
                  <a:gd name="T18" fmla="*/ 812 w 2049"/>
                  <a:gd name="T19" fmla="*/ 2 h 886"/>
                  <a:gd name="T20" fmla="*/ 2036 w 2049"/>
                  <a:gd name="T21" fmla="*/ 2 h 886"/>
                  <a:gd name="T22" fmla="*/ 2048 w 2049"/>
                  <a:gd name="T23" fmla="*/ 13 h 886"/>
                  <a:gd name="T24" fmla="*/ 2048 w 2049"/>
                  <a:gd name="T25" fmla="*/ 71 h 886"/>
                  <a:gd name="T26" fmla="*/ 2048 w 2049"/>
                  <a:gd name="T27" fmla="*/ 243 h 886"/>
                  <a:gd name="T28" fmla="*/ 2048 w 2049"/>
                  <a:gd name="T29" fmla="*/ 549 h 886"/>
                  <a:gd name="T30" fmla="*/ 2048 w 2049"/>
                  <a:gd name="T31" fmla="*/ 865 h 886"/>
                  <a:gd name="T32" fmla="*/ 2049 w 2049"/>
                  <a:gd name="T33" fmla="*/ 881 h 886"/>
                  <a:gd name="T34" fmla="*/ 2044 w 2049"/>
                  <a:gd name="T35" fmla="*/ 886 h 886"/>
                  <a:gd name="T36" fmla="*/ 2033 w 2049"/>
                  <a:gd name="T37" fmla="*/ 886 h 886"/>
                  <a:gd name="T38" fmla="*/ 1025 w 2049"/>
                  <a:gd name="T39" fmla="*/ 886 h 886"/>
                  <a:gd name="T40" fmla="*/ 1024 w 2049"/>
                  <a:gd name="T41" fmla="*/ 875 h 886"/>
                  <a:gd name="T42" fmla="*/ 2026 w 2049"/>
                  <a:gd name="T43" fmla="*/ 875 h 886"/>
                  <a:gd name="T44" fmla="*/ 2038 w 2049"/>
                  <a:gd name="T45" fmla="*/ 862 h 886"/>
                  <a:gd name="T46" fmla="*/ 2038 w 2049"/>
                  <a:gd name="T47" fmla="*/ 66 h 886"/>
                  <a:gd name="T48" fmla="*/ 2038 w 2049"/>
                  <a:gd name="T49" fmla="*/ 27 h 886"/>
                  <a:gd name="T50" fmla="*/ 2038 w 2049"/>
                  <a:gd name="T51" fmla="*/ 20 h 886"/>
                  <a:gd name="T52" fmla="*/ 2031 w 2049"/>
                  <a:gd name="T53" fmla="*/ 13 h 886"/>
                  <a:gd name="T54" fmla="*/ 2023 w 2049"/>
                  <a:gd name="T55" fmla="*/ 13 h 886"/>
                  <a:gd name="T56" fmla="*/ 26 w 2049"/>
                  <a:gd name="T57" fmla="*/ 13 h 886"/>
                  <a:gd name="T58" fmla="*/ 20 w 2049"/>
                  <a:gd name="T59" fmla="*/ 13 h 886"/>
                  <a:gd name="T60" fmla="*/ 17 w 2049"/>
                  <a:gd name="T61" fmla="*/ 13 h 886"/>
                  <a:gd name="T62" fmla="*/ 11 w 2049"/>
                  <a:gd name="T63" fmla="*/ 19 h 886"/>
                  <a:gd name="T64" fmla="*/ 10 w 2049"/>
                  <a:gd name="T65" fmla="*/ 26 h 886"/>
                  <a:gd name="T66" fmla="*/ 11 w 2049"/>
                  <a:gd name="T67" fmla="*/ 378 h 886"/>
                  <a:gd name="T68" fmla="*/ 11 w 2049"/>
                  <a:gd name="T69" fmla="*/ 862 h 886"/>
                  <a:gd name="T70" fmla="*/ 11 w 2049"/>
                  <a:gd name="T71" fmla="*/ 868 h 886"/>
                  <a:gd name="T72" fmla="*/ 17 w 2049"/>
                  <a:gd name="T73" fmla="*/ 875 h 886"/>
                  <a:gd name="T74" fmla="*/ 25 w 2049"/>
                  <a:gd name="T75" fmla="*/ 875 h 886"/>
                  <a:gd name="T76" fmla="*/ 1024 w 2049"/>
                  <a:gd name="T77" fmla="*/ 875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9" h="886">
                    <a:moveTo>
                      <a:pt x="1025" y="886"/>
                    </a:moveTo>
                    <a:cubicBezTo>
                      <a:pt x="770" y="886"/>
                      <a:pt x="515" y="886"/>
                      <a:pt x="259" y="886"/>
                    </a:cubicBezTo>
                    <a:cubicBezTo>
                      <a:pt x="177" y="886"/>
                      <a:pt x="94" y="886"/>
                      <a:pt x="11" y="886"/>
                    </a:cubicBezTo>
                    <a:cubicBezTo>
                      <a:pt x="0" y="886"/>
                      <a:pt x="0" y="885"/>
                      <a:pt x="0" y="874"/>
                    </a:cubicBezTo>
                    <a:cubicBezTo>
                      <a:pt x="0" y="744"/>
                      <a:pt x="0" y="614"/>
                      <a:pt x="0" y="484"/>
                    </a:cubicBezTo>
                    <a:cubicBezTo>
                      <a:pt x="0" y="327"/>
                      <a:pt x="0" y="169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4"/>
                      <a:pt x="2" y="2"/>
                      <a:pt x="6" y="2"/>
                    </a:cubicBezTo>
                    <a:cubicBezTo>
                      <a:pt x="8" y="2"/>
                      <a:pt x="11" y="2"/>
                      <a:pt x="13" y="2"/>
                    </a:cubicBezTo>
                    <a:cubicBezTo>
                      <a:pt x="279" y="2"/>
                      <a:pt x="546" y="2"/>
                      <a:pt x="812" y="2"/>
                    </a:cubicBezTo>
                    <a:cubicBezTo>
                      <a:pt x="1220" y="2"/>
                      <a:pt x="1628" y="2"/>
                      <a:pt x="2036" y="2"/>
                    </a:cubicBezTo>
                    <a:cubicBezTo>
                      <a:pt x="2049" y="2"/>
                      <a:pt x="2047" y="0"/>
                      <a:pt x="2048" y="13"/>
                    </a:cubicBezTo>
                    <a:cubicBezTo>
                      <a:pt x="2048" y="33"/>
                      <a:pt x="2048" y="52"/>
                      <a:pt x="2048" y="71"/>
                    </a:cubicBezTo>
                    <a:cubicBezTo>
                      <a:pt x="2048" y="128"/>
                      <a:pt x="2048" y="185"/>
                      <a:pt x="2048" y="243"/>
                    </a:cubicBezTo>
                    <a:cubicBezTo>
                      <a:pt x="2048" y="345"/>
                      <a:pt x="2048" y="447"/>
                      <a:pt x="2048" y="549"/>
                    </a:cubicBezTo>
                    <a:cubicBezTo>
                      <a:pt x="2048" y="654"/>
                      <a:pt x="2048" y="759"/>
                      <a:pt x="2048" y="865"/>
                    </a:cubicBezTo>
                    <a:cubicBezTo>
                      <a:pt x="2048" y="870"/>
                      <a:pt x="2048" y="875"/>
                      <a:pt x="2049" y="881"/>
                    </a:cubicBezTo>
                    <a:cubicBezTo>
                      <a:pt x="2049" y="885"/>
                      <a:pt x="2049" y="886"/>
                      <a:pt x="2044" y="886"/>
                    </a:cubicBezTo>
                    <a:cubicBezTo>
                      <a:pt x="2040" y="886"/>
                      <a:pt x="2037" y="886"/>
                      <a:pt x="2033" y="886"/>
                    </a:cubicBezTo>
                    <a:cubicBezTo>
                      <a:pt x="1697" y="886"/>
                      <a:pt x="1361" y="886"/>
                      <a:pt x="1025" y="886"/>
                    </a:cubicBezTo>
                    <a:close/>
                    <a:moveTo>
                      <a:pt x="1024" y="875"/>
                    </a:moveTo>
                    <a:cubicBezTo>
                      <a:pt x="1358" y="875"/>
                      <a:pt x="1692" y="875"/>
                      <a:pt x="2026" y="875"/>
                    </a:cubicBezTo>
                    <a:cubicBezTo>
                      <a:pt x="2038" y="875"/>
                      <a:pt x="2038" y="875"/>
                      <a:pt x="2038" y="862"/>
                    </a:cubicBezTo>
                    <a:cubicBezTo>
                      <a:pt x="2038" y="597"/>
                      <a:pt x="2038" y="331"/>
                      <a:pt x="2038" y="66"/>
                    </a:cubicBezTo>
                    <a:cubicBezTo>
                      <a:pt x="2038" y="53"/>
                      <a:pt x="2038" y="40"/>
                      <a:pt x="2038" y="27"/>
                    </a:cubicBezTo>
                    <a:cubicBezTo>
                      <a:pt x="2038" y="24"/>
                      <a:pt x="2038" y="22"/>
                      <a:pt x="2038" y="20"/>
                    </a:cubicBezTo>
                    <a:cubicBezTo>
                      <a:pt x="2037" y="15"/>
                      <a:pt x="2036" y="13"/>
                      <a:pt x="2031" y="13"/>
                    </a:cubicBezTo>
                    <a:cubicBezTo>
                      <a:pt x="2028" y="13"/>
                      <a:pt x="2025" y="13"/>
                      <a:pt x="2023" y="13"/>
                    </a:cubicBezTo>
                    <a:cubicBezTo>
                      <a:pt x="1357" y="13"/>
                      <a:pt x="692" y="13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19" y="13"/>
                      <a:pt x="18" y="13"/>
                      <a:pt x="17" y="13"/>
                    </a:cubicBezTo>
                    <a:cubicBezTo>
                      <a:pt x="13" y="13"/>
                      <a:pt x="11" y="15"/>
                      <a:pt x="11" y="19"/>
                    </a:cubicBezTo>
                    <a:cubicBezTo>
                      <a:pt x="11" y="21"/>
                      <a:pt x="10" y="24"/>
                      <a:pt x="10" y="26"/>
                    </a:cubicBezTo>
                    <a:cubicBezTo>
                      <a:pt x="10" y="144"/>
                      <a:pt x="11" y="261"/>
                      <a:pt x="11" y="378"/>
                    </a:cubicBezTo>
                    <a:cubicBezTo>
                      <a:pt x="11" y="539"/>
                      <a:pt x="11" y="700"/>
                      <a:pt x="11" y="862"/>
                    </a:cubicBezTo>
                    <a:cubicBezTo>
                      <a:pt x="11" y="864"/>
                      <a:pt x="11" y="866"/>
                      <a:pt x="11" y="868"/>
                    </a:cubicBezTo>
                    <a:cubicBezTo>
                      <a:pt x="11" y="873"/>
                      <a:pt x="12" y="874"/>
                      <a:pt x="17" y="875"/>
                    </a:cubicBezTo>
                    <a:cubicBezTo>
                      <a:pt x="20" y="875"/>
                      <a:pt x="23" y="875"/>
                      <a:pt x="25" y="875"/>
                    </a:cubicBezTo>
                    <a:cubicBezTo>
                      <a:pt x="358" y="875"/>
                      <a:pt x="691" y="875"/>
                      <a:pt x="1024" y="87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067768" y="820716"/>
                <a:ext cx="113673" cy="146346"/>
              </a:xfrm>
              <a:custGeom>
                <a:avLst/>
                <a:gdLst>
                  <a:gd name="T0" fmla="*/ 273 w 273"/>
                  <a:gd name="T1" fmla="*/ 0 h 357"/>
                  <a:gd name="T2" fmla="*/ 273 w 273"/>
                  <a:gd name="T3" fmla="*/ 7 h 357"/>
                  <a:gd name="T4" fmla="*/ 273 w 273"/>
                  <a:gd name="T5" fmla="*/ 226 h 357"/>
                  <a:gd name="T6" fmla="*/ 271 w 273"/>
                  <a:gd name="T7" fmla="*/ 250 h 357"/>
                  <a:gd name="T8" fmla="*/ 248 w 273"/>
                  <a:gd name="T9" fmla="*/ 281 h 357"/>
                  <a:gd name="T10" fmla="*/ 209 w 273"/>
                  <a:gd name="T11" fmla="*/ 297 h 357"/>
                  <a:gd name="T12" fmla="*/ 157 w 273"/>
                  <a:gd name="T13" fmla="*/ 306 h 357"/>
                  <a:gd name="T14" fmla="*/ 74 w 273"/>
                  <a:gd name="T15" fmla="*/ 320 h 357"/>
                  <a:gd name="T16" fmla="*/ 14 w 273"/>
                  <a:gd name="T17" fmla="*/ 347 h 357"/>
                  <a:gd name="T18" fmla="*/ 4 w 273"/>
                  <a:gd name="T19" fmla="*/ 355 h 357"/>
                  <a:gd name="T20" fmla="*/ 0 w 273"/>
                  <a:gd name="T21" fmla="*/ 353 h 357"/>
                  <a:gd name="T22" fmla="*/ 0 w 273"/>
                  <a:gd name="T23" fmla="*/ 349 h 357"/>
                  <a:gd name="T24" fmla="*/ 0 w 273"/>
                  <a:gd name="T25" fmla="*/ 234 h 357"/>
                  <a:gd name="T26" fmla="*/ 1 w 273"/>
                  <a:gd name="T27" fmla="*/ 173 h 357"/>
                  <a:gd name="T28" fmla="*/ 97 w 273"/>
                  <a:gd name="T29" fmla="*/ 47 h 357"/>
                  <a:gd name="T30" fmla="*/ 151 w 273"/>
                  <a:gd name="T31" fmla="*/ 35 h 357"/>
                  <a:gd name="T32" fmla="*/ 213 w 273"/>
                  <a:gd name="T33" fmla="*/ 27 h 357"/>
                  <a:gd name="T34" fmla="*/ 269 w 273"/>
                  <a:gd name="T35" fmla="*/ 2 h 357"/>
                  <a:gd name="T36" fmla="*/ 273 w 273"/>
                  <a:gd name="T3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3" h="357">
                    <a:moveTo>
                      <a:pt x="273" y="0"/>
                    </a:moveTo>
                    <a:cubicBezTo>
                      <a:pt x="273" y="3"/>
                      <a:pt x="273" y="5"/>
                      <a:pt x="273" y="7"/>
                    </a:cubicBezTo>
                    <a:cubicBezTo>
                      <a:pt x="273" y="80"/>
                      <a:pt x="273" y="153"/>
                      <a:pt x="273" y="226"/>
                    </a:cubicBezTo>
                    <a:cubicBezTo>
                      <a:pt x="273" y="234"/>
                      <a:pt x="273" y="242"/>
                      <a:pt x="271" y="250"/>
                    </a:cubicBezTo>
                    <a:cubicBezTo>
                      <a:pt x="268" y="263"/>
                      <a:pt x="260" y="274"/>
                      <a:pt x="248" y="281"/>
                    </a:cubicBezTo>
                    <a:cubicBezTo>
                      <a:pt x="236" y="289"/>
                      <a:pt x="223" y="293"/>
                      <a:pt x="209" y="297"/>
                    </a:cubicBezTo>
                    <a:cubicBezTo>
                      <a:pt x="192" y="301"/>
                      <a:pt x="175" y="304"/>
                      <a:pt x="157" y="306"/>
                    </a:cubicBezTo>
                    <a:cubicBezTo>
                      <a:pt x="129" y="309"/>
                      <a:pt x="101" y="312"/>
                      <a:pt x="74" y="320"/>
                    </a:cubicBezTo>
                    <a:cubicBezTo>
                      <a:pt x="53" y="326"/>
                      <a:pt x="32" y="334"/>
                      <a:pt x="14" y="347"/>
                    </a:cubicBezTo>
                    <a:cubicBezTo>
                      <a:pt x="11" y="349"/>
                      <a:pt x="8" y="352"/>
                      <a:pt x="4" y="355"/>
                    </a:cubicBezTo>
                    <a:cubicBezTo>
                      <a:pt x="2" y="357"/>
                      <a:pt x="1" y="356"/>
                      <a:pt x="0" y="353"/>
                    </a:cubicBezTo>
                    <a:cubicBezTo>
                      <a:pt x="0" y="352"/>
                      <a:pt x="0" y="351"/>
                      <a:pt x="0" y="349"/>
                    </a:cubicBezTo>
                    <a:cubicBezTo>
                      <a:pt x="0" y="311"/>
                      <a:pt x="0" y="272"/>
                      <a:pt x="0" y="234"/>
                    </a:cubicBezTo>
                    <a:cubicBezTo>
                      <a:pt x="0" y="213"/>
                      <a:pt x="0" y="193"/>
                      <a:pt x="1" y="173"/>
                    </a:cubicBezTo>
                    <a:cubicBezTo>
                      <a:pt x="5" y="112"/>
                      <a:pt x="39" y="67"/>
                      <a:pt x="97" y="47"/>
                    </a:cubicBezTo>
                    <a:cubicBezTo>
                      <a:pt x="115" y="41"/>
                      <a:pt x="133" y="37"/>
                      <a:pt x="151" y="35"/>
                    </a:cubicBezTo>
                    <a:cubicBezTo>
                      <a:pt x="172" y="32"/>
                      <a:pt x="193" y="31"/>
                      <a:pt x="213" y="27"/>
                    </a:cubicBezTo>
                    <a:cubicBezTo>
                      <a:pt x="234" y="23"/>
                      <a:pt x="253" y="15"/>
                      <a:pt x="269" y="2"/>
                    </a:cubicBezTo>
                    <a:cubicBezTo>
                      <a:pt x="270" y="1"/>
                      <a:pt x="271" y="0"/>
                      <a:pt x="273" y="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960221" y="867002"/>
                <a:ext cx="98698" cy="98018"/>
              </a:xfrm>
              <a:custGeom>
                <a:avLst/>
                <a:gdLst>
                  <a:gd name="T0" fmla="*/ 236 w 237"/>
                  <a:gd name="T1" fmla="*/ 240 h 240"/>
                  <a:gd name="T2" fmla="*/ 230 w 237"/>
                  <a:gd name="T3" fmla="*/ 236 h 240"/>
                  <a:gd name="T4" fmla="*/ 189 w 237"/>
                  <a:gd name="T5" fmla="*/ 222 h 240"/>
                  <a:gd name="T6" fmla="*/ 44 w 237"/>
                  <a:gd name="T7" fmla="*/ 222 h 240"/>
                  <a:gd name="T8" fmla="*/ 32 w 237"/>
                  <a:gd name="T9" fmla="*/ 222 h 240"/>
                  <a:gd name="T10" fmla="*/ 19 w 237"/>
                  <a:gd name="T11" fmla="*/ 212 h 240"/>
                  <a:gd name="T12" fmla="*/ 10 w 237"/>
                  <a:gd name="T13" fmla="*/ 174 h 240"/>
                  <a:gd name="T14" fmla="*/ 37 w 237"/>
                  <a:gd name="T15" fmla="*/ 9 h 240"/>
                  <a:gd name="T16" fmla="*/ 39 w 237"/>
                  <a:gd name="T17" fmla="*/ 5 h 240"/>
                  <a:gd name="T18" fmla="*/ 49 w 237"/>
                  <a:gd name="T19" fmla="*/ 0 h 240"/>
                  <a:gd name="T20" fmla="*/ 62 w 237"/>
                  <a:gd name="T21" fmla="*/ 0 h 240"/>
                  <a:gd name="T22" fmla="*/ 190 w 237"/>
                  <a:gd name="T23" fmla="*/ 0 h 240"/>
                  <a:gd name="T24" fmla="*/ 208 w 237"/>
                  <a:gd name="T25" fmla="*/ 3 h 240"/>
                  <a:gd name="T26" fmla="*/ 235 w 237"/>
                  <a:gd name="T27" fmla="*/ 36 h 240"/>
                  <a:gd name="T28" fmla="*/ 237 w 237"/>
                  <a:gd name="T29" fmla="*/ 53 h 240"/>
                  <a:gd name="T30" fmla="*/ 237 w 237"/>
                  <a:gd name="T31" fmla="*/ 234 h 240"/>
                  <a:gd name="T32" fmla="*/ 236 w 237"/>
                  <a:gd name="T3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7" h="240">
                    <a:moveTo>
                      <a:pt x="236" y="240"/>
                    </a:moveTo>
                    <a:cubicBezTo>
                      <a:pt x="233" y="239"/>
                      <a:pt x="232" y="237"/>
                      <a:pt x="230" y="236"/>
                    </a:cubicBezTo>
                    <a:cubicBezTo>
                      <a:pt x="218" y="226"/>
                      <a:pt x="205" y="222"/>
                      <a:pt x="189" y="222"/>
                    </a:cubicBezTo>
                    <a:cubicBezTo>
                      <a:pt x="141" y="222"/>
                      <a:pt x="93" y="222"/>
                      <a:pt x="44" y="222"/>
                    </a:cubicBezTo>
                    <a:cubicBezTo>
                      <a:pt x="40" y="222"/>
                      <a:pt x="36" y="222"/>
                      <a:pt x="32" y="222"/>
                    </a:cubicBezTo>
                    <a:cubicBezTo>
                      <a:pt x="24" y="222"/>
                      <a:pt x="21" y="220"/>
                      <a:pt x="19" y="212"/>
                    </a:cubicBezTo>
                    <a:cubicBezTo>
                      <a:pt x="15" y="200"/>
                      <a:pt x="12" y="187"/>
                      <a:pt x="10" y="174"/>
                    </a:cubicBezTo>
                    <a:cubicBezTo>
                      <a:pt x="0" y="116"/>
                      <a:pt x="10" y="61"/>
                      <a:pt x="37" y="9"/>
                    </a:cubicBezTo>
                    <a:cubicBezTo>
                      <a:pt x="37" y="8"/>
                      <a:pt x="38" y="6"/>
                      <a:pt x="39" y="5"/>
                    </a:cubicBezTo>
                    <a:cubicBezTo>
                      <a:pt x="41" y="2"/>
                      <a:pt x="44" y="0"/>
                      <a:pt x="49" y="0"/>
                    </a:cubicBezTo>
                    <a:cubicBezTo>
                      <a:pt x="53" y="0"/>
                      <a:pt x="58" y="0"/>
                      <a:pt x="62" y="0"/>
                    </a:cubicBezTo>
                    <a:cubicBezTo>
                      <a:pt x="105" y="0"/>
                      <a:pt x="147" y="0"/>
                      <a:pt x="190" y="0"/>
                    </a:cubicBezTo>
                    <a:cubicBezTo>
                      <a:pt x="196" y="0"/>
                      <a:pt x="202" y="1"/>
                      <a:pt x="208" y="3"/>
                    </a:cubicBezTo>
                    <a:cubicBezTo>
                      <a:pt x="223" y="8"/>
                      <a:pt x="232" y="20"/>
                      <a:pt x="235" y="36"/>
                    </a:cubicBezTo>
                    <a:cubicBezTo>
                      <a:pt x="237" y="42"/>
                      <a:pt x="237" y="47"/>
                      <a:pt x="237" y="53"/>
                    </a:cubicBezTo>
                    <a:cubicBezTo>
                      <a:pt x="237" y="113"/>
                      <a:pt x="237" y="174"/>
                      <a:pt x="237" y="234"/>
                    </a:cubicBezTo>
                    <a:cubicBezTo>
                      <a:pt x="237" y="236"/>
                      <a:pt x="237" y="238"/>
                      <a:pt x="236" y="24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988809" y="988843"/>
                <a:ext cx="142262" cy="38799"/>
              </a:xfrm>
              <a:custGeom>
                <a:avLst/>
                <a:gdLst>
                  <a:gd name="T0" fmla="*/ 0 w 343"/>
                  <a:gd name="T1" fmla="*/ 2 h 95"/>
                  <a:gd name="T2" fmla="*/ 7 w 343"/>
                  <a:gd name="T3" fmla="*/ 1 h 95"/>
                  <a:gd name="T4" fmla="*/ 95 w 343"/>
                  <a:gd name="T5" fmla="*/ 0 h 95"/>
                  <a:gd name="T6" fmla="*/ 118 w 343"/>
                  <a:gd name="T7" fmla="*/ 13 h 95"/>
                  <a:gd name="T8" fmla="*/ 173 w 343"/>
                  <a:gd name="T9" fmla="*/ 46 h 95"/>
                  <a:gd name="T10" fmla="*/ 188 w 343"/>
                  <a:gd name="T11" fmla="*/ 46 h 95"/>
                  <a:gd name="T12" fmla="*/ 335 w 343"/>
                  <a:gd name="T13" fmla="*/ 46 h 95"/>
                  <a:gd name="T14" fmla="*/ 343 w 343"/>
                  <a:gd name="T15" fmla="*/ 46 h 95"/>
                  <a:gd name="T16" fmla="*/ 332 w 343"/>
                  <a:gd name="T17" fmla="*/ 56 h 95"/>
                  <a:gd name="T18" fmla="*/ 287 w 343"/>
                  <a:gd name="T19" fmla="*/ 77 h 95"/>
                  <a:gd name="T20" fmla="*/ 187 w 343"/>
                  <a:gd name="T21" fmla="*/ 94 h 95"/>
                  <a:gd name="T22" fmla="*/ 83 w 343"/>
                  <a:gd name="T23" fmla="*/ 67 h 95"/>
                  <a:gd name="T24" fmla="*/ 8 w 343"/>
                  <a:gd name="T25" fmla="*/ 11 h 95"/>
                  <a:gd name="T26" fmla="*/ 0 w 343"/>
                  <a:gd name="T27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95">
                    <a:moveTo>
                      <a:pt x="0" y="2"/>
                    </a:moveTo>
                    <a:cubicBezTo>
                      <a:pt x="3" y="0"/>
                      <a:pt x="5" y="1"/>
                      <a:pt x="7" y="1"/>
                    </a:cubicBezTo>
                    <a:cubicBezTo>
                      <a:pt x="36" y="1"/>
                      <a:pt x="65" y="1"/>
                      <a:pt x="95" y="0"/>
                    </a:cubicBezTo>
                    <a:cubicBezTo>
                      <a:pt x="105" y="0"/>
                      <a:pt x="113" y="4"/>
                      <a:pt x="118" y="13"/>
                    </a:cubicBezTo>
                    <a:cubicBezTo>
                      <a:pt x="130" y="35"/>
                      <a:pt x="149" y="45"/>
                      <a:pt x="173" y="46"/>
                    </a:cubicBezTo>
                    <a:cubicBezTo>
                      <a:pt x="178" y="46"/>
                      <a:pt x="183" y="46"/>
                      <a:pt x="188" y="46"/>
                    </a:cubicBezTo>
                    <a:cubicBezTo>
                      <a:pt x="237" y="46"/>
                      <a:pt x="286" y="46"/>
                      <a:pt x="335" y="46"/>
                    </a:cubicBezTo>
                    <a:cubicBezTo>
                      <a:pt x="337" y="46"/>
                      <a:pt x="340" y="46"/>
                      <a:pt x="343" y="46"/>
                    </a:cubicBezTo>
                    <a:cubicBezTo>
                      <a:pt x="339" y="51"/>
                      <a:pt x="336" y="53"/>
                      <a:pt x="332" y="56"/>
                    </a:cubicBezTo>
                    <a:cubicBezTo>
                      <a:pt x="318" y="65"/>
                      <a:pt x="303" y="72"/>
                      <a:pt x="287" y="77"/>
                    </a:cubicBezTo>
                    <a:cubicBezTo>
                      <a:pt x="255" y="89"/>
                      <a:pt x="222" y="95"/>
                      <a:pt x="187" y="94"/>
                    </a:cubicBezTo>
                    <a:cubicBezTo>
                      <a:pt x="151" y="92"/>
                      <a:pt x="116" y="83"/>
                      <a:pt x="83" y="67"/>
                    </a:cubicBezTo>
                    <a:cubicBezTo>
                      <a:pt x="55" y="53"/>
                      <a:pt x="29" y="35"/>
                      <a:pt x="8" y="11"/>
                    </a:cubicBezTo>
                    <a:cubicBezTo>
                      <a:pt x="5" y="8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946607" y="803699"/>
                <a:ext cx="243002" cy="240960"/>
              </a:xfrm>
              <a:custGeom>
                <a:avLst/>
                <a:gdLst>
                  <a:gd name="T0" fmla="*/ 570 w 583"/>
                  <a:gd name="T1" fmla="*/ 217 h 587"/>
                  <a:gd name="T2" fmla="*/ 573 w 583"/>
                  <a:gd name="T3" fmla="*/ 220 h 587"/>
                  <a:gd name="T4" fmla="*/ 580 w 583"/>
                  <a:gd name="T5" fmla="*/ 316 h 587"/>
                  <a:gd name="T6" fmla="*/ 556 w 583"/>
                  <a:gd name="T7" fmla="*/ 402 h 587"/>
                  <a:gd name="T8" fmla="*/ 482 w 583"/>
                  <a:gd name="T9" fmla="*/ 503 h 587"/>
                  <a:gd name="T10" fmla="*/ 368 w 583"/>
                  <a:gd name="T11" fmla="*/ 561 h 587"/>
                  <a:gd name="T12" fmla="*/ 272 w 583"/>
                  <a:gd name="T13" fmla="*/ 570 h 587"/>
                  <a:gd name="T14" fmla="*/ 121 w 583"/>
                  <a:gd name="T15" fmla="*/ 511 h 587"/>
                  <a:gd name="T16" fmla="*/ 15 w 583"/>
                  <a:gd name="T17" fmla="*/ 329 h 587"/>
                  <a:gd name="T18" fmla="*/ 96 w 583"/>
                  <a:gd name="T19" fmla="*/ 83 h 587"/>
                  <a:gd name="T20" fmla="*/ 242 w 583"/>
                  <a:gd name="T21" fmla="*/ 6 h 587"/>
                  <a:gd name="T22" fmla="*/ 282 w 583"/>
                  <a:gd name="T23" fmla="*/ 1 h 587"/>
                  <a:gd name="T24" fmla="*/ 286 w 583"/>
                  <a:gd name="T25" fmla="*/ 3 h 587"/>
                  <a:gd name="T26" fmla="*/ 283 w 583"/>
                  <a:gd name="T27" fmla="*/ 10 h 587"/>
                  <a:gd name="T28" fmla="*/ 277 w 583"/>
                  <a:gd name="T29" fmla="*/ 12 h 587"/>
                  <a:gd name="T30" fmla="*/ 219 w 583"/>
                  <a:gd name="T31" fmla="*/ 22 h 587"/>
                  <a:gd name="T32" fmla="*/ 53 w 583"/>
                  <a:gd name="T33" fmla="*/ 157 h 587"/>
                  <a:gd name="T34" fmla="*/ 22 w 583"/>
                  <a:gd name="T35" fmla="*/ 265 h 587"/>
                  <a:gd name="T36" fmla="*/ 98 w 583"/>
                  <a:gd name="T37" fmla="*/ 477 h 587"/>
                  <a:gd name="T38" fmla="*/ 238 w 583"/>
                  <a:gd name="T39" fmla="*/ 555 h 587"/>
                  <a:gd name="T40" fmla="*/ 565 w 583"/>
                  <a:gd name="T41" fmla="*/ 347 h 587"/>
                  <a:gd name="T42" fmla="*/ 571 w 583"/>
                  <a:gd name="T43" fmla="*/ 262 h 587"/>
                  <a:gd name="T44" fmla="*/ 570 w 583"/>
                  <a:gd name="T45" fmla="*/ 21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3" h="587">
                    <a:moveTo>
                      <a:pt x="570" y="217"/>
                    </a:moveTo>
                    <a:cubicBezTo>
                      <a:pt x="572" y="218"/>
                      <a:pt x="572" y="219"/>
                      <a:pt x="573" y="220"/>
                    </a:cubicBezTo>
                    <a:cubicBezTo>
                      <a:pt x="580" y="252"/>
                      <a:pt x="583" y="284"/>
                      <a:pt x="580" y="316"/>
                    </a:cubicBezTo>
                    <a:cubicBezTo>
                      <a:pt x="577" y="346"/>
                      <a:pt x="568" y="374"/>
                      <a:pt x="556" y="402"/>
                    </a:cubicBezTo>
                    <a:cubicBezTo>
                      <a:pt x="538" y="441"/>
                      <a:pt x="515" y="475"/>
                      <a:pt x="482" y="503"/>
                    </a:cubicBezTo>
                    <a:cubicBezTo>
                      <a:pt x="449" y="532"/>
                      <a:pt x="410" y="550"/>
                      <a:pt x="368" y="561"/>
                    </a:cubicBezTo>
                    <a:cubicBezTo>
                      <a:pt x="336" y="569"/>
                      <a:pt x="305" y="572"/>
                      <a:pt x="272" y="570"/>
                    </a:cubicBezTo>
                    <a:cubicBezTo>
                      <a:pt x="216" y="565"/>
                      <a:pt x="165" y="546"/>
                      <a:pt x="121" y="511"/>
                    </a:cubicBezTo>
                    <a:cubicBezTo>
                      <a:pt x="62" y="464"/>
                      <a:pt x="26" y="403"/>
                      <a:pt x="15" y="329"/>
                    </a:cubicBezTo>
                    <a:cubicBezTo>
                      <a:pt x="0" y="234"/>
                      <a:pt x="29" y="151"/>
                      <a:pt x="96" y="83"/>
                    </a:cubicBezTo>
                    <a:cubicBezTo>
                      <a:pt x="137" y="42"/>
                      <a:pt x="186" y="17"/>
                      <a:pt x="242" y="6"/>
                    </a:cubicBezTo>
                    <a:cubicBezTo>
                      <a:pt x="255" y="3"/>
                      <a:pt x="269" y="2"/>
                      <a:pt x="282" y="1"/>
                    </a:cubicBezTo>
                    <a:cubicBezTo>
                      <a:pt x="284" y="0"/>
                      <a:pt x="285" y="1"/>
                      <a:pt x="286" y="3"/>
                    </a:cubicBezTo>
                    <a:cubicBezTo>
                      <a:pt x="286" y="6"/>
                      <a:pt x="285" y="9"/>
                      <a:pt x="283" y="10"/>
                    </a:cubicBezTo>
                    <a:cubicBezTo>
                      <a:pt x="281" y="11"/>
                      <a:pt x="279" y="11"/>
                      <a:pt x="277" y="12"/>
                    </a:cubicBezTo>
                    <a:cubicBezTo>
                      <a:pt x="257" y="12"/>
                      <a:pt x="238" y="16"/>
                      <a:pt x="219" y="22"/>
                    </a:cubicBezTo>
                    <a:cubicBezTo>
                      <a:pt x="145" y="44"/>
                      <a:pt x="90" y="90"/>
                      <a:pt x="53" y="157"/>
                    </a:cubicBezTo>
                    <a:cubicBezTo>
                      <a:pt x="35" y="191"/>
                      <a:pt x="24" y="227"/>
                      <a:pt x="22" y="265"/>
                    </a:cubicBezTo>
                    <a:cubicBezTo>
                      <a:pt x="17" y="347"/>
                      <a:pt x="42" y="418"/>
                      <a:pt x="98" y="477"/>
                    </a:cubicBezTo>
                    <a:cubicBezTo>
                      <a:pt x="136" y="517"/>
                      <a:pt x="184" y="542"/>
                      <a:pt x="238" y="555"/>
                    </a:cubicBezTo>
                    <a:cubicBezTo>
                      <a:pt x="380" y="587"/>
                      <a:pt x="531" y="497"/>
                      <a:pt x="565" y="347"/>
                    </a:cubicBezTo>
                    <a:cubicBezTo>
                      <a:pt x="571" y="319"/>
                      <a:pt x="573" y="290"/>
                      <a:pt x="571" y="262"/>
                    </a:cubicBezTo>
                    <a:cubicBezTo>
                      <a:pt x="570" y="247"/>
                      <a:pt x="570" y="232"/>
                      <a:pt x="570" y="2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1067087" y="769665"/>
                <a:ext cx="32672" cy="87808"/>
              </a:xfrm>
              <a:custGeom>
                <a:avLst/>
                <a:gdLst>
                  <a:gd name="T0" fmla="*/ 3 w 79"/>
                  <a:gd name="T1" fmla="*/ 215 h 215"/>
                  <a:gd name="T2" fmla="*/ 2 w 79"/>
                  <a:gd name="T3" fmla="*/ 210 h 215"/>
                  <a:gd name="T4" fmla="*/ 1 w 79"/>
                  <a:gd name="T5" fmla="*/ 117 h 215"/>
                  <a:gd name="T6" fmla="*/ 5 w 79"/>
                  <a:gd name="T7" fmla="*/ 90 h 215"/>
                  <a:gd name="T8" fmla="*/ 33 w 79"/>
                  <a:gd name="T9" fmla="*/ 43 h 215"/>
                  <a:gd name="T10" fmla="*/ 48 w 79"/>
                  <a:gd name="T11" fmla="*/ 30 h 215"/>
                  <a:gd name="T12" fmla="*/ 75 w 79"/>
                  <a:gd name="T13" fmla="*/ 2 h 215"/>
                  <a:gd name="T14" fmla="*/ 78 w 79"/>
                  <a:gd name="T15" fmla="*/ 0 h 215"/>
                  <a:gd name="T16" fmla="*/ 79 w 79"/>
                  <a:gd name="T17" fmla="*/ 4 h 215"/>
                  <a:gd name="T18" fmla="*/ 78 w 79"/>
                  <a:gd name="T19" fmla="*/ 105 h 215"/>
                  <a:gd name="T20" fmla="*/ 59 w 79"/>
                  <a:gd name="T21" fmla="*/ 157 h 215"/>
                  <a:gd name="T22" fmla="*/ 41 w 79"/>
                  <a:gd name="T23" fmla="*/ 175 h 215"/>
                  <a:gd name="T24" fmla="*/ 4 w 79"/>
                  <a:gd name="T25" fmla="*/ 214 h 215"/>
                  <a:gd name="T26" fmla="*/ 3 w 79"/>
                  <a:gd name="T2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215">
                    <a:moveTo>
                      <a:pt x="3" y="215"/>
                    </a:moveTo>
                    <a:cubicBezTo>
                      <a:pt x="1" y="213"/>
                      <a:pt x="2" y="212"/>
                      <a:pt x="2" y="210"/>
                    </a:cubicBezTo>
                    <a:cubicBezTo>
                      <a:pt x="2" y="179"/>
                      <a:pt x="0" y="148"/>
                      <a:pt x="1" y="117"/>
                    </a:cubicBezTo>
                    <a:cubicBezTo>
                      <a:pt x="2" y="108"/>
                      <a:pt x="2" y="99"/>
                      <a:pt x="5" y="90"/>
                    </a:cubicBezTo>
                    <a:cubicBezTo>
                      <a:pt x="9" y="71"/>
                      <a:pt x="18" y="55"/>
                      <a:pt x="33" y="43"/>
                    </a:cubicBezTo>
                    <a:cubicBezTo>
                      <a:pt x="38" y="38"/>
                      <a:pt x="43" y="34"/>
                      <a:pt x="48" y="30"/>
                    </a:cubicBezTo>
                    <a:cubicBezTo>
                      <a:pt x="58" y="22"/>
                      <a:pt x="67" y="13"/>
                      <a:pt x="75" y="2"/>
                    </a:cubicBezTo>
                    <a:cubicBezTo>
                      <a:pt x="76" y="2"/>
                      <a:pt x="76" y="0"/>
                      <a:pt x="78" y="0"/>
                    </a:cubicBezTo>
                    <a:cubicBezTo>
                      <a:pt x="79" y="1"/>
                      <a:pt x="79" y="2"/>
                      <a:pt x="79" y="4"/>
                    </a:cubicBezTo>
                    <a:cubicBezTo>
                      <a:pt x="79" y="37"/>
                      <a:pt x="79" y="71"/>
                      <a:pt x="78" y="105"/>
                    </a:cubicBezTo>
                    <a:cubicBezTo>
                      <a:pt x="78" y="125"/>
                      <a:pt x="71" y="142"/>
                      <a:pt x="59" y="157"/>
                    </a:cubicBezTo>
                    <a:cubicBezTo>
                      <a:pt x="54" y="163"/>
                      <a:pt x="47" y="169"/>
                      <a:pt x="41" y="175"/>
                    </a:cubicBezTo>
                    <a:cubicBezTo>
                      <a:pt x="28" y="187"/>
                      <a:pt x="15" y="199"/>
                      <a:pt x="4" y="214"/>
                    </a:cubicBezTo>
                    <a:cubicBezTo>
                      <a:pt x="4" y="214"/>
                      <a:pt x="3" y="214"/>
                      <a:pt x="3" y="21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979280" y="975910"/>
                <a:ext cx="168127" cy="25185"/>
              </a:xfrm>
              <a:custGeom>
                <a:avLst/>
                <a:gdLst>
                  <a:gd name="T0" fmla="*/ 404 w 404"/>
                  <a:gd name="T1" fmla="*/ 47 h 61"/>
                  <a:gd name="T2" fmla="*/ 380 w 404"/>
                  <a:gd name="T3" fmla="*/ 60 h 61"/>
                  <a:gd name="T4" fmla="*/ 356 w 404"/>
                  <a:gd name="T5" fmla="*/ 60 h 61"/>
                  <a:gd name="T6" fmla="*/ 207 w 404"/>
                  <a:gd name="T7" fmla="*/ 60 h 61"/>
                  <a:gd name="T8" fmla="*/ 188 w 404"/>
                  <a:gd name="T9" fmla="*/ 59 h 61"/>
                  <a:gd name="T10" fmla="*/ 155 w 404"/>
                  <a:gd name="T11" fmla="*/ 33 h 61"/>
                  <a:gd name="T12" fmla="*/ 150 w 404"/>
                  <a:gd name="T13" fmla="*/ 22 h 61"/>
                  <a:gd name="T14" fmla="*/ 138 w 404"/>
                  <a:gd name="T15" fmla="*/ 14 h 61"/>
                  <a:gd name="T16" fmla="*/ 133 w 404"/>
                  <a:gd name="T17" fmla="*/ 14 h 61"/>
                  <a:gd name="T18" fmla="*/ 17 w 404"/>
                  <a:gd name="T19" fmla="*/ 14 h 61"/>
                  <a:gd name="T20" fmla="*/ 1 w 404"/>
                  <a:gd name="T21" fmla="*/ 4 h 61"/>
                  <a:gd name="T22" fmla="*/ 3 w 404"/>
                  <a:gd name="T23" fmla="*/ 0 h 61"/>
                  <a:gd name="T24" fmla="*/ 9 w 404"/>
                  <a:gd name="T25" fmla="*/ 0 h 61"/>
                  <a:gd name="T26" fmla="*/ 143 w 404"/>
                  <a:gd name="T27" fmla="*/ 0 h 61"/>
                  <a:gd name="T28" fmla="*/ 148 w 404"/>
                  <a:gd name="T29" fmla="*/ 1 h 61"/>
                  <a:gd name="T30" fmla="*/ 161 w 404"/>
                  <a:gd name="T31" fmla="*/ 10 h 61"/>
                  <a:gd name="T32" fmla="*/ 163 w 404"/>
                  <a:gd name="T33" fmla="*/ 17 h 61"/>
                  <a:gd name="T34" fmla="*/ 200 w 404"/>
                  <a:gd name="T35" fmla="*/ 46 h 61"/>
                  <a:gd name="T36" fmla="*/ 243 w 404"/>
                  <a:gd name="T37" fmla="*/ 46 h 61"/>
                  <a:gd name="T38" fmla="*/ 396 w 404"/>
                  <a:gd name="T39" fmla="*/ 46 h 61"/>
                  <a:gd name="T40" fmla="*/ 404 w 404"/>
                  <a:gd name="T41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4" h="61">
                    <a:moveTo>
                      <a:pt x="404" y="47"/>
                    </a:moveTo>
                    <a:cubicBezTo>
                      <a:pt x="398" y="56"/>
                      <a:pt x="390" y="60"/>
                      <a:pt x="380" y="60"/>
                    </a:cubicBezTo>
                    <a:cubicBezTo>
                      <a:pt x="372" y="61"/>
                      <a:pt x="364" y="60"/>
                      <a:pt x="356" y="60"/>
                    </a:cubicBezTo>
                    <a:cubicBezTo>
                      <a:pt x="306" y="60"/>
                      <a:pt x="257" y="60"/>
                      <a:pt x="207" y="60"/>
                    </a:cubicBezTo>
                    <a:cubicBezTo>
                      <a:pt x="201" y="60"/>
                      <a:pt x="194" y="60"/>
                      <a:pt x="188" y="59"/>
                    </a:cubicBezTo>
                    <a:cubicBezTo>
                      <a:pt x="173" y="56"/>
                      <a:pt x="162" y="47"/>
                      <a:pt x="155" y="33"/>
                    </a:cubicBezTo>
                    <a:cubicBezTo>
                      <a:pt x="153" y="30"/>
                      <a:pt x="151" y="26"/>
                      <a:pt x="150" y="22"/>
                    </a:cubicBezTo>
                    <a:cubicBezTo>
                      <a:pt x="148" y="17"/>
                      <a:pt x="144" y="14"/>
                      <a:pt x="138" y="14"/>
                    </a:cubicBezTo>
                    <a:cubicBezTo>
                      <a:pt x="137" y="14"/>
                      <a:pt x="135" y="14"/>
                      <a:pt x="133" y="14"/>
                    </a:cubicBezTo>
                    <a:cubicBezTo>
                      <a:pt x="94" y="14"/>
                      <a:pt x="56" y="14"/>
                      <a:pt x="17" y="14"/>
                    </a:cubicBezTo>
                    <a:cubicBezTo>
                      <a:pt x="9" y="15"/>
                      <a:pt x="5" y="11"/>
                      <a:pt x="1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54" y="0"/>
                      <a:pt x="98" y="0"/>
                      <a:pt x="143" y="0"/>
                    </a:cubicBezTo>
                    <a:cubicBezTo>
                      <a:pt x="144" y="0"/>
                      <a:pt x="146" y="0"/>
                      <a:pt x="148" y="1"/>
                    </a:cubicBezTo>
                    <a:cubicBezTo>
                      <a:pt x="154" y="1"/>
                      <a:pt x="158" y="4"/>
                      <a:pt x="161" y="10"/>
                    </a:cubicBezTo>
                    <a:cubicBezTo>
                      <a:pt x="161" y="12"/>
                      <a:pt x="162" y="15"/>
                      <a:pt x="163" y="17"/>
                    </a:cubicBezTo>
                    <a:cubicBezTo>
                      <a:pt x="167" y="35"/>
                      <a:pt x="180" y="46"/>
                      <a:pt x="200" y="46"/>
                    </a:cubicBezTo>
                    <a:cubicBezTo>
                      <a:pt x="214" y="46"/>
                      <a:pt x="229" y="46"/>
                      <a:pt x="243" y="46"/>
                    </a:cubicBezTo>
                    <a:cubicBezTo>
                      <a:pt x="294" y="46"/>
                      <a:pt x="345" y="46"/>
                      <a:pt x="396" y="46"/>
                    </a:cubicBezTo>
                    <a:cubicBezTo>
                      <a:pt x="398" y="46"/>
                      <a:pt x="401" y="46"/>
                      <a:pt x="404" y="4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1348888" y="984759"/>
                <a:ext cx="46286" cy="42202"/>
              </a:xfrm>
              <a:custGeom>
                <a:avLst/>
                <a:gdLst>
                  <a:gd name="T0" fmla="*/ 57 w 112"/>
                  <a:gd name="T1" fmla="*/ 68 h 102"/>
                  <a:gd name="T2" fmla="*/ 60 w 112"/>
                  <a:gd name="T3" fmla="*/ 62 h 102"/>
                  <a:gd name="T4" fmla="*/ 77 w 112"/>
                  <a:gd name="T5" fmla="*/ 10 h 102"/>
                  <a:gd name="T6" fmla="*/ 87 w 112"/>
                  <a:gd name="T7" fmla="*/ 3 h 102"/>
                  <a:gd name="T8" fmla="*/ 92 w 112"/>
                  <a:gd name="T9" fmla="*/ 3 h 102"/>
                  <a:gd name="T10" fmla="*/ 98 w 112"/>
                  <a:gd name="T11" fmla="*/ 8 h 102"/>
                  <a:gd name="T12" fmla="*/ 112 w 112"/>
                  <a:gd name="T13" fmla="*/ 91 h 102"/>
                  <a:gd name="T14" fmla="*/ 112 w 112"/>
                  <a:gd name="T15" fmla="*/ 96 h 102"/>
                  <a:gd name="T16" fmla="*/ 109 w 112"/>
                  <a:gd name="T17" fmla="*/ 99 h 102"/>
                  <a:gd name="T18" fmla="*/ 106 w 112"/>
                  <a:gd name="T19" fmla="*/ 99 h 102"/>
                  <a:gd name="T20" fmla="*/ 95 w 112"/>
                  <a:gd name="T21" fmla="*/ 90 h 102"/>
                  <a:gd name="T22" fmla="*/ 87 w 112"/>
                  <a:gd name="T23" fmla="*/ 45 h 102"/>
                  <a:gd name="T24" fmla="*/ 86 w 112"/>
                  <a:gd name="T25" fmla="*/ 42 h 102"/>
                  <a:gd name="T26" fmla="*/ 82 w 112"/>
                  <a:gd name="T27" fmla="*/ 46 h 102"/>
                  <a:gd name="T28" fmla="*/ 68 w 112"/>
                  <a:gd name="T29" fmla="*/ 90 h 102"/>
                  <a:gd name="T30" fmla="*/ 60 w 112"/>
                  <a:gd name="T31" fmla="*/ 99 h 102"/>
                  <a:gd name="T32" fmla="*/ 46 w 112"/>
                  <a:gd name="T33" fmla="*/ 91 h 102"/>
                  <a:gd name="T34" fmla="*/ 31 w 112"/>
                  <a:gd name="T35" fmla="*/ 47 h 102"/>
                  <a:gd name="T36" fmla="*/ 29 w 112"/>
                  <a:gd name="T37" fmla="*/ 41 h 102"/>
                  <a:gd name="T38" fmla="*/ 27 w 112"/>
                  <a:gd name="T39" fmla="*/ 44 h 102"/>
                  <a:gd name="T40" fmla="*/ 19 w 112"/>
                  <a:gd name="T41" fmla="*/ 88 h 102"/>
                  <a:gd name="T42" fmla="*/ 18 w 112"/>
                  <a:gd name="T43" fmla="*/ 92 h 102"/>
                  <a:gd name="T44" fmla="*/ 3 w 112"/>
                  <a:gd name="T45" fmla="*/ 99 h 102"/>
                  <a:gd name="T46" fmla="*/ 1 w 112"/>
                  <a:gd name="T47" fmla="*/ 93 h 102"/>
                  <a:gd name="T48" fmla="*/ 5 w 112"/>
                  <a:gd name="T49" fmla="*/ 66 h 102"/>
                  <a:gd name="T50" fmla="*/ 15 w 112"/>
                  <a:gd name="T51" fmla="*/ 11 h 102"/>
                  <a:gd name="T52" fmla="*/ 16 w 112"/>
                  <a:gd name="T53" fmla="*/ 6 h 102"/>
                  <a:gd name="T54" fmla="*/ 21 w 112"/>
                  <a:gd name="T55" fmla="*/ 3 h 102"/>
                  <a:gd name="T56" fmla="*/ 38 w 112"/>
                  <a:gd name="T57" fmla="*/ 14 h 102"/>
                  <a:gd name="T58" fmla="*/ 54 w 112"/>
                  <a:gd name="T59" fmla="*/ 63 h 102"/>
                  <a:gd name="T60" fmla="*/ 57 w 112"/>
                  <a:gd name="T61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02">
                    <a:moveTo>
                      <a:pt x="57" y="68"/>
                    </a:moveTo>
                    <a:cubicBezTo>
                      <a:pt x="59" y="66"/>
                      <a:pt x="59" y="64"/>
                      <a:pt x="60" y="62"/>
                    </a:cubicBezTo>
                    <a:cubicBezTo>
                      <a:pt x="65" y="45"/>
                      <a:pt x="72" y="28"/>
                      <a:pt x="77" y="10"/>
                    </a:cubicBezTo>
                    <a:cubicBezTo>
                      <a:pt x="79" y="4"/>
                      <a:pt x="81" y="3"/>
                      <a:pt x="87" y="3"/>
                    </a:cubicBezTo>
                    <a:cubicBezTo>
                      <a:pt x="89" y="3"/>
                      <a:pt x="90" y="3"/>
                      <a:pt x="92" y="3"/>
                    </a:cubicBezTo>
                    <a:cubicBezTo>
                      <a:pt x="96" y="3"/>
                      <a:pt x="97" y="4"/>
                      <a:pt x="98" y="8"/>
                    </a:cubicBezTo>
                    <a:cubicBezTo>
                      <a:pt x="103" y="36"/>
                      <a:pt x="107" y="63"/>
                      <a:pt x="112" y="91"/>
                    </a:cubicBezTo>
                    <a:cubicBezTo>
                      <a:pt x="112" y="93"/>
                      <a:pt x="112" y="94"/>
                      <a:pt x="112" y="96"/>
                    </a:cubicBezTo>
                    <a:cubicBezTo>
                      <a:pt x="112" y="98"/>
                      <a:pt x="111" y="99"/>
                      <a:pt x="109" y="99"/>
                    </a:cubicBezTo>
                    <a:cubicBezTo>
                      <a:pt x="108" y="99"/>
                      <a:pt x="107" y="99"/>
                      <a:pt x="106" y="99"/>
                    </a:cubicBezTo>
                    <a:cubicBezTo>
                      <a:pt x="98" y="100"/>
                      <a:pt x="96" y="99"/>
                      <a:pt x="95" y="90"/>
                    </a:cubicBezTo>
                    <a:cubicBezTo>
                      <a:pt x="92" y="75"/>
                      <a:pt x="89" y="60"/>
                      <a:pt x="87" y="45"/>
                    </a:cubicBezTo>
                    <a:cubicBezTo>
                      <a:pt x="87" y="44"/>
                      <a:pt x="87" y="42"/>
                      <a:pt x="86" y="42"/>
                    </a:cubicBezTo>
                    <a:cubicBezTo>
                      <a:pt x="83" y="42"/>
                      <a:pt x="83" y="44"/>
                      <a:pt x="82" y="46"/>
                    </a:cubicBezTo>
                    <a:cubicBezTo>
                      <a:pt x="77" y="61"/>
                      <a:pt x="72" y="75"/>
                      <a:pt x="68" y="90"/>
                    </a:cubicBezTo>
                    <a:cubicBezTo>
                      <a:pt x="66" y="94"/>
                      <a:pt x="65" y="98"/>
                      <a:pt x="60" y="99"/>
                    </a:cubicBezTo>
                    <a:cubicBezTo>
                      <a:pt x="53" y="101"/>
                      <a:pt x="49" y="98"/>
                      <a:pt x="46" y="91"/>
                    </a:cubicBezTo>
                    <a:cubicBezTo>
                      <a:pt x="41" y="76"/>
                      <a:pt x="36" y="62"/>
                      <a:pt x="31" y="47"/>
                    </a:cubicBezTo>
                    <a:cubicBezTo>
                      <a:pt x="31" y="45"/>
                      <a:pt x="31" y="43"/>
                      <a:pt x="29" y="41"/>
                    </a:cubicBezTo>
                    <a:cubicBezTo>
                      <a:pt x="27" y="42"/>
                      <a:pt x="27" y="43"/>
                      <a:pt x="27" y="44"/>
                    </a:cubicBezTo>
                    <a:cubicBezTo>
                      <a:pt x="24" y="59"/>
                      <a:pt x="22" y="73"/>
                      <a:pt x="19" y="88"/>
                    </a:cubicBezTo>
                    <a:cubicBezTo>
                      <a:pt x="19" y="89"/>
                      <a:pt x="19" y="91"/>
                      <a:pt x="18" y="92"/>
                    </a:cubicBezTo>
                    <a:cubicBezTo>
                      <a:pt x="16" y="99"/>
                      <a:pt x="10" y="102"/>
                      <a:pt x="3" y="99"/>
                    </a:cubicBezTo>
                    <a:cubicBezTo>
                      <a:pt x="0" y="98"/>
                      <a:pt x="0" y="96"/>
                      <a:pt x="1" y="93"/>
                    </a:cubicBezTo>
                    <a:cubicBezTo>
                      <a:pt x="2" y="84"/>
                      <a:pt x="4" y="75"/>
                      <a:pt x="5" y="66"/>
                    </a:cubicBezTo>
                    <a:cubicBezTo>
                      <a:pt x="9" y="48"/>
                      <a:pt x="12" y="29"/>
                      <a:pt x="15" y="11"/>
                    </a:cubicBezTo>
                    <a:cubicBezTo>
                      <a:pt x="15" y="9"/>
                      <a:pt x="16" y="8"/>
                      <a:pt x="16" y="6"/>
                    </a:cubicBezTo>
                    <a:cubicBezTo>
                      <a:pt x="17" y="4"/>
                      <a:pt x="18" y="3"/>
                      <a:pt x="21" y="3"/>
                    </a:cubicBezTo>
                    <a:cubicBezTo>
                      <a:pt x="33" y="3"/>
                      <a:pt x="33" y="0"/>
                      <a:pt x="38" y="14"/>
                    </a:cubicBezTo>
                    <a:cubicBezTo>
                      <a:pt x="43" y="30"/>
                      <a:pt x="48" y="47"/>
                      <a:pt x="54" y="63"/>
                    </a:cubicBezTo>
                    <a:cubicBezTo>
                      <a:pt x="54" y="65"/>
                      <a:pt x="55" y="66"/>
                      <a:pt x="57" y="6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1332551" y="813228"/>
                <a:ext cx="46286" cy="40841"/>
              </a:xfrm>
              <a:custGeom>
                <a:avLst/>
                <a:gdLst>
                  <a:gd name="T0" fmla="*/ 27 w 112"/>
                  <a:gd name="T1" fmla="*/ 39 h 99"/>
                  <a:gd name="T2" fmla="*/ 18 w 112"/>
                  <a:gd name="T3" fmla="*/ 87 h 99"/>
                  <a:gd name="T4" fmla="*/ 4 w 112"/>
                  <a:gd name="T5" fmla="*/ 97 h 99"/>
                  <a:gd name="T6" fmla="*/ 0 w 112"/>
                  <a:gd name="T7" fmla="*/ 92 h 99"/>
                  <a:gd name="T8" fmla="*/ 2 w 112"/>
                  <a:gd name="T9" fmla="*/ 78 h 99"/>
                  <a:gd name="T10" fmla="*/ 15 w 112"/>
                  <a:gd name="T11" fmla="*/ 8 h 99"/>
                  <a:gd name="T12" fmla="*/ 23 w 112"/>
                  <a:gd name="T13" fmla="*/ 1 h 99"/>
                  <a:gd name="T14" fmla="*/ 25 w 112"/>
                  <a:gd name="T15" fmla="*/ 0 h 99"/>
                  <a:gd name="T16" fmla="*/ 36 w 112"/>
                  <a:gd name="T17" fmla="*/ 7 h 99"/>
                  <a:gd name="T18" fmla="*/ 53 w 112"/>
                  <a:gd name="T19" fmla="*/ 59 h 99"/>
                  <a:gd name="T20" fmla="*/ 56 w 112"/>
                  <a:gd name="T21" fmla="*/ 65 h 99"/>
                  <a:gd name="T22" fmla="*/ 61 w 112"/>
                  <a:gd name="T23" fmla="*/ 56 h 99"/>
                  <a:gd name="T24" fmla="*/ 77 w 112"/>
                  <a:gd name="T25" fmla="*/ 7 h 99"/>
                  <a:gd name="T26" fmla="*/ 86 w 112"/>
                  <a:gd name="T27" fmla="*/ 0 h 99"/>
                  <a:gd name="T28" fmla="*/ 98 w 112"/>
                  <a:gd name="T29" fmla="*/ 10 h 99"/>
                  <a:gd name="T30" fmla="*/ 112 w 112"/>
                  <a:gd name="T31" fmla="*/ 92 h 99"/>
                  <a:gd name="T32" fmla="*/ 108 w 112"/>
                  <a:gd name="T33" fmla="*/ 97 h 99"/>
                  <a:gd name="T34" fmla="*/ 94 w 112"/>
                  <a:gd name="T35" fmla="*/ 86 h 99"/>
                  <a:gd name="T36" fmla="*/ 86 w 112"/>
                  <a:gd name="T37" fmla="*/ 43 h 99"/>
                  <a:gd name="T38" fmla="*/ 85 w 112"/>
                  <a:gd name="T39" fmla="*/ 39 h 99"/>
                  <a:gd name="T40" fmla="*/ 82 w 112"/>
                  <a:gd name="T41" fmla="*/ 42 h 99"/>
                  <a:gd name="T42" fmla="*/ 66 w 112"/>
                  <a:gd name="T43" fmla="*/ 90 h 99"/>
                  <a:gd name="T44" fmla="*/ 56 w 112"/>
                  <a:gd name="T45" fmla="*/ 97 h 99"/>
                  <a:gd name="T46" fmla="*/ 45 w 112"/>
                  <a:gd name="T47" fmla="*/ 90 h 99"/>
                  <a:gd name="T48" fmla="*/ 31 w 112"/>
                  <a:gd name="T49" fmla="*/ 45 h 99"/>
                  <a:gd name="T50" fmla="*/ 27 w 112"/>
                  <a:gd name="T51" fmla="*/ 3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99">
                    <a:moveTo>
                      <a:pt x="27" y="39"/>
                    </a:moveTo>
                    <a:cubicBezTo>
                      <a:pt x="24" y="56"/>
                      <a:pt x="21" y="72"/>
                      <a:pt x="18" y="87"/>
                    </a:cubicBezTo>
                    <a:cubicBezTo>
                      <a:pt x="16" y="96"/>
                      <a:pt x="13" y="99"/>
                      <a:pt x="4" y="97"/>
                    </a:cubicBezTo>
                    <a:cubicBezTo>
                      <a:pt x="1" y="97"/>
                      <a:pt x="0" y="95"/>
                      <a:pt x="0" y="92"/>
                    </a:cubicBezTo>
                    <a:cubicBezTo>
                      <a:pt x="1" y="88"/>
                      <a:pt x="1" y="83"/>
                      <a:pt x="2" y="78"/>
                    </a:cubicBezTo>
                    <a:cubicBezTo>
                      <a:pt x="6" y="55"/>
                      <a:pt x="10" y="31"/>
                      <a:pt x="15" y="8"/>
                    </a:cubicBezTo>
                    <a:cubicBezTo>
                      <a:pt x="16" y="1"/>
                      <a:pt x="16" y="1"/>
                      <a:pt x="23" y="1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32" y="0"/>
                      <a:pt x="33" y="1"/>
                      <a:pt x="36" y="7"/>
                    </a:cubicBezTo>
                    <a:cubicBezTo>
                      <a:pt x="41" y="25"/>
                      <a:pt x="47" y="42"/>
                      <a:pt x="53" y="59"/>
                    </a:cubicBezTo>
                    <a:cubicBezTo>
                      <a:pt x="53" y="62"/>
                      <a:pt x="54" y="64"/>
                      <a:pt x="56" y="65"/>
                    </a:cubicBezTo>
                    <a:cubicBezTo>
                      <a:pt x="59" y="63"/>
                      <a:pt x="59" y="59"/>
                      <a:pt x="61" y="56"/>
                    </a:cubicBezTo>
                    <a:cubicBezTo>
                      <a:pt x="66" y="40"/>
                      <a:pt x="72" y="24"/>
                      <a:pt x="77" y="7"/>
                    </a:cubicBezTo>
                    <a:cubicBezTo>
                      <a:pt x="78" y="2"/>
                      <a:pt x="80" y="0"/>
                      <a:pt x="86" y="0"/>
                    </a:cubicBezTo>
                    <a:cubicBezTo>
                      <a:pt x="96" y="0"/>
                      <a:pt x="96" y="0"/>
                      <a:pt x="98" y="10"/>
                    </a:cubicBezTo>
                    <a:cubicBezTo>
                      <a:pt x="102" y="37"/>
                      <a:pt x="107" y="64"/>
                      <a:pt x="112" y="92"/>
                    </a:cubicBezTo>
                    <a:cubicBezTo>
                      <a:pt x="112" y="96"/>
                      <a:pt x="112" y="96"/>
                      <a:pt x="108" y="97"/>
                    </a:cubicBezTo>
                    <a:cubicBezTo>
                      <a:pt x="97" y="99"/>
                      <a:pt x="96" y="98"/>
                      <a:pt x="94" y="86"/>
                    </a:cubicBezTo>
                    <a:cubicBezTo>
                      <a:pt x="91" y="72"/>
                      <a:pt x="89" y="57"/>
                      <a:pt x="86" y="43"/>
                    </a:cubicBezTo>
                    <a:cubicBezTo>
                      <a:pt x="86" y="42"/>
                      <a:pt x="86" y="40"/>
                      <a:pt x="85" y="39"/>
                    </a:cubicBezTo>
                    <a:cubicBezTo>
                      <a:pt x="83" y="39"/>
                      <a:pt x="83" y="41"/>
                      <a:pt x="82" y="42"/>
                    </a:cubicBezTo>
                    <a:cubicBezTo>
                      <a:pt x="77" y="58"/>
                      <a:pt x="72" y="74"/>
                      <a:pt x="66" y="90"/>
                    </a:cubicBezTo>
                    <a:cubicBezTo>
                      <a:pt x="65" y="95"/>
                      <a:pt x="62" y="97"/>
                      <a:pt x="56" y="97"/>
                    </a:cubicBezTo>
                    <a:cubicBezTo>
                      <a:pt x="50" y="97"/>
                      <a:pt x="47" y="96"/>
                      <a:pt x="45" y="90"/>
                    </a:cubicBezTo>
                    <a:cubicBezTo>
                      <a:pt x="40" y="75"/>
                      <a:pt x="36" y="60"/>
                      <a:pt x="31" y="45"/>
                    </a:cubicBezTo>
                    <a:cubicBezTo>
                      <a:pt x="30" y="43"/>
                      <a:pt x="30" y="41"/>
                      <a:pt x="27" y="3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1605502" y="984759"/>
                <a:ext cx="49009" cy="41522"/>
              </a:xfrm>
              <a:custGeom>
                <a:avLst/>
                <a:gdLst>
                  <a:gd name="T0" fmla="*/ 4 w 118"/>
                  <a:gd name="T1" fmla="*/ 4 h 101"/>
                  <a:gd name="T2" fmla="*/ 30 w 118"/>
                  <a:gd name="T3" fmla="*/ 12 h 101"/>
                  <a:gd name="T4" fmla="*/ 45 w 118"/>
                  <a:gd name="T5" fmla="*/ 32 h 101"/>
                  <a:gd name="T6" fmla="*/ 49 w 118"/>
                  <a:gd name="T7" fmla="*/ 35 h 101"/>
                  <a:gd name="T8" fmla="*/ 50 w 118"/>
                  <a:gd name="T9" fmla="*/ 30 h 101"/>
                  <a:gd name="T10" fmla="*/ 50 w 118"/>
                  <a:gd name="T11" fmla="*/ 10 h 101"/>
                  <a:gd name="T12" fmla="*/ 58 w 118"/>
                  <a:gd name="T13" fmla="*/ 3 h 101"/>
                  <a:gd name="T14" fmla="*/ 68 w 118"/>
                  <a:gd name="T15" fmla="*/ 13 h 101"/>
                  <a:gd name="T16" fmla="*/ 68 w 118"/>
                  <a:gd name="T17" fmla="*/ 31 h 101"/>
                  <a:gd name="T18" fmla="*/ 69 w 118"/>
                  <a:gd name="T19" fmla="*/ 35 h 101"/>
                  <a:gd name="T20" fmla="*/ 72 w 118"/>
                  <a:gd name="T21" fmla="*/ 33 h 101"/>
                  <a:gd name="T22" fmla="*/ 85 w 118"/>
                  <a:gd name="T23" fmla="*/ 15 h 101"/>
                  <a:gd name="T24" fmla="*/ 108 w 118"/>
                  <a:gd name="T25" fmla="*/ 3 h 101"/>
                  <a:gd name="T26" fmla="*/ 114 w 118"/>
                  <a:gd name="T27" fmla="*/ 4 h 101"/>
                  <a:gd name="T28" fmla="*/ 112 w 118"/>
                  <a:gd name="T29" fmla="*/ 8 h 101"/>
                  <a:gd name="T30" fmla="*/ 89 w 118"/>
                  <a:gd name="T31" fmla="*/ 36 h 101"/>
                  <a:gd name="T32" fmla="*/ 88 w 118"/>
                  <a:gd name="T33" fmla="*/ 51 h 101"/>
                  <a:gd name="T34" fmla="*/ 115 w 118"/>
                  <a:gd name="T35" fmla="*/ 92 h 101"/>
                  <a:gd name="T36" fmla="*/ 117 w 118"/>
                  <a:gd name="T37" fmla="*/ 98 h 101"/>
                  <a:gd name="T38" fmla="*/ 111 w 118"/>
                  <a:gd name="T39" fmla="*/ 99 h 101"/>
                  <a:gd name="T40" fmla="*/ 92 w 118"/>
                  <a:gd name="T41" fmla="*/ 88 h 101"/>
                  <a:gd name="T42" fmla="*/ 74 w 118"/>
                  <a:gd name="T43" fmla="*/ 58 h 101"/>
                  <a:gd name="T44" fmla="*/ 70 w 118"/>
                  <a:gd name="T45" fmla="*/ 55 h 101"/>
                  <a:gd name="T46" fmla="*/ 68 w 118"/>
                  <a:gd name="T47" fmla="*/ 60 h 101"/>
                  <a:gd name="T48" fmla="*/ 68 w 118"/>
                  <a:gd name="T49" fmla="*/ 89 h 101"/>
                  <a:gd name="T50" fmla="*/ 68 w 118"/>
                  <a:gd name="T51" fmla="*/ 93 h 101"/>
                  <a:gd name="T52" fmla="*/ 67 w 118"/>
                  <a:gd name="T53" fmla="*/ 96 h 101"/>
                  <a:gd name="T54" fmla="*/ 56 w 118"/>
                  <a:gd name="T55" fmla="*/ 99 h 101"/>
                  <a:gd name="T56" fmla="*/ 50 w 118"/>
                  <a:gd name="T57" fmla="*/ 94 h 101"/>
                  <a:gd name="T58" fmla="*/ 50 w 118"/>
                  <a:gd name="T59" fmla="*/ 89 h 101"/>
                  <a:gd name="T60" fmla="*/ 50 w 118"/>
                  <a:gd name="T61" fmla="*/ 61 h 101"/>
                  <a:gd name="T62" fmla="*/ 50 w 118"/>
                  <a:gd name="T63" fmla="*/ 57 h 101"/>
                  <a:gd name="T64" fmla="*/ 48 w 118"/>
                  <a:gd name="T65" fmla="*/ 55 h 101"/>
                  <a:gd name="T66" fmla="*/ 45 w 118"/>
                  <a:gd name="T67" fmla="*/ 56 h 101"/>
                  <a:gd name="T68" fmla="*/ 43 w 118"/>
                  <a:gd name="T69" fmla="*/ 59 h 101"/>
                  <a:gd name="T70" fmla="*/ 25 w 118"/>
                  <a:gd name="T71" fmla="*/ 90 h 101"/>
                  <a:gd name="T72" fmla="*/ 7 w 118"/>
                  <a:gd name="T73" fmla="*/ 99 h 101"/>
                  <a:gd name="T74" fmla="*/ 0 w 118"/>
                  <a:gd name="T75" fmla="*/ 99 h 101"/>
                  <a:gd name="T76" fmla="*/ 4 w 118"/>
                  <a:gd name="T77" fmla="*/ 89 h 101"/>
                  <a:gd name="T78" fmla="*/ 29 w 118"/>
                  <a:gd name="T79" fmla="*/ 51 h 101"/>
                  <a:gd name="T80" fmla="*/ 28 w 118"/>
                  <a:gd name="T81" fmla="*/ 36 h 101"/>
                  <a:gd name="T82" fmla="*/ 7 w 118"/>
                  <a:gd name="T83" fmla="*/ 10 h 101"/>
                  <a:gd name="T84" fmla="*/ 4 w 118"/>
                  <a:gd name="T85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101">
                    <a:moveTo>
                      <a:pt x="4" y="4"/>
                    </a:moveTo>
                    <a:cubicBezTo>
                      <a:pt x="15" y="0"/>
                      <a:pt x="25" y="3"/>
                      <a:pt x="30" y="12"/>
                    </a:cubicBezTo>
                    <a:cubicBezTo>
                      <a:pt x="35" y="19"/>
                      <a:pt x="40" y="25"/>
                      <a:pt x="45" y="32"/>
                    </a:cubicBezTo>
                    <a:cubicBezTo>
                      <a:pt x="46" y="33"/>
                      <a:pt x="47" y="35"/>
                      <a:pt x="49" y="35"/>
                    </a:cubicBezTo>
                    <a:cubicBezTo>
                      <a:pt x="51" y="34"/>
                      <a:pt x="50" y="31"/>
                      <a:pt x="50" y="30"/>
                    </a:cubicBezTo>
                    <a:cubicBezTo>
                      <a:pt x="50" y="23"/>
                      <a:pt x="50" y="17"/>
                      <a:pt x="50" y="10"/>
                    </a:cubicBezTo>
                    <a:cubicBezTo>
                      <a:pt x="50" y="4"/>
                      <a:pt x="51" y="3"/>
                      <a:pt x="58" y="3"/>
                    </a:cubicBezTo>
                    <a:cubicBezTo>
                      <a:pt x="68" y="3"/>
                      <a:pt x="68" y="3"/>
                      <a:pt x="68" y="13"/>
                    </a:cubicBezTo>
                    <a:cubicBezTo>
                      <a:pt x="67" y="19"/>
                      <a:pt x="68" y="25"/>
                      <a:pt x="68" y="31"/>
                    </a:cubicBezTo>
                    <a:cubicBezTo>
                      <a:pt x="68" y="33"/>
                      <a:pt x="67" y="34"/>
                      <a:pt x="69" y="35"/>
                    </a:cubicBezTo>
                    <a:cubicBezTo>
                      <a:pt x="70" y="35"/>
                      <a:pt x="71" y="34"/>
                      <a:pt x="72" y="33"/>
                    </a:cubicBezTo>
                    <a:cubicBezTo>
                      <a:pt x="76" y="27"/>
                      <a:pt x="82" y="22"/>
                      <a:pt x="85" y="15"/>
                    </a:cubicBezTo>
                    <a:cubicBezTo>
                      <a:pt x="90" y="5"/>
                      <a:pt x="98" y="1"/>
                      <a:pt x="108" y="3"/>
                    </a:cubicBezTo>
                    <a:cubicBezTo>
                      <a:pt x="110" y="3"/>
                      <a:pt x="112" y="2"/>
                      <a:pt x="114" y="4"/>
                    </a:cubicBezTo>
                    <a:cubicBezTo>
                      <a:pt x="114" y="6"/>
                      <a:pt x="113" y="7"/>
                      <a:pt x="112" y="8"/>
                    </a:cubicBezTo>
                    <a:cubicBezTo>
                      <a:pt x="104" y="17"/>
                      <a:pt x="97" y="26"/>
                      <a:pt x="89" y="36"/>
                    </a:cubicBezTo>
                    <a:cubicBezTo>
                      <a:pt x="84" y="42"/>
                      <a:pt x="84" y="44"/>
                      <a:pt x="88" y="51"/>
                    </a:cubicBezTo>
                    <a:cubicBezTo>
                      <a:pt x="97" y="64"/>
                      <a:pt x="106" y="78"/>
                      <a:pt x="115" y="92"/>
                    </a:cubicBezTo>
                    <a:cubicBezTo>
                      <a:pt x="116" y="94"/>
                      <a:pt x="118" y="96"/>
                      <a:pt x="117" y="98"/>
                    </a:cubicBezTo>
                    <a:cubicBezTo>
                      <a:pt x="116" y="100"/>
                      <a:pt x="113" y="99"/>
                      <a:pt x="111" y="99"/>
                    </a:cubicBezTo>
                    <a:cubicBezTo>
                      <a:pt x="98" y="99"/>
                      <a:pt x="98" y="99"/>
                      <a:pt x="92" y="88"/>
                    </a:cubicBezTo>
                    <a:cubicBezTo>
                      <a:pt x="86" y="78"/>
                      <a:pt x="80" y="68"/>
                      <a:pt x="74" y="58"/>
                    </a:cubicBezTo>
                    <a:cubicBezTo>
                      <a:pt x="73" y="56"/>
                      <a:pt x="72" y="55"/>
                      <a:pt x="70" y="55"/>
                    </a:cubicBezTo>
                    <a:cubicBezTo>
                      <a:pt x="67" y="56"/>
                      <a:pt x="68" y="58"/>
                      <a:pt x="68" y="60"/>
                    </a:cubicBezTo>
                    <a:cubicBezTo>
                      <a:pt x="68" y="70"/>
                      <a:pt x="68" y="80"/>
                      <a:pt x="68" y="89"/>
                    </a:cubicBezTo>
                    <a:cubicBezTo>
                      <a:pt x="68" y="91"/>
                      <a:pt x="68" y="92"/>
                      <a:pt x="68" y="93"/>
                    </a:cubicBezTo>
                    <a:cubicBezTo>
                      <a:pt x="68" y="94"/>
                      <a:pt x="68" y="95"/>
                      <a:pt x="67" y="96"/>
                    </a:cubicBezTo>
                    <a:cubicBezTo>
                      <a:pt x="64" y="101"/>
                      <a:pt x="60" y="99"/>
                      <a:pt x="56" y="99"/>
                    </a:cubicBezTo>
                    <a:cubicBezTo>
                      <a:pt x="53" y="99"/>
                      <a:pt x="50" y="98"/>
                      <a:pt x="50" y="94"/>
                    </a:cubicBezTo>
                    <a:cubicBezTo>
                      <a:pt x="50" y="93"/>
                      <a:pt x="50" y="91"/>
                      <a:pt x="50" y="89"/>
                    </a:cubicBezTo>
                    <a:cubicBezTo>
                      <a:pt x="50" y="79"/>
                      <a:pt x="50" y="70"/>
                      <a:pt x="50" y="61"/>
                    </a:cubicBezTo>
                    <a:cubicBezTo>
                      <a:pt x="50" y="60"/>
                      <a:pt x="50" y="58"/>
                      <a:pt x="50" y="57"/>
                    </a:cubicBezTo>
                    <a:cubicBezTo>
                      <a:pt x="49" y="56"/>
                      <a:pt x="49" y="55"/>
                      <a:pt x="48" y="55"/>
                    </a:cubicBezTo>
                    <a:cubicBezTo>
                      <a:pt x="46" y="55"/>
                      <a:pt x="45" y="55"/>
                      <a:pt x="45" y="56"/>
                    </a:cubicBezTo>
                    <a:cubicBezTo>
                      <a:pt x="44" y="57"/>
                      <a:pt x="44" y="58"/>
                      <a:pt x="43" y="59"/>
                    </a:cubicBezTo>
                    <a:cubicBezTo>
                      <a:pt x="37" y="69"/>
                      <a:pt x="30" y="79"/>
                      <a:pt x="25" y="90"/>
                    </a:cubicBezTo>
                    <a:cubicBezTo>
                      <a:pt x="21" y="97"/>
                      <a:pt x="16" y="101"/>
                      <a:pt x="7" y="99"/>
                    </a:cubicBezTo>
                    <a:cubicBezTo>
                      <a:pt x="5" y="99"/>
                      <a:pt x="3" y="99"/>
                      <a:pt x="0" y="99"/>
                    </a:cubicBezTo>
                    <a:cubicBezTo>
                      <a:pt x="1" y="95"/>
                      <a:pt x="3" y="92"/>
                      <a:pt x="4" y="89"/>
                    </a:cubicBezTo>
                    <a:cubicBezTo>
                      <a:pt x="13" y="77"/>
                      <a:pt x="21" y="64"/>
                      <a:pt x="29" y="51"/>
                    </a:cubicBezTo>
                    <a:cubicBezTo>
                      <a:pt x="33" y="44"/>
                      <a:pt x="33" y="42"/>
                      <a:pt x="28" y="36"/>
                    </a:cubicBezTo>
                    <a:cubicBezTo>
                      <a:pt x="21" y="27"/>
                      <a:pt x="14" y="18"/>
                      <a:pt x="7" y="10"/>
                    </a:cubicBezTo>
                    <a:cubicBezTo>
                      <a:pt x="6" y="8"/>
                      <a:pt x="4" y="7"/>
                      <a:pt x="4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972473" y="963658"/>
                <a:ext cx="185144" cy="23824"/>
              </a:xfrm>
              <a:custGeom>
                <a:avLst/>
                <a:gdLst>
                  <a:gd name="T0" fmla="*/ 445 w 445"/>
                  <a:gd name="T1" fmla="*/ 48 h 59"/>
                  <a:gd name="T2" fmla="*/ 428 w 445"/>
                  <a:gd name="T3" fmla="*/ 59 h 59"/>
                  <a:gd name="T4" fmla="*/ 364 w 445"/>
                  <a:gd name="T5" fmla="*/ 59 h 59"/>
                  <a:gd name="T6" fmla="*/ 221 w 445"/>
                  <a:gd name="T7" fmla="*/ 59 h 59"/>
                  <a:gd name="T8" fmla="*/ 210 w 445"/>
                  <a:gd name="T9" fmla="*/ 58 h 59"/>
                  <a:gd name="T10" fmla="*/ 198 w 445"/>
                  <a:gd name="T11" fmla="*/ 48 h 59"/>
                  <a:gd name="T12" fmla="*/ 195 w 445"/>
                  <a:gd name="T13" fmla="*/ 38 h 59"/>
                  <a:gd name="T14" fmla="*/ 164 w 445"/>
                  <a:gd name="T15" fmla="*/ 14 h 59"/>
                  <a:gd name="T16" fmla="*/ 144 w 445"/>
                  <a:gd name="T17" fmla="*/ 13 h 59"/>
                  <a:gd name="T18" fmla="*/ 37 w 445"/>
                  <a:gd name="T19" fmla="*/ 13 h 59"/>
                  <a:gd name="T20" fmla="*/ 17 w 445"/>
                  <a:gd name="T21" fmla="*/ 13 h 59"/>
                  <a:gd name="T22" fmla="*/ 9 w 445"/>
                  <a:gd name="T23" fmla="*/ 13 h 59"/>
                  <a:gd name="T24" fmla="*/ 2 w 445"/>
                  <a:gd name="T25" fmla="*/ 8 h 59"/>
                  <a:gd name="T26" fmla="*/ 1 w 445"/>
                  <a:gd name="T27" fmla="*/ 3 h 59"/>
                  <a:gd name="T28" fmla="*/ 6 w 445"/>
                  <a:gd name="T29" fmla="*/ 1 h 59"/>
                  <a:gd name="T30" fmla="*/ 158 w 445"/>
                  <a:gd name="T31" fmla="*/ 1 h 59"/>
                  <a:gd name="T32" fmla="*/ 171 w 445"/>
                  <a:gd name="T33" fmla="*/ 2 h 59"/>
                  <a:gd name="T34" fmla="*/ 202 w 445"/>
                  <a:gd name="T35" fmla="*/ 25 h 59"/>
                  <a:gd name="T36" fmla="*/ 207 w 445"/>
                  <a:gd name="T37" fmla="*/ 39 h 59"/>
                  <a:gd name="T38" fmla="*/ 218 w 445"/>
                  <a:gd name="T39" fmla="*/ 47 h 59"/>
                  <a:gd name="T40" fmla="*/ 223 w 445"/>
                  <a:gd name="T41" fmla="*/ 47 h 59"/>
                  <a:gd name="T42" fmla="*/ 437 w 445"/>
                  <a:gd name="T43" fmla="*/ 47 h 59"/>
                  <a:gd name="T44" fmla="*/ 445 w 445"/>
                  <a:gd name="T4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59">
                    <a:moveTo>
                      <a:pt x="445" y="48"/>
                    </a:moveTo>
                    <a:cubicBezTo>
                      <a:pt x="442" y="56"/>
                      <a:pt x="436" y="59"/>
                      <a:pt x="428" y="59"/>
                    </a:cubicBezTo>
                    <a:cubicBezTo>
                      <a:pt x="407" y="59"/>
                      <a:pt x="385" y="59"/>
                      <a:pt x="364" y="59"/>
                    </a:cubicBezTo>
                    <a:cubicBezTo>
                      <a:pt x="316" y="59"/>
                      <a:pt x="268" y="59"/>
                      <a:pt x="221" y="59"/>
                    </a:cubicBezTo>
                    <a:cubicBezTo>
                      <a:pt x="217" y="59"/>
                      <a:pt x="213" y="58"/>
                      <a:pt x="210" y="58"/>
                    </a:cubicBezTo>
                    <a:cubicBezTo>
                      <a:pt x="204" y="57"/>
                      <a:pt x="200" y="53"/>
                      <a:pt x="198" y="48"/>
                    </a:cubicBezTo>
                    <a:cubicBezTo>
                      <a:pt x="197" y="45"/>
                      <a:pt x="196" y="42"/>
                      <a:pt x="195" y="38"/>
                    </a:cubicBezTo>
                    <a:cubicBezTo>
                      <a:pt x="191" y="23"/>
                      <a:pt x="180" y="14"/>
                      <a:pt x="164" y="14"/>
                    </a:cubicBezTo>
                    <a:cubicBezTo>
                      <a:pt x="157" y="13"/>
                      <a:pt x="150" y="13"/>
                      <a:pt x="144" y="13"/>
                    </a:cubicBezTo>
                    <a:cubicBezTo>
                      <a:pt x="108" y="13"/>
                      <a:pt x="73" y="13"/>
                      <a:pt x="37" y="13"/>
                    </a:cubicBezTo>
                    <a:cubicBezTo>
                      <a:pt x="30" y="13"/>
                      <a:pt x="23" y="13"/>
                      <a:pt x="17" y="13"/>
                    </a:cubicBezTo>
                    <a:cubicBezTo>
                      <a:pt x="14" y="13"/>
                      <a:pt x="11" y="13"/>
                      <a:pt x="9" y="13"/>
                    </a:cubicBezTo>
                    <a:cubicBezTo>
                      <a:pt x="6" y="12"/>
                      <a:pt x="4" y="11"/>
                      <a:pt x="2" y="8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2" y="0"/>
                      <a:pt x="5" y="1"/>
                      <a:pt x="6" y="1"/>
                    </a:cubicBezTo>
                    <a:cubicBezTo>
                      <a:pt x="57" y="1"/>
                      <a:pt x="107" y="1"/>
                      <a:pt x="158" y="1"/>
                    </a:cubicBezTo>
                    <a:cubicBezTo>
                      <a:pt x="162" y="1"/>
                      <a:pt x="167" y="2"/>
                      <a:pt x="171" y="2"/>
                    </a:cubicBezTo>
                    <a:cubicBezTo>
                      <a:pt x="185" y="5"/>
                      <a:pt x="196" y="12"/>
                      <a:pt x="202" y="25"/>
                    </a:cubicBezTo>
                    <a:cubicBezTo>
                      <a:pt x="204" y="30"/>
                      <a:pt x="205" y="34"/>
                      <a:pt x="207" y="39"/>
                    </a:cubicBezTo>
                    <a:cubicBezTo>
                      <a:pt x="208" y="45"/>
                      <a:pt x="211" y="47"/>
                      <a:pt x="218" y="47"/>
                    </a:cubicBezTo>
                    <a:cubicBezTo>
                      <a:pt x="220" y="47"/>
                      <a:pt x="222" y="47"/>
                      <a:pt x="223" y="47"/>
                    </a:cubicBezTo>
                    <a:cubicBezTo>
                      <a:pt x="295" y="47"/>
                      <a:pt x="366" y="47"/>
                      <a:pt x="437" y="47"/>
                    </a:cubicBezTo>
                    <a:cubicBezTo>
                      <a:pt x="440" y="47"/>
                      <a:pt x="442" y="47"/>
                      <a:pt x="445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1216155" y="986120"/>
                <a:ext cx="42202" cy="45606"/>
              </a:xfrm>
              <a:custGeom>
                <a:avLst/>
                <a:gdLst>
                  <a:gd name="T0" fmla="*/ 50 w 102"/>
                  <a:gd name="T1" fmla="*/ 96 h 111"/>
                  <a:gd name="T2" fmla="*/ 27 w 102"/>
                  <a:gd name="T3" fmla="*/ 96 h 111"/>
                  <a:gd name="T4" fmla="*/ 22 w 102"/>
                  <a:gd name="T5" fmla="*/ 96 h 111"/>
                  <a:gd name="T6" fmla="*/ 17 w 102"/>
                  <a:gd name="T7" fmla="*/ 103 h 111"/>
                  <a:gd name="T8" fmla="*/ 9 w 102"/>
                  <a:gd name="T9" fmla="*/ 111 h 111"/>
                  <a:gd name="T10" fmla="*/ 5 w 102"/>
                  <a:gd name="T11" fmla="*/ 111 h 111"/>
                  <a:gd name="T12" fmla="*/ 0 w 102"/>
                  <a:gd name="T13" fmla="*/ 105 h 111"/>
                  <a:gd name="T14" fmla="*/ 0 w 102"/>
                  <a:gd name="T15" fmla="*/ 85 h 111"/>
                  <a:gd name="T16" fmla="*/ 6 w 102"/>
                  <a:gd name="T17" fmla="*/ 79 h 111"/>
                  <a:gd name="T18" fmla="*/ 13 w 102"/>
                  <a:gd name="T19" fmla="*/ 74 h 111"/>
                  <a:gd name="T20" fmla="*/ 39 w 102"/>
                  <a:gd name="T21" fmla="*/ 7 h 111"/>
                  <a:gd name="T22" fmla="*/ 49 w 102"/>
                  <a:gd name="T23" fmla="*/ 0 h 111"/>
                  <a:gd name="T24" fmla="*/ 63 w 102"/>
                  <a:gd name="T25" fmla="*/ 7 h 111"/>
                  <a:gd name="T26" fmla="*/ 87 w 102"/>
                  <a:gd name="T27" fmla="*/ 69 h 111"/>
                  <a:gd name="T28" fmla="*/ 89 w 102"/>
                  <a:gd name="T29" fmla="*/ 74 h 111"/>
                  <a:gd name="T30" fmla="*/ 96 w 102"/>
                  <a:gd name="T31" fmla="*/ 79 h 111"/>
                  <a:gd name="T32" fmla="*/ 102 w 102"/>
                  <a:gd name="T33" fmla="*/ 85 h 111"/>
                  <a:gd name="T34" fmla="*/ 102 w 102"/>
                  <a:gd name="T35" fmla="*/ 102 h 111"/>
                  <a:gd name="T36" fmla="*/ 93 w 102"/>
                  <a:gd name="T37" fmla="*/ 111 h 111"/>
                  <a:gd name="T38" fmla="*/ 90 w 102"/>
                  <a:gd name="T39" fmla="*/ 111 h 111"/>
                  <a:gd name="T40" fmla="*/ 84 w 102"/>
                  <a:gd name="T41" fmla="*/ 104 h 111"/>
                  <a:gd name="T42" fmla="*/ 76 w 102"/>
                  <a:gd name="T43" fmla="*/ 96 h 111"/>
                  <a:gd name="T44" fmla="*/ 50 w 102"/>
                  <a:gd name="T45" fmla="*/ 96 h 111"/>
                  <a:gd name="T46" fmla="*/ 51 w 102"/>
                  <a:gd name="T47" fmla="*/ 27 h 111"/>
                  <a:gd name="T48" fmla="*/ 50 w 102"/>
                  <a:gd name="T49" fmla="*/ 27 h 111"/>
                  <a:gd name="T50" fmla="*/ 31 w 102"/>
                  <a:gd name="T51" fmla="*/ 75 h 111"/>
                  <a:gd name="T52" fmla="*/ 34 w 102"/>
                  <a:gd name="T53" fmla="*/ 79 h 111"/>
                  <a:gd name="T54" fmla="*/ 56 w 102"/>
                  <a:gd name="T55" fmla="*/ 79 h 111"/>
                  <a:gd name="T56" fmla="*/ 66 w 102"/>
                  <a:gd name="T57" fmla="*/ 79 h 111"/>
                  <a:gd name="T58" fmla="*/ 70 w 102"/>
                  <a:gd name="T59" fmla="*/ 73 h 111"/>
                  <a:gd name="T60" fmla="*/ 70 w 102"/>
                  <a:gd name="T61" fmla="*/ 72 h 111"/>
                  <a:gd name="T62" fmla="*/ 53 w 102"/>
                  <a:gd name="T63" fmla="*/ 31 h 111"/>
                  <a:gd name="T64" fmla="*/ 51 w 102"/>
                  <a:gd name="T65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11">
                    <a:moveTo>
                      <a:pt x="50" y="96"/>
                    </a:moveTo>
                    <a:cubicBezTo>
                      <a:pt x="43" y="96"/>
                      <a:pt x="35" y="96"/>
                      <a:pt x="27" y="96"/>
                    </a:cubicBezTo>
                    <a:cubicBezTo>
                      <a:pt x="25" y="96"/>
                      <a:pt x="24" y="96"/>
                      <a:pt x="22" y="96"/>
                    </a:cubicBezTo>
                    <a:cubicBezTo>
                      <a:pt x="18" y="97"/>
                      <a:pt x="17" y="98"/>
                      <a:pt x="17" y="103"/>
                    </a:cubicBezTo>
                    <a:cubicBezTo>
                      <a:pt x="17" y="110"/>
                      <a:pt x="16" y="110"/>
                      <a:pt x="9" y="111"/>
                    </a:cubicBezTo>
                    <a:cubicBezTo>
                      <a:pt x="8" y="111"/>
                      <a:pt x="6" y="111"/>
                      <a:pt x="5" y="111"/>
                    </a:cubicBezTo>
                    <a:cubicBezTo>
                      <a:pt x="2" y="110"/>
                      <a:pt x="0" y="109"/>
                      <a:pt x="0" y="105"/>
                    </a:cubicBezTo>
                    <a:cubicBezTo>
                      <a:pt x="0" y="98"/>
                      <a:pt x="0" y="92"/>
                      <a:pt x="0" y="85"/>
                    </a:cubicBezTo>
                    <a:cubicBezTo>
                      <a:pt x="0" y="81"/>
                      <a:pt x="1" y="79"/>
                      <a:pt x="6" y="79"/>
                    </a:cubicBezTo>
                    <a:cubicBezTo>
                      <a:pt x="10" y="79"/>
                      <a:pt x="11" y="77"/>
                      <a:pt x="13" y="74"/>
                    </a:cubicBezTo>
                    <a:cubicBezTo>
                      <a:pt x="21" y="51"/>
                      <a:pt x="30" y="29"/>
                      <a:pt x="39" y="7"/>
                    </a:cubicBezTo>
                    <a:cubicBezTo>
                      <a:pt x="41" y="1"/>
                      <a:pt x="43" y="0"/>
                      <a:pt x="49" y="0"/>
                    </a:cubicBezTo>
                    <a:cubicBezTo>
                      <a:pt x="55" y="0"/>
                      <a:pt x="60" y="0"/>
                      <a:pt x="63" y="7"/>
                    </a:cubicBezTo>
                    <a:cubicBezTo>
                      <a:pt x="70" y="28"/>
                      <a:pt x="79" y="48"/>
                      <a:pt x="87" y="69"/>
                    </a:cubicBezTo>
                    <a:cubicBezTo>
                      <a:pt x="87" y="71"/>
                      <a:pt x="88" y="73"/>
                      <a:pt x="89" y="74"/>
                    </a:cubicBezTo>
                    <a:cubicBezTo>
                      <a:pt x="90" y="78"/>
                      <a:pt x="92" y="79"/>
                      <a:pt x="96" y="79"/>
                    </a:cubicBezTo>
                    <a:cubicBezTo>
                      <a:pt x="101" y="79"/>
                      <a:pt x="102" y="80"/>
                      <a:pt x="102" y="85"/>
                    </a:cubicBezTo>
                    <a:cubicBezTo>
                      <a:pt x="102" y="91"/>
                      <a:pt x="102" y="96"/>
                      <a:pt x="102" y="102"/>
                    </a:cubicBezTo>
                    <a:cubicBezTo>
                      <a:pt x="102" y="109"/>
                      <a:pt x="100" y="111"/>
                      <a:pt x="93" y="111"/>
                    </a:cubicBezTo>
                    <a:cubicBezTo>
                      <a:pt x="92" y="111"/>
                      <a:pt x="91" y="111"/>
                      <a:pt x="90" y="111"/>
                    </a:cubicBezTo>
                    <a:cubicBezTo>
                      <a:pt x="86" y="110"/>
                      <a:pt x="84" y="109"/>
                      <a:pt x="84" y="104"/>
                    </a:cubicBezTo>
                    <a:cubicBezTo>
                      <a:pt x="84" y="97"/>
                      <a:pt x="83" y="96"/>
                      <a:pt x="76" y="96"/>
                    </a:cubicBezTo>
                    <a:cubicBezTo>
                      <a:pt x="68" y="96"/>
                      <a:pt x="59" y="96"/>
                      <a:pt x="50" y="96"/>
                    </a:cubicBezTo>
                    <a:close/>
                    <a:moveTo>
                      <a:pt x="51" y="27"/>
                    </a:moveTo>
                    <a:cubicBezTo>
                      <a:pt x="50" y="27"/>
                      <a:pt x="50" y="27"/>
                      <a:pt x="50" y="27"/>
                    </a:cubicBezTo>
                    <a:cubicBezTo>
                      <a:pt x="43" y="43"/>
                      <a:pt x="37" y="59"/>
                      <a:pt x="31" y="75"/>
                    </a:cubicBezTo>
                    <a:cubicBezTo>
                      <a:pt x="29" y="78"/>
                      <a:pt x="30" y="79"/>
                      <a:pt x="34" y="79"/>
                    </a:cubicBezTo>
                    <a:cubicBezTo>
                      <a:pt x="42" y="79"/>
                      <a:pt x="49" y="79"/>
                      <a:pt x="56" y="79"/>
                    </a:cubicBezTo>
                    <a:cubicBezTo>
                      <a:pt x="59" y="79"/>
                      <a:pt x="62" y="79"/>
                      <a:pt x="66" y="79"/>
                    </a:cubicBezTo>
                    <a:cubicBezTo>
                      <a:pt x="71" y="79"/>
                      <a:pt x="72" y="78"/>
                      <a:pt x="70" y="73"/>
                    </a:cubicBezTo>
                    <a:cubicBezTo>
                      <a:pt x="70" y="73"/>
                      <a:pt x="70" y="72"/>
                      <a:pt x="70" y="72"/>
                    </a:cubicBezTo>
                    <a:cubicBezTo>
                      <a:pt x="64" y="58"/>
                      <a:pt x="59" y="45"/>
                      <a:pt x="53" y="31"/>
                    </a:cubicBezTo>
                    <a:cubicBezTo>
                      <a:pt x="53" y="30"/>
                      <a:pt x="53" y="28"/>
                      <a:pt x="51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5" name="Freeform 17"/>
              <p:cNvSpPr>
                <a:spLocks noEditPoints="1"/>
              </p:cNvSpPr>
              <p:nvPr/>
            </p:nvSpPr>
            <p:spPr bwMode="auto">
              <a:xfrm>
                <a:off x="1531309" y="984759"/>
                <a:ext cx="42202" cy="46967"/>
              </a:xfrm>
              <a:custGeom>
                <a:avLst/>
                <a:gdLst>
                  <a:gd name="T0" fmla="*/ 0 w 102"/>
                  <a:gd name="T1" fmla="*/ 98 h 114"/>
                  <a:gd name="T2" fmla="*/ 0 w 102"/>
                  <a:gd name="T3" fmla="*/ 89 h 114"/>
                  <a:gd name="T4" fmla="*/ 6 w 102"/>
                  <a:gd name="T5" fmla="*/ 82 h 114"/>
                  <a:gd name="T6" fmla="*/ 13 w 102"/>
                  <a:gd name="T7" fmla="*/ 77 h 114"/>
                  <a:gd name="T8" fmla="*/ 39 w 102"/>
                  <a:gd name="T9" fmla="*/ 11 h 114"/>
                  <a:gd name="T10" fmla="*/ 58 w 102"/>
                  <a:gd name="T11" fmla="*/ 3 h 114"/>
                  <a:gd name="T12" fmla="*/ 63 w 102"/>
                  <a:gd name="T13" fmla="*/ 10 h 114"/>
                  <a:gd name="T14" fmla="*/ 82 w 102"/>
                  <a:gd name="T15" fmla="*/ 59 h 114"/>
                  <a:gd name="T16" fmla="*/ 89 w 102"/>
                  <a:gd name="T17" fmla="*/ 77 h 114"/>
                  <a:gd name="T18" fmla="*/ 96 w 102"/>
                  <a:gd name="T19" fmla="*/ 82 h 114"/>
                  <a:gd name="T20" fmla="*/ 102 w 102"/>
                  <a:gd name="T21" fmla="*/ 88 h 114"/>
                  <a:gd name="T22" fmla="*/ 102 w 102"/>
                  <a:gd name="T23" fmla="*/ 108 h 114"/>
                  <a:gd name="T24" fmla="*/ 96 w 102"/>
                  <a:gd name="T25" fmla="*/ 114 h 114"/>
                  <a:gd name="T26" fmla="*/ 91 w 102"/>
                  <a:gd name="T27" fmla="*/ 114 h 114"/>
                  <a:gd name="T28" fmla="*/ 85 w 102"/>
                  <a:gd name="T29" fmla="*/ 107 h 114"/>
                  <a:gd name="T30" fmla="*/ 77 w 102"/>
                  <a:gd name="T31" fmla="*/ 99 h 114"/>
                  <a:gd name="T32" fmla="*/ 26 w 102"/>
                  <a:gd name="T33" fmla="*/ 99 h 114"/>
                  <a:gd name="T34" fmla="*/ 22 w 102"/>
                  <a:gd name="T35" fmla="*/ 99 h 114"/>
                  <a:gd name="T36" fmla="*/ 17 w 102"/>
                  <a:gd name="T37" fmla="*/ 105 h 114"/>
                  <a:gd name="T38" fmla="*/ 9 w 102"/>
                  <a:gd name="T39" fmla="*/ 114 h 114"/>
                  <a:gd name="T40" fmla="*/ 5 w 102"/>
                  <a:gd name="T41" fmla="*/ 113 h 114"/>
                  <a:gd name="T42" fmla="*/ 0 w 102"/>
                  <a:gd name="T43" fmla="*/ 108 h 114"/>
                  <a:gd name="T44" fmla="*/ 0 w 102"/>
                  <a:gd name="T45" fmla="*/ 103 h 114"/>
                  <a:gd name="T46" fmla="*/ 0 w 102"/>
                  <a:gd name="T47" fmla="*/ 98 h 114"/>
                  <a:gd name="T48" fmla="*/ 0 w 102"/>
                  <a:gd name="T49" fmla="*/ 98 h 114"/>
                  <a:gd name="T50" fmla="*/ 52 w 102"/>
                  <a:gd name="T51" fmla="*/ 29 h 114"/>
                  <a:gd name="T52" fmla="*/ 51 w 102"/>
                  <a:gd name="T53" fmla="*/ 29 h 114"/>
                  <a:gd name="T54" fmla="*/ 31 w 102"/>
                  <a:gd name="T55" fmla="*/ 78 h 114"/>
                  <a:gd name="T56" fmla="*/ 35 w 102"/>
                  <a:gd name="T57" fmla="*/ 82 h 114"/>
                  <a:gd name="T58" fmla="*/ 67 w 102"/>
                  <a:gd name="T59" fmla="*/ 82 h 114"/>
                  <a:gd name="T60" fmla="*/ 71 w 102"/>
                  <a:gd name="T61" fmla="*/ 77 h 114"/>
                  <a:gd name="T62" fmla="*/ 52 w 102"/>
                  <a:gd name="T6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14">
                    <a:moveTo>
                      <a:pt x="0" y="98"/>
                    </a:moveTo>
                    <a:cubicBezTo>
                      <a:pt x="0" y="95"/>
                      <a:pt x="0" y="92"/>
                      <a:pt x="0" y="89"/>
                    </a:cubicBezTo>
                    <a:cubicBezTo>
                      <a:pt x="0" y="84"/>
                      <a:pt x="2" y="82"/>
                      <a:pt x="6" y="82"/>
                    </a:cubicBezTo>
                    <a:cubicBezTo>
                      <a:pt x="11" y="82"/>
                      <a:pt x="12" y="80"/>
                      <a:pt x="13" y="77"/>
                    </a:cubicBezTo>
                    <a:cubicBezTo>
                      <a:pt x="22" y="55"/>
                      <a:pt x="31" y="33"/>
                      <a:pt x="39" y="11"/>
                    </a:cubicBezTo>
                    <a:cubicBezTo>
                      <a:pt x="41" y="4"/>
                      <a:pt x="51" y="0"/>
                      <a:pt x="58" y="3"/>
                    </a:cubicBezTo>
                    <a:cubicBezTo>
                      <a:pt x="61" y="5"/>
                      <a:pt x="62" y="7"/>
                      <a:pt x="63" y="10"/>
                    </a:cubicBezTo>
                    <a:cubicBezTo>
                      <a:pt x="69" y="26"/>
                      <a:pt x="76" y="43"/>
                      <a:pt x="82" y="59"/>
                    </a:cubicBezTo>
                    <a:cubicBezTo>
                      <a:pt x="85" y="65"/>
                      <a:pt x="87" y="71"/>
                      <a:pt x="89" y="77"/>
                    </a:cubicBezTo>
                    <a:cubicBezTo>
                      <a:pt x="90" y="80"/>
                      <a:pt x="92" y="82"/>
                      <a:pt x="96" y="82"/>
                    </a:cubicBezTo>
                    <a:cubicBezTo>
                      <a:pt x="100" y="82"/>
                      <a:pt x="102" y="84"/>
                      <a:pt x="102" y="88"/>
                    </a:cubicBezTo>
                    <a:cubicBezTo>
                      <a:pt x="102" y="95"/>
                      <a:pt x="102" y="101"/>
                      <a:pt x="102" y="108"/>
                    </a:cubicBezTo>
                    <a:cubicBezTo>
                      <a:pt x="101" y="112"/>
                      <a:pt x="101" y="113"/>
                      <a:pt x="96" y="114"/>
                    </a:cubicBezTo>
                    <a:cubicBezTo>
                      <a:pt x="94" y="114"/>
                      <a:pt x="92" y="114"/>
                      <a:pt x="91" y="114"/>
                    </a:cubicBezTo>
                    <a:cubicBezTo>
                      <a:pt x="86" y="113"/>
                      <a:pt x="85" y="112"/>
                      <a:pt x="85" y="107"/>
                    </a:cubicBezTo>
                    <a:cubicBezTo>
                      <a:pt x="85" y="100"/>
                      <a:pt x="84" y="99"/>
                      <a:pt x="77" y="99"/>
                    </a:cubicBezTo>
                    <a:cubicBezTo>
                      <a:pt x="60" y="99"/>
                      <a:pt x="43" y="99"/>
                      <a:pt x="26" y="99"/>
                    </a:cubicBezTo>
                    <a:cubicBezTo>
                      <a:pt x="25" y="99"/>
                      <a:pt x="23" y="99"/>
                      <a:pt x="22" y="99"/>
                    </a:cubicBezTo>
                    <a:cubicBezTo>
                      <a:pt x="18" y="100"/>
                      <a:pt x="17" y="101"/>
                      <a:pt x="17" y="105"/>
                    </a:cubicBezTo>
                    <a:cubicBezTo>
                      <a:pt x="18" y="112"/>
                      <a:pt x="15" y="114"/>
                      <a:pt x="9" y="114"/>
                    </a:cubicBezTo>
                    <a:cubicBezTo>
                      <a:pt x="7" y="114"/>
                      <a:pt x="6" y="113"/>
                      <a:pt x="5" y="113"/>
                    </a:cubicBezTo>
                    <a:cubicBezTo>
                      <a:pt x="2" y="113"/>
                      <a:pt x="0" y="111"/>
                      <a:pt x="0" y="108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lose/>
                    <a:moveTo>
                      <a:pt x="52" y="29"/>
                    </a:moveTo>
                    <a:cubicBezTo>
                      <a:pt x="52" y="29"/>
                      <a:pt x="51" y="29"/>
                      <a:pt x="51" y="29"/>
                    </a:cubicBezTo>
                    <a:cubicBezTo>
                      <a:pt x="44" y="45"/>
                      <a:pt x="38" y="62"/>
                      <a:pt x="31" y="78"/>
                    </a:cubicBezTo>
                    <a:cubicBezTo>
                      <a:pt x="30" y="81"/>
                      <a:pt x="31" y="82"/>
                      <a:pt x="35" y="82"/>
                    </a:cubicBezTo>
                    <a:cubicBezTo>
                      <a:pt x="46" y="82"/>
                      <a:pt x="56" y="82"/>
                      <a:pt x="67" y="82"/>
                    </a:cubicBezTo>
                    <a:cubicBezTo>
                      <a:pt x="72" y="82"/>
                      <a:pt x="72" y="81"/>
                      <a:pt x="71" y="77"/>
                    </a:cubicBezTo>
                    <a:cubicBezTo>
                      <a:pt x="65" y="61"/>
                      <a:pt x="58" y="45"/>
                      <a:pt x="52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/>
            </p:nvSpPr>
            <p:spPr bwMode="auto">
              <a:xfrm>
                <a:off x="1486384" y="984759"/>
                <a:ext cx="42202" cy="42202"/>
              </a:xfrm>
              <a:custGeom>
                <a:avLst/>
                <a:gdLst>
                  <a:gd name="T0" fmla="*/ 0 w 101"/>
                  <a:gd name="T1" fmla="*/ 52 h 102"/>
                  <a:gd name="T2" fmla="*/ 49 w 101"/>
                  <a:gd name="T3" fmla="*/ 0 h 102"/>
                  <a:gd name="T4" fmla="*/ 101 w 101"/>
                  <a:gd name="T5" fmla="*/ 49 h 102"/>
                  <a:gd name="T6" fmla="*/ 52 w 101"/>
                  <a:gd name="T7" fmla="*/ 101 h 102"/>
                  <a:gd name="T8" fmla="*/ 0 w 101"/>
                  <a:gd name="T9" fmla="*/ 52 h 102"/>
                  <a:gd name="T10" fmla="*/ 82 w 101"/>
                  <a:gd name="T11" fmla="*/ 51 h 102"/>
                  <a:gd name="T12" fmla="*/ 51 w 101"/>
                  <a:gd name="T13" fmla="*/ 18 h 102"/>
                  <a:gd name="T14" fmla="*/ 18 w 101"/>
                  <a:gd name="T15" fmla="*/ 51 h 102"/>
                  <a:gd name="T16" fmla="*/ 51 w 101"/>
                  <a:gd name="T17" fmla="*/ 84 h 102"/>
                  <a:gd name="T18" fmla="*/ 82 w 101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2">
                    <a:moveTo>
                      <a:pt x="0" y="52"/>
                    </a:moveTo>
                    <a:cubicBezTo>
                      <a:pt x="0" y="24"/>
                      <a:pt x="22" y="1"/>
                      <a:pt x="49" y="0"/>
                    </a:cubicBezTo>
                    <a:cubicBezTo>
                      <a:pt x="76" y="0"/>
                      <a:pt x="100" y="22"/>
                      <a:pt x="101" y="49"/>
                    </a:cubicBezTo>
                    <a:cubicBezTo>
                      <a:pt x="101" y="78"/>
                      <a:pt x="80" y="100"/>
                      <a:pt x="52" y="101"/>
                    </a:cubicBezTo>
                    <a:cubicBezTo>
                      <a:pt x="23" y="102"/>
                      <a:pt x="1" y="81"/>
                      <a:pt x="0" y="52"/>
                    </a:cubicBezTo>
                    <a:close/>
                    <a:moveTo>
                      <a:pt x="82" y="51"/>
                    </a:moveTo>
                    <a:cubicBezTo>
                      <a:pt x="82" y="32"/>
                      <a:pt x="69" y="18"/>
                      <a:pt x="51" y="18"/>
                    </a:cubicBezTo>
                    <a:cubicBezTo>
                      <a:pt x="32" y="18"/>
                      <a:pt x="18" y="32"/>
                      <a:pt x="18" y="51"/>
                    </a:cubicBezTo>
                    <a:cubicBezTo>
                      <a:pt x="18" y="70"/>
                      <a:pt x="32" y="84"/>
                      <a:pt x="51" y="84"/>
                    </a:cubicBezTo>
                    <a:cubicBezTo>
                      <a:pt x="68" y="84"/>
                      <a:pt x="83" y="70"/>
                      <a:pt x="82" y="5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1466644" y="927582"/>
                <a:ext cx="41521" cy="41522"/>
              </a:xfrm>
              <a:custGeom>
                <a:avLst/>
                <a:gdLst>
                  <a:gd name="T0" fmla="*/ 50 w 101"/>
                  <a:gd name="T1" fmla="*/ 101 h 101"/>
                  <a:gd name="T2" fmla="*/ 1 w 101"/>
                  <a:gd name="T3" fmla="*/ 50 h 101"/>
                  <a:gd name="T4" fmla="*/ 52 w 101"/>
                  <a:gd name="T5" fmla="*/ 0 h 101"/>
                  <a:gd name="T6" fmla="*/ 101 w 101"/>
                  <a:gd name="T7" fmla="*/ 52 h 101"/>
                  <a:gd name="T8" fmla="*/ 50 w 101"/>
                  <a:gd name="T9" fmla="*/ 101 h 101"/>
                  <a:gd name="T10" fmla="*/ 51 w 101"/>
                  <a:gd name="T11" fmla="*/ 17 h 101"/>
                  <a:gd name="T12" fmla="*/ 18 w 101"/>
                  <a:gd name="T13" fmla="*/ 50 h 101"/>
                  <a:gd name="T14" fmla="*/ 50 w 101"/>
                  <a:gd name="T15" fmla="*/ 84 h 101"/>
                  <a:gd name="T16" fmla="*/ 83 w 101"/>
                  <a:gd name="T17" fmla="*/ 51 h 101"/>
                  <a:gd name="T18" fmla="*/ 51 w 101"/>
                  <a:gd name="T19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cubicBezTo>
                      <a:pt x="23" y="101"/>
                      <a:pt x="0" y="78"/>
                      <a:pt x="1" y="50"/>
                    </a:cubicBezTo>
                    <a:cubicBezTo>
                      <a:pt x="1" y="22"/>
                      <a:pt x="24" y="0"/>
                      <a:pt x="52" y="0"/>
                    </a:cubicBezTo>
                    <a:cubicBezTo>
                      <a:pt x="79" y="0"/>
                      <a:pt x="101" y="24"/>
                      <a:pt x="101" y="52"/>
                    </a:cubicBezTo>
                    <a:cubicBezTo>
                      <a:pt x="100" y="79"/>
                      <a:pt x="78" y="101"/>
                      <a:pt x="50" y="101"/>
                    </a:cubicBezTo>
                    <a:close/>
                    <a:moveTo>
                      <a:pt x="51" y="17"/>
                    </a:moveTo>
                    <a:cubicBezTo>
                      <a:pt x="33" y="17"/>
                      <a:pt x="19" y="31"/>
                      <a:pt x="18" y="50"/>
                    </a:cubicBezTo>
                    <a:cubicBezTo>
                      <a:pt x="18" y="68"/>
                      <a:pt x="32" y="84"/>
                      <a:pt x="50" y="84"/>
                    </a:cubicBezTo>
                    <a:cubicBezTo>
                      <a:pt x="68" y="84"/>
                      <a:pt x="83" y="70"/>
                      <a:pt x="83" y="51"/>
                    </a:cubicBezTo>
                    <a:cubicBezTo>
                      <a:pt x="84" y="33"/>
                      <a:pt x="69" y="18"/>
                      <a:pt x="51" y="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1218198" y="869725"/>
                <a:ext cx="41521" cy="42202"/>
              </a:xfrm>
              <a:custGeom>
                <a:avLst/>
                <a:gdLst>
                  <a:gd name="T0" fmla="*/ 51 w 100"/>
                  <a:gd name="T1" fmla="*/ 101 h 103"/>
                  <a:gd name="T2" fmla="*/ 0 w 100"/>
                  <a:gd name="T3" fmla="*/ 51 h 103"/>
                  <a:gd name="T4" fmla="*/ 51 w 100"/>
                  <a:gd name="T5" fmla="*/ 1 h 103"/>
                  <a:gd name="T6" fmla="*/ 100 w 100"/>
                  <a:gd name="T7" fmla="*/ 51 h 103"/>
                  <a:gd name="T8" fmla="*/ 51 w 100"/>
                  <a:gd name="T9" fmla="*/ 101 h 103"/>
                  <a:gd name="T10" fmla="*/ 50 w 100"/>
                  <a:gd name="T11" fmla="*/ 18 h 103"/>
                  <a:gd name="T12" fmla="*/ 18 w 100"/>
                  <a:gd name="T13" fmla="*/ 51 h 103"/>
                  <a:gd name="T14" fmla="*/ 51 w 100"/>
                  <a:gd name="T15" fmla="*/ 85 h 103"/>
                  <a:gd name="T16" fmla="*/ 83 w 100"/>
                  <a:gd name="T17" fmla="*/ 52 h 103"/>
                  <a:gd name="T18" fmla="*/ 50 w 100"/>
                  <a:gd name="T19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3">
                    <a:moveTo>
                      <a:pt x="51" y="101"/>
                    </a:moveTo>
                    <a:cubicBezTo>
                      <a:pt x="22" y="101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1"/>
                    </a:cubicBezTo>
                    <a:cubicBezTo>
                      <a:pt x="79" y="1"/>
                      <a:pt x="100" y="23"/>
                      <a:pt x="100" y="51"/>
                    </a:cubicBezTo>
                    <a:cubicBezTo>
                      <a:pt x="100" y="83"/>
                      <a:pt x="74" y="103"/>
                      <a:pt x="51" y="101"/>
                    </a:cubicBezTo>
                    <a:close/>
                    <a:moveTo>
                      <a:pt x="50" y="18"/>
                    </a:moveTo>
                    <a:cubicBezTo>
                      <a:pt x="31" y="18"/>
                      <a:pt x="18" y="32"/>
                      <a:pt x="18" y="51"/>
                    </a:cubicBezTo>
                    <a:cubicBezTo>
                      <a:pt x="18" y="71"/>
                      <a:pt x="32" y="84"/>
                      <a:pt x="51" y="85"/>
                    </a:cubicBezTo>
                    <a:cubicBezTo>
                      <a:pt x="68" y="85"/>
                      <a:pt x="83" y="70"/>
                      <a:pt x="83" y="52"/>
                    </a:cubicBezTo>
                    <a:cubicBezTo>
                      <a:pt x="83" y="33"/>
                      <a:pt x="69" y="18"/>
                      <a:pt x="50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1399938" y="984759"/>
                <a:ext cx="42202" cy="42202"/>
              </a:xfrm>
              <a:custGeom>
                <a:avLst/>
                <a:gdLst>
                  <a:gd name="T0" fmla="*/ 101 w 102"/>
                  <a:gd name="T1" fmla="*/ 52 h 102"/>
                  <a:gd name="T2" fmla="*/ 50 w 102"/>
                  <a:gd name="T3" fmla="*/ 101 h 102"/>
                  <a:gd name="T4" fmla="*/ 1 w 102"/>
                  <a:gd name="T5" fmla="*/ 50 h 102"/>
                  <a:gd name="T6" fmla="*/ 53 w 102"/>
                  <a:gd name="T7" fmla="*/ 0 h 102"/>
                  <a:gd name="T8" fmla="*/ 101 w 102"/>
                  <a:gd name="T9" fmla="*/ 52 h 102"/>
                  <a:gd name="T10" fmla="*/ 51 w 102"/>
                  <a:gd name="T11" fmla="*/ 18 h 102"/>
                  <a:gd name="T12" fmla="*/ 19 w 102"/>
                  <a:gd name="T13" fmla="*/ 51 h 102"/>
                  <a:gd name="T14" fmla="*/ 51 w 102"/>
                  <a:gd name="T15" fmla="*/ 84 h 102"/>
                  <a:gd name="T16" fmla="*/ 84 w 102"/>
                  <a:gd name="T17" fmla="*/ 51 h 102"/>
                  <a:gd name="T18" fmla="*/ 51 w 102"/>
                  <a:gd name="T19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101" y="52"/>
                    </a:moveTo>
                    <a:cubicBezTo>
                      <a:pt x="100" y="81"/>
                      <a:pt x="78" y="102"/>
                      <a:pt x="50" y="101"/>
                    </a:cubicBezTo>
                    <a:cubicBezTo>
                      <a:pt x="22" y="101"/>
                      <a:pt x="0" y="78"/>
                      <a:pt x="1" y="50"/>
                    </a:cubicBezTo>
                    <a:cubicBezTo>
                      <a:pt x="2" y="22"/>
                      <a:pt x="24" y="0"/>
                      <a:pt x="53" y="0"/>
                    </a:cubicBezTo>
                    <a:cubicBezTo>
                      <a:pt x="80" y="1"/>
                      <a:pt x="102" y="24"/>
                      <a:pt x="101" y="52"/>
                    </a:cubicBezTo>
                    <a:close/>
                    <a:moveTo>
                      <a:pt x="51" y="18"/>
                    </a:moveTo>
                    <a:cubicBezTo>
                      <a:pt x="32" y="18"/>
                      <a:pt x="19" y="32"/>
                      <a:pt x="19" y="51"/>
                    </a:cubicBezTo>
                    <a:cubicBezTo>
                      <a:pt x="19" y="70"/>
                      <a:pt x="33" y="84"/>
                      <a:pt x="51" y="84"/>
                    </a:cubicBezTo>
                    <a:cubicBezTo>
                      <a:pt x="69" y="84"/>
                      <a:pt x="84" y="69"/>
                      <a:pt x="84" y="51"/>
                    </a:cubicBezTo>
                    <a:cubicBezTo>
                      <a:pt x="83" y="32"/>
                      <a:pt x="69" y="18"/>
                      <a:pt x="51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1416274" y="928263"/>
                <a:ext cx="29269" cy="40160"/>
              </a:xfrm>
              <a:custGeom>
                <a:avLst/>
                <a:gdLst>
                  <a:gd name="T0" fmla="*/ 51 w 70"/>
                  <a:gd name="T1" fmla="*/ 41 h 99"/>
                  <a:gd name="T2" fmla="*/ 47 w 70"/>
                  <a:gd name="T3" fmla="*/ 44 h 99"/>
                  <a:gd name="T4" fmla="*/ 20 w 70"/>
                  <a:gd name="T5" fmla="*/ 90 h 99"/>
                  <a:gd name="T6" fmla="*/ 3 w 70"/>
                  <a:gd name="T7" fmla="*/ 97 h 99"/>
                  <a:gd name="T8" fmla="*/ 0 w 70"/>
                  <a:gd name="T9" fmla="*/ 94 h 99"/>
                  <a:gd name="T10" fmla="*/ 0 w 70"/>
                  <a:gd name="T11" fmla="*/ 85 h 99"/>
                  <a:gd name="T12" fmla="*/ 0 w 70"/>
                  <a:gd name="T13" fmla="*/ 10 h 99"/>
                  <a:gd name="T14" fmla="*/ 0 w 70"/>
                  <a:gd name="T15" fmla="*/ 6 h 99"/>
                  <a:gd name="T16" fmla="*/ 2 w 70"/>
                  <a:gd name="T17" fmla="*/ 2 h 99"/>
                  <a:gd name="T18" fmla="*/ 15 w 70"/>
                  <a:gd name="T19" fmla="*/ 2 h 99"/>
                  <a:gd name="T20" fmla="*/ 18 w 70"/>
                  <a:gd name="T21" fmla="*/ 10 h 99"/>
                  <a:gd name="T22" fmla="*/ 18 w 70"/>
                  <a:gd name="T23" fmla="*/ 53 h 99"/>
                  <a:gd name="T24" fmla="*/ 19 w 70"/>
                  <a:gd name="T25" fmla="*/ 61 h 99"/>
                  <a:gd name="T26" fmla="*/ 23 w 70"/>
                  <a:gd name="T27" fmla="*/ 57 h 99"/>
                  <a:gd name="T28" fmla="*/ 49 w 70"/>
                  <a:gd name="T29" fmla="*/ 11 h 99"/>
                  <a:gd name="T30" fmla="*/ 52 w 70"/>
                  <a:gd name="T31" fmla="*/ 6 h 99"/>
                  <a:gd name="T32" fmla="*/ 66 w 70"/>
                  <a:gd name="T33" fmla="*/ 2 h 99"/>
                  <a:gd name="T34" fmla="*/ 70 w 70"/>
                  <a:gd name="T35" fmla="*/ 6 h 99"/>
                  <a:gd name="T36" fmla="*/ 70 w 70"/>
                  <a:gd name="T37" fmla="*/ 11 h 99"/>
                  <a:gd name="T38" fmla="*/ 70 w 70"/>
                  <a:gd name="T39" fmla="*/ 88 h 99"/>
                  <a:gd name="T40" fmla="*/ 70 w 70"/>
                  <a:gd name="T41" fmla="*/ 92 h 99"/>
                  <a:gd name="T42" fmla="*/ 64 w 70"/>
                  <a:gd name="T43" fmla="*/ 97 h 99"/>
                  <a:gd name="T44" fmla="*/ 60 w 70"/>
                  <a:gd name="T45" fmla="*/ 97 h 99"/>
                  <a:gd name="T46" fmla="*/ 52 w 70"/>
                  <a:gd name="T47" fmla="*/ 89 h 99"/>
                  <a:gd name="T48" fmla="*/ 52 w 70"/>
                  <a:gd name="T49" fmla="*/ 47 h 99"/>
                  <a:gd name="T50" fmla="*/ 51 w 70"/>
                  <a:gd name="T51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99">
                    <a:moveTo>
                      <a:pt x="51" y="41"/>
                    </a:moveTo>
                    <a:cubicBezTo>
                      <a:pt x="49" y="41"/>
                      <a:pt x="48" y="42"/>
                      <a:pt x="47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1" y="97"/>
                      <a:pt x="0" y="95"/>
                      <a:pt x="0" y="94"/>
                    </a:cubicBezTo>
                    <a:cubicBezTo>
                      <a:pt x="0" y="91"/>
                      <a:pt x="0" y="88"/>
                      <a:pt x="0" y="85"/>
                    </a:cubicBezTo>
                    <a:cubicBezTo>
                      <a:pt x="0" y="60"/>
                      <a:pt x="0" y="35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6" y="0"/>
                      <a:pt x="11" y="1"/>
                      <a:pt x="15" y="2"/>
                    </a:cubicBezTo>
                    <a:cubicBezTo>
                      <a:pt x="18" y="3"/>
                      <a:pt x="18" y="7"/>
                      <a:pt x="18" y="10"/>
                    </a:cubicBezTo>
                    <a:cubicBezTo>
                      <a:pt x="17" y="24"/>
                      <a:pt x="18" y="38"/>
                      <a:pt x="18" y="53"/>
                    </a:cubicBezTo>
                    <a:cubicBezTo>
                      <a:pt x="18" y="56"/>
                      <a:pt x="17" y="58"/>
                      <a:pt x="19" y="61"/>
                    </a:cubicBezTo>
                    <a:cubicBezTo>
                      <a:pt x="21" y="60"/>
                      <a:pt x="22" y="58"/>
                      <a:pt x="23" y="57"/>
                    </a:cubicBezTo>
                    <a:cubicBezTo>
                      <a:pt x="31" y="41"/>
                      <a:pt x="40" y="26"/>
                      <a:pt x="49" y="11"/>
                    </a:cubicBezTo>
                    <a:cubicBezTo>
                      <a:pt x="50" y="10"/>
                      <a:pt x="51" y="8"/>
                      <a:pt x="52" y="6"/>
                    </a:cubicBezTo>
                    <a:cubicBezTo>
                      <a:pt x="56" y="1"/>
                      <a:pt x="61" y="1"/>
                      <a:pt x="66" y="2"/>
                    </a:cubicBezTo>
                    <a:cubicBezTo>
                      <a:pt x="69" y="2"/>
                      <a:pt x="70" y="4"/>
                      <a:pt x="70" y="6"/>
                    </a:cubicBezTo>
                    <a:cubicBezTo>
                      <a:pt x="70" y="8"/>
                      <a:pt x="70" y="9"/>
                      <a:pt x="70" y="11"/>
                    </a:cubicBezTo>
                    <a:cubicBezTo>
                      <a:pt x="70" y="36"/>
                      <a:pt x="70" y="62"/>
                      <a:pt x="70" y="88"/>
                    </a:cubicBezTo>
                    <a:cubicBezTo>
                      <a:pt x="70" y="90"/>
                      <a:pt x="70" y="91"/>
                      <a:pt x="70" y="92"/>
                    </a:cubicBezTo>
                    <a:cubicBezTo>
                      <a:pt x="70" y="96"/>
                      <a:pt x="68" y="97"/>
                      <a:pt x="64" y="97"/>
                    </a:cubicBezTo>
                    <a:cubicBezTo>
                      <a:pt x="63" y="97"/>
                      <a:pt x="61" y="97"/>
                      <a:pt x="60" y="97"/>
                    </a:cubicBezTo>
                    <a:cubicBezTo>
                      <a:pt x="53" y="97"/>
                      <a:pt x="52" y="96"/>
                      <a:pt x="52" y="89"/>
                    </a:cubicBezTo>
                    <a:cubicBezTo>
                      <a:pt x="52" y="75"/>
                      <a:pt x="52" y="61"/>
                      <a:pt x="52" y="47"/>
                    </a:cubicBezTo>
                    <a:cubicBezTo>
                      <a:pt x="52" y="45"/>
                      <a:pt x="52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1660637" y="985440"/>
                <a:ext cx="29950" cy="40841"/>
              </a:xfrm>
              <a:custGeom>
                <a:avLst/>
                <a:gdLst>
                  <a:gd name="T0" fmla="*/ 19 w 71"/>
                  <a:gd name="T1" fmla="*/ 60 h 99"/>
                  <a:gd name="T2" fmla="*/ 24 w 71"/>
                  <a:gd name="T3" fmla="*/ 54 h 99"/>
                  <a:gd name="T4" fmla="*/ 51 w 71"/>
                  <a:gd name="T5" fmla="*/ 8 h 99"/>
                  <a:gd name="T6" fmla="*/ 63 w 71"/>
                  <a:gd name="T7" fmla="*/ 0 h 99"/>
                  <a:gd name="T8" fmla="*/ 70 w 71"/>
                  <a:gd name="T9" fmla="*/ 7 h 99"/>
                  <a:gd name="T10" fmla="*/ 70 w 71"/>
                  <a:gd name="T11" fmla="*/ 32 h 99"/>
                  <a:gd name="T12" fmla="*/ 71 w 71"/>
                  <a:gd name="T13" fmla="*/ 89 h 99"/>
                  <a:gd name="T14" fmla="*/ 63 w 71"/>
                  <a:gd name="T15" fmla="*/ 97 h 99"/>
                  <a:gd name="T16" fmla="*/ 58 w 71"/>
                  <a:gd name="T17" fmla="*/ 97 h 99"/>
                  <a:gd name="T18" fmla="*/ 53 w 71"/>
                  <a:gd name="T19" fmla="*/ 92 h 99"/>
                  <a:gd name="T20" fmla="*/ 53 w 71"/>
                  <a:gd name="T21" fmla="*/ 84 h 99"/>
                  <a:gd name="T22" fmla="*/ 53 w 71"/>
                  <a:gd name="T23" fmla="*/ 46 h 99"/>
                  <a:gd name="T24" fmla="*/ 51 w 71"/>
                  <a:gd name="T25" fmla="*/ 40 h 99"/>
                  <a:gd name="T26" fmla="*/ 48 w 71"/>
                  <a:gd name="T27" fmla="*/ 44 h 99"/>
                  <a:gd name="T28" fmla="*/ 20 w 71"/>
                  <a:gd name="T29" fmla="*/ 90 h 99"/>
                  <a:gd name="T30" fmla="*/ 3 w 71"/>
                  <a:gd name="T31" fmla="*/ 97 h 99"/>
                  <a:gd name="T32" fmla="*/ 0 w 71"/>
                  <a:gd name="T33" fmla="*/ 92 h 99"/>
                  <a:gd name="T34" fmla="*/ 1 w 71"/>
                  <a:gd name="T35" fmla="*/ 41 h 99"/>
                  <a:gd name="T36" fmla="*/ 0 w 71"/>
                  <a:gd name="T37" fmla="*/ 11 h 99"/>
                  <a:gd name="T38" fmla="*/ 11 w 71"/>
                  <a:gd name="T39" fmla="*/ 1 h 99"/>
                  <a:gd name="T40" fmla="*/ 12 w 71"/>
                  <a:gd name="T41" fmla="*/ 1 h 99"/>
                  <a:gd name="T42" fmla="*/ 18 w 71"/>
                  <a:gd name="T43" fmla="*/ 5 h 99"/>
                  <a:gd name="T44" fmla="*/ 18 w 71"/>
                  <a:gd name="T45" fmla="*/ 16 h 99"/>
                  <a:gd name="T46" fmla="*/ 18 w 71"/>
                  <a:gd name="T47" fmla="*/ 56 h 99"/>
                  <a:gd name="T48" fmla="*/ 19 w 71"/>
                  <a:gd name="T49" fmla="*/ 6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9">
                    <a:moveTo>
                      <a:pt x="19" y="60"/>
                    </a:moveTo>
                    <a:cubicBezTo>
                      <a:pt x="22" y="59"/>
                      <a:pt x="23" y="56"/>
                      <a:pt x="24" y="54"/>
                    </a:cubicBezTo>
                    <a:cubicBezTo>
                      <a:pt x="33" y="39"/>
                      <a:pt x="42" y="23"/>
                      <a:pt x="51" y="8"/>
                    </a:cubicBezTo>
                    <a:cubicBezTo>
                      <a:pt x="54" y="3"/>
                      <a:pt x="57" y="1"/>
                      <a:pt x="63" y="0"/>
                    </a:cubicBezTo>
                    <a:cubicBezTo>
                      <a:pt x="69" y="0"/>
                      <a:pt x="70" y="1"/>
                      <a:pt x="70" y="7"/>
                    </a:cubicBezTo>
                    <a:cubicBezTo>
                      <a:pt x="71" y="15"/>
                      <a:pt x="70" y="24"/>
                      <a:pt x="70" y="32"/>
                    </a:cubicBezTo>
                    <a:cubicBezTo>
                      <a:pt x="71" y="51"/>
                      <a:pt x="71" y="70"/>
                      <a:pt x="71" y="89"/>
                    </a:cubicBezTo>
                    <a:cubicBezTo>
                      <a:pt x="71" y="96"/>
                      <a:pt x="70" y="97"/>
                      <a:pt x="63" y="97"/>
                    </a:cubicBezTo>
                    <a:cubicBezTo>
                      <a:pt x="61" y="97"/>
                      <a:pt x="59" y="97"/>
                      <a:pt x="58" y="97"/>
                    </a:cubicBezTo>
                    <a:cubicBezTo>
                      <a:pt x="55" y="97"/>
                      <a:pt x="53" y="96"/>
                      <a:pt x="53" y="92"/>
                    </a:cubicBezTo>
                    <a:cubicBezTo>
                      <a:pt x="53" y="90"/>
                      <a:pt x="53" y="87"/>
                      <a:pt x="53" y="84"/>
                    </a:cubicBezTo>
                    <a:cubicBezTo>
                      <a:pt x="53" y="71"/>
                      <a:pt x="53" y="59"/>
                      <a:pt x="53" y="46"/>
                    </a:cubicBezTo>
                    <a:cubicBezTo>
                      <a:pt x="53" y="44"/>
                      <a:pt x="53" y="42"/>
                      <a:pt x="51" y="40"/>
                    </a:cubicBezTo>
                    <a:cubicBezTo>
                      <a:pt x="49" y="40"/>
                      <a:pt x="49" y="42"/>
                      <a:pt x="48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0" y="96"/>
                      <a:pt x="0" y="94"/>
                      <a:pt x="0" y="92"/>
                    </a:cubicBezTo>
                    <a:cubicBezTo>
                      <a:pt x="1" y="75"/>
                      <a:pt x="0" y="58"/>
                      <a:pt x="1" y="41"/>
                    </a:cubicBezTo>
                    <a:cubicBezTo>
                      <a:pt x="1" y="31"/>
                      <a:pt x="1" y="21"/>
                      <a:pt x="0" y="11"/>
                    </a:cubicBezTo>
                    <a:cubicBezTo>
                      <a:pt x="0" y="2"/>
                      <a:pt x="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9"/>
                      <a:pt x="18" y="12"/>
                      <a:pt x="18" y="16"/>
                    </a:cubicBezTo>
                    <a:cubicBezTo>
                      <a:pt x="18" y="29"/>
                      <a:pt x="18" y="42"/>
                      <a:pt x="18" y="56"/>
                    </a:cubicBezTo>
                    <a:cubicBezTo>
                      <a:pt x="18" y="57"/>
                      <a:pt x="18" y="59"/>
                      <a:pt x="19" y="6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265845" y="927582"/>
                <a:ext cx="29269" cy="40841"/>
              </a:xfrm>
              <a:custGeom>
                <a:avLst/>
                <a:gdLst>
                  <a:gd name="T0" fmla="*/ 51 w 71"/>
                  <a:gd name="T1" fmla="*/ 41 h 100"/>
                  <a:gd name="T2" fmla="*/ 47 w 71"/>
                  <a:gd name="T3" fmla="*/ 47 h 100"/>
                  <a:gd name="T4" fmla="*/ 20 w 71"/>
                  <a:gd name="T5" fmla="*/ 92 h 100"/>
                  <a:gd name="T6" fmla="*/ 6 w 71"/>
                  <a:gd name="T7" fmla="*/ 99 h 100"/>
                  <a:gd name="T8" fmla="*/ 1 w 71"/>
                  <a:gd name="T9" fmla="*/ 94 h 100"/>
                  <a:gd name="T10" fmla="*/ 1 w 71"/>
                  <a:gd name="T11" fmla="*/ 88 h 100"/>
                  <a:gd name="T12" fmla="*/ 0 w 71"/>
                  <a:gd name="T13" fmla="*/ 13 h 100"/>
                  <a:gd name="T14" fmla="*/ 0 w 71"/>
                  <a:gd name="T15" fmla="*/ 12 h 100"/>
                  <a:gd name="T16" fmla="*/ 14 w 71"/>
                  <a:gd name="T17" fmla="*/ 3 h 100"/>
                  <a:gd name="T18" fmla="*/ 18 w 71"/>
                  <a:gd name="T19" fmla="*/ 7 h 100"/>
                  <a:gd name="T20" fmla="*/ 18 w 71"/>
                  <a:gd name="T21" fmla="*/ 13 h 100"/>
                  <a:gd name="T22" fmla="*/ 18 w 71"/>
                  <a:gd name="T23" fmla="*/ 57 h 100"/>
                  <a:gd name="T24" fmla="*/ 19 w 71"/>
                  <a:gd name="T25" fmla="*/ 62 h 100"/>
                  <a:gd name="T26" fmla="*/ 23 w 71"/>
                  <a:gd name="T27" fmla="*/ 58 h 100"/>
                  <a:gd name="T28" fmla="*/ 51 w 71"/>
                  <a:gd name="T29" fmla="*/ 9 h 100"/>
                  <a:gd name="T30" fmla="*/ 66 w 71"/>
                  <a:gd name="T31" fmla="*/ 2 h 100"/>
                  <a:gd name="T32" fmla="*/ 70 w 71"/>
                  <a:gd name="T33" fmla="*/ 6 h 100"/>
                  <a:gd name="T34" fmla="*/ 71 w 71"/>
                  <a:gd name="T35" fmla="*/ 13 h 100"/>
                  <a:gd name="T36" fmla="*/ 71 w 71"/>
                  <a:gd name="T37" fmla="*/ 89 h 100"/>
                  <a:gd name="T38" fmla="*/ 68 w 71"/>
                  <a:gd name="T39" fmla="*/ 98 h 100"/>
                  <a:gd name="T40" fmla="*/ 55 w 71"/>
                  <a:gd name="T41" fmla="*/ 97 h 100"/>
                  <a:gd name="T42" fmla="*/ 53 w 71"/>
                  <a:gd name="T43" fmla="*/ 91 h 100"/>
                  <a:gd name="T44" fmla="*/ 53 w 71"/>
                  <a:gd name="T45" fmla="*/ 78 h 100"/>
                  <a:gd name="T46" fmla="*/ 53 w 71"/>
                  <a:gd name="T47" fmla="*/ 47 h 100"/>
                  <a:gd name="T48" fmla="*/ 51 w 71"/>
                  <a:gd name="T49" fmla="*/ 4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100">
                    <a:moveTo>
                      <a:pt x="51" y="41"/>
                    </a:moveTo>
                    <a:cubicBezTo>
                      <a:pt x="49" y="43"/>
                      <a:pt x="48" y="45"/>
                      <a:pt x="47" y="47"/>
                    </a:cubicBezTo>
                    <a:cubicBezTo>
                      <a:pt x="38" y="62"/>
                      <a:pt x="29" y="77"/>
                      <a:pt x="20" y="92"/>
                    </a:cubicBezTo>
                    <a:cubicBezTo>
                      <a:pt x="16" y="98"/>
                      <a:pt x="13" y="100"/>
                      <a:pt x="6" y="99"/>
                    </a:cubicBezTo>
                    <a:cubicBezTo>
                      <a:pt x="3" y="98"/>
                      <a:pt x="1" y="97"/>
                      <a:pt x="1" y="94"/>
                    </a:cubicBezTo>
                    <a:cubicBezTo>
                      <a:pt x="1" y="92"/>
                      <a:pt x="1" y="90"/>
                      <a:pt x="1" y="88"/>
                    </a:cubicBezTo>
                    <a:cubicBezTo>
                      <a:pt x="1" y="63"/>
                      <a:pt x="1" y="38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1" y="3"/>
                      <a:pt x="5" y="0"/>
                      <a:pt x="14" y="3"/>
                    </a:cubicBezTo>
                    <a:cubicBezTo>
                      <a:pt x="16" y="3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8" y="13"/>
                    </a:cubicBezTo>
                    <a:cubicBezTo>
                      <a:pt x="18" y="28"/>
                      <a:pt x="18" y="43"/>
                      <a:pt x="18" y="57"/>
                    </a:cubicBezTo>
                    <a:cubicBezTo>
                      <a:pt x="18" y="59"/>
                      <a:pt x="18" y="61"/>
                      <a:pt x="19" y="62"/>
                    </a:cubicBezTo>
                    <a:cubicBezTo>
                      <a:pt x="22" y="61"/>
                      <a:pt x="22" y="59"/>
                      <a:pt x="23" y="58"/>
                    </a:cubicBezTo>
                    <a:cubicBezTo>
                      <a:pt x="32" y="42"/>
                      <a:pt x="42" y="26"/>
                      <a:pt x="51" y="9"/>
                    </a:cubicBezTo>
                    <a:cubicBezTo>
                      <a:pt x="55" y="3"/>
                      <a:pt x="58" y="1"/>
                      <a:pt x="66" y="2"/>
                    </a:cubicBezTo>
                    <a:cubicBezTo>
                      <a:pt x="69" y="3"/>
                      <a:pt x="70" y="4"/>
                      <a:pt x="70" y="6"/>
                    </a:cubicBezTo>
                    <a:cubicBezTo>
                      <a:pt x="70" y="8"/>
                      <a:pt x="71" y="10"/>
                      <a:pt x="71" y="13"/>
                    </a:cubicBezTo>
                    <a:cubicBezTo>
                      <a:pt x="71" y="38"/>
                      <a:pt x="70" y="64"/>
                      <a:pt x="71" y="89"/>
                    </a:cubicBezTo>
                    <a:cubicBezTo>
                      <a:pt x="71" y="92"/>
                      <a:pt x="71" y="96"/>
                      <a:pt x="68" y="98"/>
                    </a:cubicBezTo>
                    <a:cubicBezTo>
                      <a:pt x="64" y="99"/>
                      <a:pt x="59" y="99"/>
                      <a:pt x="55" y="97"/>
                    </a:cubicBezTo>
                    <a:cubicBezTo>
                      <a:pt x="53" y="96"/>
                      <a:pt x="53" y="93"/>
                      <a:pt x="53" y="91"/>
                    </a:cubicBezTo>
                    <a:cubicBezTo>
                      <a:pt x="53" y="86"/>
                      <a:pt x="53" y="82"/>
                      <a:pt x="53" y="78"/>
                    </a:cubicBezTo>
                    <a:cubicBezTo>
                      <a:pt x="53" y="68"/>
                      <a:pt x="53" y="58"/>
                      <a:pt x="53" y="47"/>
                    </a:cubicBezTo>
                    <a:cubicBezTo>
                      <a:pt x="53" y="45"/>
                      <a:pt x="53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1551729" y="870405"/>
                <a:ext cx="29269" cy="40160"/>
              </a:xfrm>
              <a:custGeom>
                <a:avLst/>
                <a:gdLst>
                  <a:gd name="T0" fmla="*/ 0 w 70"/>
                  <a:gd name="T1" fmla="*/ 49 h 97"/>
                  <a:gd name="T2" fmla="*/ 0 w 70"/>
                  <a:gd name="T3" fmla="*/ 9 h 97"/>
                  <a:gd name="T4" fmla="*/ 8 w 70"/>
                  <a:gd name="T5" fmla="*/ 1 h 97"/>
                  <a:gd name="T6" fmla="*/ 19 w 70"/>
                  <a:gd name="T7" fmla="*/ 12 h 97"/>
                  <a:gd name="T8" fmla="*/ 18 w 70"/>
                  <a:gd name="T9" fmla="*/ 27 h 97"/>
                  <a:gd name="T10" fmla="*/ 28 w 70"/>
                  <a:gd name="T11" fmla="*/ 38 h 97"/>
                  <a:gd name="T12" fmla="*/ 48 w 70"/>
                  <a:gd name="T13" fmla="*/ 37 h 97"/>
                  <a:gd name="T14" fmla="*/ 51 w 70"/>
                  <a:gd name="T15" fmla="*/ 32 h 97"/>
                  <a:gd name="T16" fmla="*/ 52 w 70"/>
                  <a:gd name="T17" fmla="*/ 11 h 97"/>
                  <a:gd name="T18" fmla="*/ 62 w 70"/>
                  <a:gd name="T19" fmla="*/ 1 h 97"/>
                  <a:gd name="T20" fmla="*/ 70 w 70"/>
                  <a:gd name="T21" fmla="*/ 8 h 97"/>
                  <a:gd name="T22" fmla="*/ 70 w 70"/>
                  <a:gd name="T23" fmla="*/ 56 h 97"/>
                  <a:gd name="T24" fmla="*/ 70 w 70"/>
                  <a:gd name="T25" fmla="*/ 88 h 97"/>
                  <a:gd name="T26" fmla="*/ 62 w 70"/>
                  <a:gd name="T27" fmla="*/ 97 h 97"/>
                  <a:gd name="T28" fmla="*/ 51 w 70"/>
                  <a:gd name="T29" fmla="*/ 86 h 97"/>
                  <a:gd name="T30" fmla="*/ 52 w 70"/>
                  <a:gd name="T31" fmla="*/ 60 h 97"/>
                  <a:gd name="T32" fmla="*/ 46 w 70"/>
                  <a:gd name="T33" fmla="*/ 55 h 97"/>
                  <a:gd name="T34" fmla="*/ 31 w 70"/>
                  <a:gd name="T35" fmla="*/ 54 h 97"/>
                  <a:gd name="T36" fmla="*/ 18 w 70"/>
                  <a:gd name="T37" fmla="*/ 67 h 97"/>
                  <a:gd name="T38" fmla="*/ 19 w 70"/>
                  <a:gd name="T39" fmla="*/ 89 h 97"/>
                  <a:gd name="T40" fmla="*/ 12 w 70"/>
                  <a:gd name="T41" fmla="*/ 97 h 97"/>
                  <a:gd name="T42" fmla="*/ 7 w 70"/>
                  <a:gd name="T43" fmla="*/ 97 h 97"/>
                  <a:gd name="T44" fmla="*/ 0 w 70"/>
                  <a:gd name="T45" fmla="*/ 89 h 97"/>
                  <a:gd name="T46" fmla="*/ 0 w 70"/>
                  <a:gd name="T47" fmla="*/ 49 h 97"/>
                  <a:gd name="T48" fmla="*/ 0 w 70"/>
                  <a:gd name="T49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7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2" y="1"/>
                      <a:pt x="8" y="1"/>
                    </a:cubicBezTo>
                    <a:cubicBezTo>
                      <a:pt x="19" y="1"/>
                      <a:pt x="19" y="1"/>
                      <a:pt x="19" y="12"/>
                    </a:cubicBezTo>
                    <a:cubicBezTo>
                      <a:pt x="19" y="17"/>
                      <a:pt x="18" y="22"/>
                      <a:pt x="18" y="27"/>
                    </a:cubicBezTo>
                    <a:cubicBezTo>
                      <a:pt x="17" y="35"/>
                      <a:pt x="20" y="37"/>
                      <a:pt x="28" y="38"/>
                    </a:cubicBezTo>
                    <a:cubicBezTo>
                      <a:pt x="34" y="39"/>
                      <a:pt x="41" y="38"/>
                      <a:pt x="48" y="37"/>
                    </a:cubicBezTo>
                    <a:cubicBezTo>
                      <a:pt x="51" y="37"/>
                      <a:pt x="51" y="35"/>
                      <a:pt x="51" y="32"/>
                    </a:cubicBezTo>
                    <a:cubicBezTo>
                      <a:pt x="51" y="25"/>
                      <a:pt x="52" y="18"/>
                      <a:pt x="52" y="11"/>
                    </a:cubicBezTo>
                    <a:cubicBezTo>
                      <a:pt x="51" y="1"/>
                      <a:pt x="52" y="0"/>
                      <a:pt x="62" y="1"/>
                    </a:cubicBezTo>
                    <a:cubicBezTo>
                      <a:pt x="68" y="1"/>
                      <a:pt x="70" y="2"/>
                      <a:pt x="70" y="8"/>
                    </a:cubicBezTo>
                    <a:cubicBezTo>
                      <a:pt x="70" y="24"/>
                      <a:pt x="70" y="40"/>
                      <a:pt x="70" y="56"/>
                    </a:cubicBezTo>
                    <a:cubicBezTo>
                      <a:pt x="70" y="67"/>
                      <a:pt x="70" y="78"/>
                      <a:pt x="70" y="88"/>
                    </a:cubicBezTo>
                    <a:cubicBezTo>
                      <a:pt x="70" y="96"/>
                      <a:pt x="69" y="97"/>
                      <a:pt x="62" y="97"/>
                    </a:cubicBezTo>
                    <a:cubicBezTo>
                      <a:pt x="52" y="97"/>
                      <a:pt x="51" y="96"/>
                      <a:pt x="51" y="86"/>
                    </a:cubicBezTo>
                    <a:cubicBezTo>
                      <a:pt x="52" y="78"/>
                      <a:pt x="52" y="69"/>
                      <a:pt x="52" y="60"/>
                    </a:cubicBezTo>
                    <a:cubicBezTo>
                      <a:pt x="52" y="56"/>
                      <a:pt x="50" y="55"/>
                      <a:pt x="46" y="55"/>
                    </a:cubicBezTo>
                    <a:cubicBezTo>
                      <a:pt x="41" y="54"/>
                      <a:pt x="36" y="54"/>
                      <a:pt x="31" y="54"/>
                    </a:cubicBezTo>
                    <a:cubicBezTo>
                      <a:pt x="21" y="53"/>
                      <a:pt x="17" y="57"/>
                      <a:pt x="18" y="67"/>
                    </a:cubicBezTo>
                    <a:cubicBezTo>
                      <a:pt x="19" y="74"/>
                      <a:pt x="19" y="82"/>
                      <a:pt x="19" y="89"/>
                    </a:cubicBezTo>
                    <a:cubicBezTo>
                      <a:pt x="19" y="95"/>
                      <a:pt x="18" y="96"/>
                      <a:pt x="12" y="97"/>
                    </a:cubicBezTo>
                    <a:cubicBezTo>
                      <a:pt x="10" y="97"/>
                      <a:pt x="9" y="97"/>
                      <a:pt x="7" y="97"/>
                    </a:cubicBezTo>
                    <a:cubicBezTo>
                      <a:pt x="2" y="97"/>
                      <a:pt x="0" y="94"/>
                      <a:pt x="0" y="89"/>
                    </a:cubicBezTo>
                    <a:cubicBezTo>
                      <a:pt x="0" y="76"/>
                      <a:pt x="0" y="62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4" name="Freeform 26"/>
              <p:cNvSpPr>
                <a:spLocks noEditPoints="1"/>
              </p:cNvSpPr>
              <p:nvPr/>
            </p:nvSpPr>
            <p:spPr bwMode="auto">
              <a:xfrm>
                <a:off x="1664721" y="813228"/>
                <a:ext cx="25866" cy="40841"/>
              </a:xfrm>
              <a:custGeom>
                <a:avLst/>
                <a:gdLst>
                  <a:gd name="T0" fmla="*/ 62 w 62"/>
                  <a:gd name="T1" fmla="*/ 48 h 99"/>
                  <a:gd name="T2" fmla="*/ 62 w 62"/>
                  <a:gd name="T3" fmla="*/ 88 h 99"/>
                  <a:gd name="T4" fmla="*/ 58 w 62"/>
                  <a:gd name="T5" fmla="*/ 96 h 99"/>
                  <a:gd name="T6" fmla="*/ 46 w 62"/>
                  <a:gd name="T7" fmla="*/ 96 h 99"/>
                  <a:gd name="T8" fmla="*/ 44 w 62"/>
                  <a:gd name="T9" fmla="*/ 88 h 99"/>
                  <a:gd name="T10" fmla="*/ 44 w 62"/>
                  <a:gd name="T11" fmla="*/ 65 h 99"/>
                  <a:gd name="T12" fmla="*/ 43 w 62"/>
                  <a:gd name="T13" fmla="*/ 61 h 99"/>
                  <a:gd name="T14" fmla="*/ 41 w 62"/>
                  <a:gd name="T15" fmla="*/ 58 h 99"/>
                  <a:gd name="T16" fmla="*/ 38 w 62"/>
                  <a:gd name="T17" fmla="*/ 60 h 99"/>
                  <a:gd name="T18" fmla="*/ 36 w 62"/>
                  <a:gd name="T19" fmla="*/ 64 h 99"/>
                  <a:gd name="T20" fmla="*/ 23 w 62"/>
                  <a:gd name="T21" fmla="*/ 88 h 99"/>
                  <a:gd name="T22" fmla="*/ 5 w 62"/>
                  <a:gd name="T23" fmla="*/ 98 h 99"/>
                  <a:gd name="T24" fmla="*/ 2 w 62"/>
                  <a:gd name="T25" fmla="*/ 92 h 99"/>
                  <a:gd name="T26" fmla="*/ 18 w 62"/>
                  <a:gd name="T27" fmla="*/ 62 h 99"/>
                  <a:gd name="T28" fmla="*/ 15 w 62"/>
                  <a:gd name="T29" fmla="*/ 52 h 99"/>
                  <a:gd name="T30" fmla="*/ 3 w 62"/>
                  <a:gd name="T31" fmla="*/ 20 h 99"/>
                  <a:gd name="T32" fmla="*/ 27 w 62"/>
                  <a:gd name="T33" fmla="*/ 2 h 99"/>
                  <a:gd name="T34" fmla="*/ 54 w 62"/>
                  <a:gd name="T35" fmla="*/ 0 h 99"/>
                  <a:gd name="T36" fmla="*/ 62 w 62"/>
                  <a:gd name="T37" fmla="*/ 8 h 99"/>
                  <a:gd name="T38" fmla="*/ 62 w 62"/>
                  <a:gd name="T39" fmla="*/ 48 h 99"/>
                  <a:gd name="T40" fmla="*/ 44 w 62"/>
                  <a:gd name="T41" fmla="*/ 29 h 99"/>
                  <a:gd name="T42" fmla="*/ 44 w 62"/>
                  <a:gd name="T43" fmla="*/ 24 h 99"/>
                  <a:gd name="T44" fmla="*/ 37 w 62"/>
                  <a:gd name="T45" fmla="*/ 18 h 99"/>
                  <a:gd name="T46" fmla="*/ 28 w 62"/>
                  <a:gd name="T47" fmla="*/ 19 h 99"/>
                  <a:gd name="T48" fmla="*/ 21 w 62"/>
                  <a:gd name="T49" fmla="*/ 28 h 99"/>
                  <a:gd name="T50" fmla="*/ 31 w 62"/>
                  <a:gd name="T51" fmla="*/ 40 h 99"/>
                  <a:gd name="T52" fmla="*/ 44 w 62"/>
                  <a:gd name="T5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99">
                    <a:moveTo>
                      <a:pt x="62" y="48"/>
                    </a:moveTo>
                    <a:cubicBezTo>
                      <a:pt x="62" y="62"/>
                      <a:pt x="61" y="75"/>
                      <a:pt x="62" y="88"/>
                    </a:cubicBezTo>
                    <a:cubicBezTo>
                      <a:pt x="62" y="92"/>
                      <a:pt x="62" y="95"/>
                      <a:pt x="58" y="96"/>
                    </a:cubicBezTo>
                    <a:cubicBezTo>
                      <a:pt x="54" y="98"/>
                      <a:pt x="50" y="98"/>
                      <a:pt x="46" y="96"/>
                    </a:cubicBezTo>
                    <a:cubicBezTo>
                      <a:pt x="43" y="94"/>
                      <a:pt x="43" y="91"/>
                      <a:pt x="44" y="88"/>
                    </a:cubicBezTo>
                    <a:cubicBezTo>
                      <a:pt x="44" y="80"/>
                      <a:pt x="44" y="72"/>
                      <a:pt x="44" y="65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9"/>
                      <a:pt x="42" y="58"/>
                      <a:pt x="41" y="58"/>
                    </a:cubicBezTo>
                    <a:cubicBezTo>
                      <a:pt x="39" y="58"/>
                      <a:pt x="38" y="59"/>
                      <a:pt x="38" y="60"/>
                    </a:cubicBezTo>
                    <a:cubicBezTo>
                      <a:pt x="37" y="61"/>
                      <a:pt x="36" y="62"/>
                      <a:pt x="36" y="64"/>
                    </a:cubicBezTo>
                    <a:cubicBezTo>
                      <a:pt x="31" y="72"/>
                      <a:pt x="27" y="80"/>
                      <a:pt x="23" y="88"/>
                    </a:cubicBezTo>
                    <a:cubicBezTo>
                      <a:pt x="20" y="95"/>
                      <a:pt x="13" y="99"/>
                      <a:pt x="5" y="98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7" y="82"/>
                      <a:pt x="13" y="72"/>
                      <a:pt x="18" y="62"/>
                    </a:cubicBezTo>
                    <a:cubicBezTo>
                      <a:pt x="21" y="56"/>
                      <a:pt x="21" y="55"/>
                      <a:pt x="15" y="52"/>
                    </a:cubicBezTo>
                    <a:cubicBezTo>
                      <a:pt x="3" y="46"/>
                      <a:pt x="0" y="34"/>
                      <a:pt x="3" y="20"/>
                    </a:cubicBezTo>
                    <a:cubicBezTo>
                      <a:pt x="6" y="9"/>
                      <a:pt x="15" y="2"/>
                      <a:pt x="27" y="2"/>
                    </a:cubicBezTo>
                    <a:cubicBezTo>
                      <a:pt x="36" y="1"/>
                      <a:pt x="45" y="1"/>
                      <a:pt x="54" y="0"/>
                    </a:cubicBezTo>
                    <a:cubicBezTo>
                      <a:pt x="61" y="0"/>
                      <a:pt x="62" y="1"/>
                      <a:pt x="62" y="8"/>
                    </a:cubicBezTo>
                    <a:cubicBezTo>
                      <a:pt x="62" y="21"/>
                      <a:pt x="62" y="35"/>
                      <a:pt x="62" y="48"/>
                    </a:cubicBezTo>
                    <a:close/>
                    <a:moveTo>
                      <a:pt x="44" y="29"/>
                    </a:moveTo>
                    <a:cubicBezTo>
                      <a:pt x="44" y="28"/>
                      <a:pt x="44" y="26"/>
                      <a:pt x="44" y="24"/>
                    </a:cubicBezTo>
                    <a:cubicBezTo>
                      <a:pt x="43" y="19"/>
                      <a:pt x="42" y="18"/>
                      <a:pt x="37" y="18"/>
                    </a:cubicBezTo>
                    <a:cubicBezTo>
                      <a:pt x="34" y="18"/>
                      <a:pt x="31" y="18"/>
                      <a:pt x="28" y="19"/>
                    </a:cubicBezTo>
                    <a:cubicBezTo>
                      <a:pt x="24" y="21"/>
                      <a:pt x="22" y="24"/>
                      <a:pt x="21" y="28"/>
                    </a:cubicBezTo>
                    <a:cubicBezTo>
                      <a:pt x="21" y="35"/>
                      <a:pt x="24" y="39"/>
                      <a:pt x="31" y="40"/>
                    </a:cubicBezTo>
                    <a:cubicBezTo>
                      <a:pt x="42" y="42"/>
                      <a:pt x="44" y="40"/>
                      <a:pt x="44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5" name="Freeform 27"/>
              <p:cNvSpPr>
                <a:spLocks noEditPoints="1"/>
              </p:cNvSpPr>
              <p:nvPr/>
            </p:nvSpPr>
            <p:spPr bwMode="auto">
              <a:xfrm>
                <a:off x="1664721" y="870405"/>
                <a:ext cx="25866" cy="40160"/>
              </a:xfrm>
              <a:custGeom>
                <a:avLst/>
                <a:gdLst>
                  <a:gd name="T0" fmla="*/ 61 w 62"/>
                  <a:gd name="T1" fmla="*/ 50 h 98"/>
                  <a:gd name="T2" fmla="*/ 62 w 62"/>
                  <a:gd name="T3" fmla="*/ 89 h 98"/>
                  <a:gd name="T4" fmla="*/ 54 w 62"/>
                  <a:gd name="T5" fmla="*/ 97 h 98"/>
                  <a:gd name="T6" fmla="*/ 51 w 62"/>
                  <a:gd name="T7" fmla="*/ 97 h 98"/>
                  <a:gd name="T8" fmla="*/ 44 w 62"/>
                  <a:gd name="T9" fmla="*/ 89 h 98"/>
                  <a:gd name="T10" fmla="*/ 44 w 62"/>
                  <a:gd name="T11" fmla="*/ 64 h 98"/>
                  <a:gd name="T12" fmla="*/ 43 w 62"/>
                  <a:gd name="T13" fmla="*/ 61 h 98"/>
                  <a:gd name="T14" fmla="*/ 38 w 62"/>
                  <a:gd name="T15" fmla="*/ 60 h 98"/>
                  <a:gd name="T16" fmla="*/ 36 w 62"/>
                  <a:gd name="T17" fmla="*/ 64 h 98"/>
                  <a:gd name="T18" fmla="*/ 23 w 62"/>
                  <a:gd name="T19" fmla="*/ 89 h 98"/>
                  <a:gd name="T20" fmla="*/ 7 w 62"/>
                  <a:gd name="T21" fmla="*/ 98 h 98"/>
                  <a:gd name="T22" fmla="*/ 3 w 62"/>
                  <a:gd name="T23" fmla="*/ 91 h 98"/>
                  <a:gd name="T24" fmla="*/ 18 w 62"/>
                  <a:gd name="T25" fmla="*/ 62 h 98"/>
                  <a:gd name="T26" fmla="*/ 15 w 62"/>
                  <a:gd name="T27" fmla="*/ 53 h 98"/>
                  <a:gd name="T28" fmla="*/ 3 w 62"/>
                  <a:gd name="T29" fmla="*/ 23 h 98"/>
                  <a:gd name="T30" fmla="*/ 25 w 62"/>
                  <a:gd name="T31" fmla="*/ 2 h 98"/>
                  <a:gd name="T32" fmla="*/ 57 w 62"/>
                  <a:gd name="T33" fmla="*/ 1 h 98"/>
                  <a:gd name="T34" fmla="*/ 61 w 62"/>
                  <a:gd name="T35" fmla="*/ 6 h 98"/>
                  <a:gd name="T36" fmla="*/ 61 w 62"/>
                  <a:gd name="T37" fmla="*/ 20 h 98"/>
                  <a:gd name="T38" fmla="*/ 61 w 62"/>
                  <a:gd name="T39" fmla="*/ 50 h 98"/>
                  <a:gd name="T40" fmla="*/ 44 w 62"/>
                  <a:gd name="T41" fmla="*/ 30 h 98"/>
                  <a:gd name="T42" fmla="*/ 28 w 62"/>
                  <a:gd name="T43" fmla="*/ 20 h 98"/>
                  <a:gd name="T44" fmla="*/ 27 w 62"/>
                  <a:gd name="T45" fmla="*/ 20 h 98"/>
                  <a:gd name="T46" fmla="*/ 22 w 62"/>
                  <a:gd name="T47" fmla="*/ 26 h 98"/>
                  <a:gd name="T48" fmla="*/ 31 w 62"/>
                  <a:gd name="T49" fmla="*/ 40 h 98"/>
                  <a:gd name="T50" fmla="*/ 44 w 62"/>
                  <a:gd name="T5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98">
                    <a:moveTo>
                      <a:pt x="61" y="50"/>
                    </a:moveTo>
                    <a:cubicBezTo>
                      <a:pt x="62" y="62"/>
                      <a:pt x="61" y="76"/>
                      <a:pt x="62" y="89"/>
                    </a:cubicBezTo>
                    <a:cubicBezTo>
                      <a:pt x="62" y="96"/>
                      <a:pt x="61" y="97"/>
                      <a:pt x="54" y="97"/>
                    </a:cubicBezTo>
                    <a:cubicBezTo>
                      <a:pt x="53" y="97"/>
                      <a:pt x="52" y="97"/>
                      <a:pt x="51" y="97"/>
                    </a:cubicBezTo>
                    <a:cubicBezTo>
                      <a:pt x="44" y="97"/>
                      <a:pt x="43" y="95"/>
                      <a:pt x="44" y="89"/>
                    </a:cubicBezTo>
                    <a:cubicBezTo>
                      <a:pt x="44" y="81"/>
                      <a:pt x="44" y="73"/>
                      <a:pt x="44" y="64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8"/>
                      <a:pt x="40" y="58"/>
                      <a:pt x="38" y="60"/>
                    </a:cubicBezTo>
                    <a:cubicBezTo>
                      <a:pt x="37" y="61"/>
                      <a:pt x="36" y="63"/>
                      <a:pt x="36" y="64"/>
                    </a:cubicBezTo>
                    <a:cubicBezTo>
                      <a:pt x="31" y="72"/>
                      <a:pt x="27" y="80"/>
                      <a:pt x="23" y="89"/>
                    </a:cubicBezTo>
                    <a:cubicBezTo>
                      <a:pt x="20" y="95"/>
                      <a:pt x="14" y="97"/>
                      <a:pt x="7" y="98"/>
                    </a:cubicBezTo>
                    <a:cubicBezTo>
                      <a:pt x="2" y="98"/>
                      <a:pt x="1" y="96"/>
                      <a:pt x="3" y="91"/>
                    </a:cubicBezTo>
                    <a:cubicBezTo>
                      <a:pt x="8" y="81"/>
                      <a:pt x="13" y="72"/>
                      <a:pt x="18" y="62"/>
                    </a:cubicBezTo>
                    <a:cubicBezTo>
                      <a:pt x="21" y="57"/>
                      <a:pt x="21" y="56"/>
                      <a:pt x="15" y="53"/>
                    </a:cubicBezTo>
                    <a:cubicBezTo>
                      <a:pt x="4" y="46"/>
                      <a:pt x="0" y="37"/>
                      <a:pt x="3" y="23"/>
                    </a:cubicBezTo>
                    <a:cubicBezTo>
                      <a:pt x="5" y="11"/>
                      <a:pt x="13" y="4"/>
                      <a:pt x="25" y="2"/>
                    </a:cubicBezTo>
                    <a:cubicBezTo>
                      <a:pt x="36" y="0"/>
                      <a:pt x="46" y="1"/>
                      <a:pt x="57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61" y="11"/>
                      <a:pt x="61" y="16"/>
                      <a:pt x="61" y="20"/>
                    </a:cubicBezTo>
                    <a:cubicBezTo>
                      <a:pt x="61" y="30"/>
                      <a:pt x="61" y="39"/>
                      <a:pt x="61" y="50"/>
                    </a:cubicBezTo>
                    <a:close/>
                    <a:moveTo>
                      <a:pt x="44" y="30"/>
                    </a:moveTo>
                    <a:cubicBezTo>
                      <a:pt x="44" y="18"/>
                      <a:pt x="39" y="15"/>
                      <a:pt x="28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4" y="21"/>
                      <a:pt x="23" y="23"/>
                      <a:pt x="22" y="26"/>
                    </a:cubicBezTo>
                    <a:cubicBezTo>
                      <a:pt x="20" y="34"/>
                      <a:pt x="23" y="39"/>
                      <a:pt x="31" y="40"/>
                    </a:cubicBezTo>
                    <a:cubicBezTo>
                      <a:pt x="42" y="42"/>
                      <a:pt x="44" y="41"/>
                      <a:pt x="44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6" name="Freeform 28"/>
              <p:cNvSpPr>
                <a:spLocks noEditPoints="1"/>
              </p:cNvSpPr>
              <p:nvPr/>
            </p:nvSpPr>
            <p:spPr bwMode="auto">
              <a:xfrm>
                <a:off x="1301240" y="985440"/>
                <a:ext cx="25185" cy="40841"/>
              </a:xfrm>
              <a:custGeom>
                <a:avLst/>
                <a:gdLst>
                  <a:gd name="T0" fmla="*/ 0 w 61"/>
                  <a:gd name="T1" fmla="*/ 96 h 98"/>
                  <a:gd name="T2" fmla="*/ 2 w 61"/>
                  <a:gd name="T3" fmla="*/ 90 h 98"/>
                  <a:gd name="T4" fmla="*/ 17 w 61"/>
                  <a:gd name="T5" fmla="*/ 62 h 98"/>
                  <a:gd name="T6" fmla="*/ 14 w 61"/>
                  <a:gd name="T7" fmla="*/ 52 h 98"/>
                  <a:gd name="T8" fmla="*/ 1 w 61"/>
                  <a:gd name="T9" fmla="*/ 33 h 98"/>
                  <a:gd name="T10" fmla="*/ 3 w 61"/>
                  <a:gd name="T11" fmla="*/ 19 h 98"/>
                  <a:gd name="T12" fmla="*/ 23 w 61"/>
                  <a:gd name="T13" fmla="*/ 2 h 98"/>
                  <a:gd name="T14" fmla="*/ 55 w 61"/>
                  <a:gd name="T15" fmla="*/ 1 h 98"/>
                  <a:gd name="T16" fmla="*/ 60 w 61"/>
                  <a:gd name="T17" fmla="*/ 7 h 98"/>
                  <a:gd name="T18" fmla="*/ 60 w 61"/>
                  <a:gd name="T19" fmla="*/ 23 h 98"/>
                  <a:gd name="T20" fmla="*/ 61 w 61"/>
                  <a:gd name="T21" fmla="*/ 85 h 98"/>
                  <a:gd name="T22" fmla="*/ 60 w 61"/>
                  <a:gd name="T23" fmla="*/ 92 h 98"/>
                  <a:gd name="T24" fmla="*/ 55 w 61"/>
                  <a:gd name="T25" fmla="*/ 97 h 98"/>
                  <a:gd name="T26" fmla="*/ 51 w 61"/>
                  <a:gd name="T27" fmla="*/ 97 h 98"/>
                  <a:gd name="T28" fmla="*/ 42 w 61"/>
                  <a:gd name="T29" fmla="*/ 88 h 98"/>
                  <a:gd name="T30" fmla="*/ 42 w 61"/>
                  <a:gd name="T31" fmla="*/ 63 h 98"/>
                  <a:gd name="T32" fmla="*/ 40 w 61"/>
                  <a:gd name="T33" fmla="*/ 58 h 98"/>
                  <a:gd name="T34" fmla="*/ 36 w 61"/>
                  <a:gd name="T35" fmla="*/ 61 h 98"/>
                  <a:gd name="T36" fmla="*/ 24 w 61"/>
                  <a:gd name="T37" fmla="*/ 85 h 98"/>
                  <a:gd name="T38" fmla="*/ 3 w 61"/>
                  <a:gd name="T39" fmla="*/ 97 h 98"/>
                  <a:gd name="T40" fmla="*/ 0 w 61"/>
                  <a:gd name="T41" fmla="*/ 96 h 98"/>
                  <a:gd name="T42" fmla="*/ 42 w 61"/>
                  <a:gd name="T43" fmla="*/ 30 h 98"/>
                  <a:gd name="T44" fmla="*/ 42 w 61"/>
                  <a:gd name="T45" fmla="*/ 30 h 98"/>
                  <a:gd name="T46" fmla="*/ 43 w 61"/>
                  <a:gd name="T47" fmla="*/ 23 h 98"/>
                  <a:gd name="T48" fmla="*/ 39 w 61"/>
                  <a:gd name="T49" fmla="*/ 18 h 98"/>
                  <a:gd name="T50" fmla="*/ 25 w 61"/>
                  <a:gd name="T51" fmla="*/ 20 h 98"/>
                  <a:gd name="T52" fmla="*/ 21 w 61"/>
                  <a:gd name="T53" fmla="*/ 27 h 98"/>
                  <a:gd name="T54" fmla="*/ 30 w 61"/>
                  <a:gd name="T55" fmla="*/ 40 h 98"/>
                  <a:gd name="T56" fmla="*/ 37 w 61"/>
                  <a:gd name="T57" fmla="*/ 41 h 98"/>
                  <a:gd name="T58" fmla="*/ 42 w 61"/>
                  <a:gd name="T59" fmla="*/ 35 h 98"/>
                  <a:gd name="T60" fmla="*/ 42 w 61"/>
                  <a:gd name="T6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98">
                    <a:moveTo>
                      <a:pt x="0" y="96"/>
                    </a:moveTo>
                    <a:cubicBezTo>
                      <a:pt x="0" y="94"/>
                      <a:pt x="1" y="92"/>
                      <a:pt x="2" y="90"/>
                    </a:cubicBezTo>
                    <a:cubicBezTo>
                      <a:pt x="7" y="81"/>
                      <a:pt x="12" y="72"/>
                      <a:pt x="17" y="62"/>
                    </a:cubicBezTo>
                    <a:cubicBezTo>
                      <a:pt x="20" y="56"/>
                      <a:pt x="20" y="55"/>
                      <a:pt x="14" y="52"/>
                    </a:cubicBezTo>
                    <a:cubicBezTo>
                      <a:pt x="6" y="48"/>
                      <a:pt x="2" y="42"/>
                      <a:pt x="1" y="33"/>
                    </a:cubicBezTo>
                    <a:cubicBezTo>
                      <a:pt x="1" y="28"/>
                      <a:pt x="1" y="24"/>
                      <a:pt x="3" y="19"/>
                    </a:cubicBezTo>
                    <a:cubicBezTo>
                      <a:pt x="6" y="9"/>
                      <a:pt x="13" y="3"/>
                      <a:pt x="23" y="2"/>
                    </a:cubicBezTo>
                    <a:cubicBezTo>
                      <a:pt x="33" y="0"/>
                      <a:pt x="44" y="1"/>
                      <a:pt x="55" y="1"/>
                    </a:cubicBezTo>
                    <a:cubicBezTo>
                      <a:pt x="59" y="1"/>
                      <a:pt x="60" y="2"/>
                      <a:pt x="60" y="7"/>
                    </a:cubicBezTo>
                    <a:cubicBezTo>
                      <a:pt x="61" y="12"/>
                      <a:pt x="60" y="17"/>
                      <a:pt x="60" y="23"/>
                    </a:cubicBezTo>
                    <a:cubicBezTo>
                      <a:pt x="60" y="43"/>
                      <a:pt x="61" y="64"/>
                      <a:pt x="61" y="85"/>
                    </a:cubicBezTo>
                    <a:cubicBezTo>
                      <a:pt x="61" y="87"/>
                      <a:pt x="61" y="90"/>
                      <a:pt x="60" y="92"/>
                    </a:cubicBezTo>
                    <a:cubicBezTo>
                      <a:pt x="60" y="96"/>
                      <a:pt x="59" y="97"/>
                      <a:pt x="55" y="97"/>
                    </a:cubicBezTo>
                    <a:cubicBezTo>
                      <a:pt x="54" y="97"/>
                      <a:pt x="53" y="97"/>
                      <a:pt x="51" y="97"/>
                    </a:cubicBezTo>
                    <a:cubicBezTo>
                      <a:pt x="43" y="97"/>
                      <a:pt x="42" y="97"/>
                      <a:pt x="42" y="88"/>
                    </a:cubicBezTo>
                    <a:cubicBezTo>
                      <a:pt x="42" y="79"/>
                      <a:pt x="42" y="71"/>
                      <a:pt x="42" y="63"/>
                    </a:cubicBezTo>
                    <a:cubicBezTo>
                      <a:pt x="42" y="61"/>
                      <a:pt x="43" y="59"/>
                      <a:pt x="40" y="58"/>
                    </a:cubicBezTo>
                    <a:cubicBezTo>
                      <a:pt x="38" y="58"/>
                      <a:pt x="37" y="59"/>
                      <a:pt x="36" y="61"/>
                    </a:cubicBezTo>
                    <a:cubicBezTo>
                      <a:pt x="32" y="69"/>
                      <a:pt x="27" y="77"/>
                      <a:pt x="24" y="85"/>
                    </a:cubicBezTo>
                    <a:cubicBezTo>
                      <a:pt x="19" y="97"/>
                      <a:pt x="16" y="98"/>
                      <a:pt x="3" y="97"/>
                    </a:cubicBezTo>
                    <a:cubicBezTo>
                      <a:pt x="2" y="97"/>
                      <a:pt x="1" y="97"/>
                      <a:pt x="0" y="96"/>
                    </a:cubicBezTo>
                    <a:close/>
                    <a:moveTo>
                      <a:pt x="42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7"/>
                      <a:pt x="42" y="25"/>
                      <a:pt x="43" y="23"/>
                    </a:cubicBezTo>
                    <a:cubicBezTo>
                      <a:pt x="43" y="20"/>
                      <a:pt x="41" y="19"/>
                      <a:pt x="39" y="18"/>
                    </a:cubicBezTo>
                    <a:cubicBezTo>
                      <a:pt x="34" y="18"/>
                      <a:pt x="30" y="18"/>
                      <a:pt x="25" y="20"/>
                    </a:cubicBezTo>
                    <a:cubicBezTo>
                      <a:pt x="23" y="21"/>
                      <a:pt x="21" y="24"/>
                      <a:pt x="21" y="27"/>
                    </a:cubicBezTo>
                    <a:cubicBezTo>
                      <a:pt x="19" y="34"/>
                      <a:pt x="23" y="39"/>
                      <a:pt x="30" y="40"/>
                    </a:cubicBezTo>
                    <a:cubicBezTo>
                      <a:pt x="32" y="41"/>
                      <a:pt x="35" y="41"/>
                      <a:pt x="37" y="41"/>
                    </a:cubicBezTo>
                    <a:cubicBezTo>
                      <a:pt x="42" y="40"/>
                      <a:pt x="42" y="39"/>
                      <a:pt x="42" y="35"/>
                    </a:cubicBezTo>
                    <a:cubicBezTo>
                      <a:pt x="42" y="33"/>
                      <a:pt x="42" y="31"/>
                      <a:pt x="42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7" name="Freeform 29"/>
              <p:cNvSpPr>
                <a:spLocks noEditPoints="1"/>
              </p:cNvSpPr>
              <p:nvPr/>
            </p:nvSpPr>
            <p:spPr bwMode="auto">
              <a:xfrm>
                <a:off x="1607545" y="813228"/>
                <a:ext cx="38118" cy="40841"/>
              </a:xfrm>
              <a:custGeom>
                <a:avLst/>
                <a:gdLst>
                  <a:gd name="T0" fmla="*/ 45 w 92"/>
                  <a:gd name="T1" fmla="*/ 0 h 99"/>
                  <a:gd name="T2" fmla="*/ 58 w 92"/>
                  <a:gd name="T3" fmla="*/ 10 h 99"/>
                  <a:gd name="T4" fmla="*/ 89 w 92"/>
                  <a:gd name="T5" fmla="*/ 89 h 99"/>
                  <a:gd name="T6" fmla="*/ 83 w 92"/>
                  <a:gd name="T7" fmla="*/ 97 h 99"/>
                  <a:gd name="T8" fmla="*/ 70 w 92"/>
                  <a:gd name="T9" fmla="*/ 87 h 99"/>
                  <a:gd name="T10" fmla="*/ 55 w 92"/>
                  <a:gd name="T11" fmla="*/ 77 h 99"/>
                  <a:gd name="T12" fmla="*/ 35 w 92"/>
                  <a:gd name="T13" fmla="*/ 77 h 99"/>
                  <a:gd name="T14" fmla="*/ 23 w 92"/>
                  <a:gd name="T15" fmla="*/ 85 h 99"/>
                  <a:gd name="T16" fmla="*/ 20 w 92"/>
                  <a:gd name="T17" fmla="*/ 91 h 99"/>
                  <a:gd name="T18" fmla="*/ 5 w 92"/>
                  <a:gd name="T19" fmla="*/ 97 h 99"/>
                  <a:gd name="T20" fmla="*/ 1 w 92"/>
                  <a:gd name="T21" fmla="*/ 92 h 99"/>
                  <a:gd name="T22" fmla="*/ 12 w 92"/>
                  <a:gd name="T23" fmla="*/ 63 h 99"/>
                  <a:gd name="T24" fmla="*/ 34 w 92"/>
                  <a:gd name="T25" fmla="*/ 8 h 99"/>
                  <a:gd name="T26" fmla="*/ 45 w 92"/>
                  <a:gd name="T27" fmla="*/ 0 h 99"/>
                  <a:gd name="T28" fmla="*/ 47 w 92"/>
                  <a:gd name="T29" fmla="*/ 28 h 99"/>
                  <a:gd name="T30" fmla="*/ 45 w 92"/>
                  <a:gd name="T31" fmla="*/ 28 h 99"/>
                  <a:gd name="T32" fmla="*/ 34 w 92"/>
                  <a:gd name="T33" fmla="*/ 56 h 99"/>
                  <a:gd name="T34" fmla="*/ 37 w 92"/>
                  <a:gd name="T35" fmla="*/ 59 h 99"/>
                  <a:gd name="T36" fmla="*/ 54 w 92"/>
                  <a:gd name="T37" fmla="*/ 59 h 99"/>
                  <a:gd name="T38" fmla="*/ 57 w 92"/>
                  <a:gd name="T39" fmla="*/ 54 h 99"/>
                  <a:gd name="T40" fmla="*/ 47 w 92"/>
                  <a:gd name="T41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9">
                    <a:moveTo>
                      <a:pt x="45" y="0"/>
                    </a:moveTo>
                    <a:cubicBezTo>
                      <a:pt x="54" y="1"/>
                      <a:pt x="55" y="1"/>
                      <a:pt x="58" y="10"/>
                    </a:cubicBezTo>
                    <a:cubicBezTo>
                      <a:pt x="68" y="36"/>
                      <a:pt x="79" y="62"/>
                      <a:pt x="89" y="89"/>
                    </a:cubicBezTo>
                    <a:cubicBezTo>
                      <a:pt x="92" y="96"/>
                      <a:pt x="90" y="97"/>
                      <a:pt x="83" y="97"/>
                    </a:cubicBezTo>
                    <a:cubicBezTo>
                      <a:pt x="75" y="97"/>
                      <a:pt x="72" y="95"/>
                      <a:pt x="70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48" y="77"/>
                      <a:pt x="41" y="77"/>
                      <a:pt x="35" y="77"/>
                    </a:cubicBezTo>
                    <a:cubicBezTo>
                      <a:pt x="26" y="77"/>
                      <a:pt x="25" y="77"/>
                      <a:pt x="23" y="85"/>
                    </a:cubicBezTo>
                    <a:cubicBezTo>
                      <a:pt x="22" y="87"/>
                      <a:pt x="21" y="89"/>
                      <a:pt x="20" y="91"/>
                    </a:cubicBezTo>
                    <a:cubicBezTo>
                      <a:pt x="17" y="96"/>
                      <a:pt x="10" y="99"/>
                      <a:pt x="5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5" y="82"/>
                      <a:pt x="9" y="73"/>
                      <a:pt x="12" y="63"/>
                    </a:cubicBezTo>
                    <a:cubicBezTo>
                      <a:pt x="20" y="45"/>
                      <a:pt x="27" y="26"/>
                      <a:pt x="34" y="8"/>
                    </a:cubicBezTo>
                    <a:cubicBezTo>
                      <a:pt x="36" y="1"/>
                      <a:pt x="38" y="0"/>
                      <a:pt x="45" y="0"/>
                    </a:cubicBezTo>
                    <a:close/>
                    <a:moveTo>
                      <a:pt x="47" y="28"/>
                    </a:moveTo>
                    <a:cubicBezTo>
                      <a:pt x="46" y="28"/>
                      <a:pt x="45" y="28"/>
                      <a:pt x="45" y="28"/>
                    </a:cubicBezTo>
                    <a:cubicBezTo>
                      <a:pt x="41" y="37"/>
                      <a:pt x="38" y="46"/>
                      <a:pt x="34" y="56"/>
                    </a:cubicBezTo>
                    <a:cubicBezTo>
                      <a:pt x="33" y="58"/>
                      <a:pt x="34" y="59"/>
                      <a:pt x="37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8" y="59"/>
                      <a:pt x="58" y="58"/>
                      <a:pt x="57" y="54"/>
                    </a:cubicBezTo>
                    <a:cubicBezTo>
                      <a:pt x="54" y="45"/>
                      <a:pt x="50" y="37"/>
                      <a:pt x="47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8" name="Freeform 30"/>
              <p:cNvSpPr>
                <a:spLocks noEditPoints="1"/>
              </p:cNvSpPr>
              <p:nvPr/>
            </p:nvSpPr>
            <p:spPr bwMode="auto">
              <a:xfrm>
                <a:off x="1655192" y="928263"/>
                <a:ext cx="38118" cy="40841"/>
              </a:xfrm>
              <a:custGeom>
                <a:avLst/>
                <a:gdLst>
                  <a:gd name="T0" fmla="*/ 44 w 91"/>
                  <a:gd name="T1" fmla="*/ 77 h 99"/>
                  <a:gd name="T2" fmla="*/ 32 w 91"/>
                  <a:gd name="T3" fmla="*/ 77 h 99"/>
                  <a:gd name="T4" fmla="*/ 22 w 91"/>
                  <a:gd name="T5" fmla="*/ 84 h 99"/>
                  <a:gd name="T6" fmla="*/ 21 w 91"/>
                  <a:gd name="T7" fmla="*/ 88 h 99"/>
                  <a:gd name="T8" fmla="*/ 2 w 91"/>
                  <a:gd name="T9" fmla="*/ 96 h 99"/>
                  <a:gd name="T10" fmla="*/ 0 w 91"/>
                  <a:gd name="T11" fmla="*/ 93 h 99"/>
                  <a:gd name="T12" fmla="*/ 2 w 91"/>
                  <a:gd name="T13" fmla="*/ 88 h 99"/>
                  <a:gd name="T14" fmla="*/ 32 w 91"/>
                  <a:gd name="T15" fmla="*/ 10 h 99"/>
                  <a:gd name="T16" fmla="*/ 35 w 91"/>
                  <a:gd name="T17" fmla="*/ 4 h 99"/>
                  <a:gd name="T18" fmla="*/ 42 w 91"/>
                  <a:gd name="T19" fmla="*/ 0 h 99"/>
                  <a:gd name="T20" fmla="*/ 58 w 91"/>
                  <a:gd name="T21" fmla="*/ 11 h 99"/>
                  <a:gd name="T22" fmla="*/ 87 w 91"/>
                  <a:gd name="T23" fmla="*/ 87 h 99"/>
                  <a:gd name="T24" fmla="*/ 80 w 91"/>
                  <a:gd name="T25" fmla="*/ 97 h 99"/>
                  <a:gd name="T26" fmla="*/ 69 w 91"/>
                  <a:gd name="T27" fmla="*/ 87 h 99"/>
                  <a:gd name="T28" fmla="*/ 55 w 91"/>
                  <a:gd name="T29" fmla="*/ 77 h 99"/>
                  <a:gd name="T30" fmla="*/ 44 w 91"/>
                  <a:gd name="T31" fmla="*/ 77 h 99"/>
                  <a:gd name="T32" fmla="*/ 44 w 91"/>
                  <a:gd name="T33" fmla="*/ 77 h 99"/>
                  <a:gd name="T34" fmla="*/ 45 w 91"/>
                  <a:gd name="T35" fmla="*/ 25 h 99"/>
                  <a:gd name="T36" fmla="*/ 40 w 91"/>
                  <a:gd name="T37" fmla="*/ 37 h 99"/>
                  <a:gd name="T38" fmla="*/ 35 w 91"/>
                  <a:gd name="T39" fmla="*/ 52 h 99"/>
                  <a:gd name="T40" fmla="*/ 40 w 91"/>
                  <a:gd name="T41" fmla="*/ 60 h 99"/>
                  <a:gd name="T42" fmla="*/ 54 w 91"/>
                  <a:gd name="T43" fmla="*/ 59 h 99"/>
                  <a:gd name="T44" fmla="*/ 57 w 91"/>
                  <a:gd name="T45" fmla="*/ 55 h 99"/>
                  <a:gd name="T46" fmla="*/ 45 w 91"/>
                  <a:gd name="T47" fmla="*/ 2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99">
                    <a:moveTo>
                      <a:pt x="44" y="77"/>
                    </a:moveTo>
                    <a:cubicBezTo>
                      <a:pt x="40" y="77"/>
                      <a:pt x="36" y="77"/>
                      <a:pt x="32" y="77"/>
                    </a:cubicBezTo>
                    <a:cubicBezTo>
                      <a:pt x="26" y="77"/>
                      <a:pt x="23" y="79"/>
                      <a:pt x="22" y="84"/>
                    </a:cubicBezTo>
                    <a:cubicBezTo>
                      <a:pt x="21" y="85"/>
                      <a:pt x="21" y="87"/>
                      <a:pt x="21" y="88"/>
                    </a:cubicBezTo>
                    <a:cubicBezTo>
                      <a:pt x="18" y="95"/>
                      <a:pt x="9" y="99"/>
                      <a:pt x="2" y="96"/>
                    </a:cubicBezTo>
                    <a:cubicBezTo>
                      <a:pt x="0" y="95"/>
                      <a:pt x="0" y="94"/>
                      <a:pt x="0" y="93"/>
                    </a:cubicBezTo>
                    <a:cubicBezTo>
                      <a:pt x="1" y="91"/>
                      <a:pt x="1" y="90"/>
                      <a:pt x="2" y="88"/>
                    </a:cubicBezTo>
                    <a:cubicBezTo>
                      <a:pt x="12" y="62"/>
                      <a:pt x="22" y="36"/>
                      <a:pt x="32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6" y="2"/>
                      <a:pt x="38" y="0"/>
                      <a:pt x="42" y="0"/>
                    </a:cubicBezTo>
                    <a:cubicBezTo>
                      <a:pt x="53" y="0"/>
                      <a:pt x="54" y="1"/>
                      <a:pt x="58" y="11"/>
                    </a:cubicBezTo>
                    <a:cubicBezTo>
                      <a:pt x="68" y="37"/>
                      <a:pt x="78" y="62"/>
                      <a:pt x="87" y="87"/>
                    </a:cubicBezTo>
                    <a:cubicBezTo>
                      <a:pt x="91" y="96"/>
                      <a:pt x="89" y="98"/>
                      <a:pt x="80" y="97"/>
                    </a:cubicBezTo>
                    <a:cubicBezTo>
                      <a:pt x="73" y="96"/>
                      <a:pt x="71" y="94"/>
                      <a:pt x="69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51" y="77"/>
                      <a:pt x="48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lose/>
                    <a:moveTo>
                      <a:pt x="45" y="25"/>
                    </a:moveTo>
                    <a:cubicBezTo>
                      <a:pt x="43" y="30"/>
                      <a:pt x="42" y="34"/>
                      <a:pt x="40" y="37"/>
                    </a:cubicBezTo>
                    <a:cubicBezTo>
                      <a:pt x="38" y="42"/>
                      <a:pt x="36" y="47"/>
                      <a:pt x="35" y="52"/>
                    </a:cubicBezTo>
                    <a:cubicBezTo>
                      <a:pt x="33" y="57"/>
                      <a:pt x="34" y="59"/>
                      <a:pt x="40" y="60"/>
                    </a:cubicBezTo>
                    <a:cubicBezTo>
                      <a:pt x="45" y="60"/>
                      <a:pt x="49" y="60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5" y="2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>
                <a:off x="1396535" y="812548"/>
                <a:ext cx="38799" cy="40841"/>
              </a:xfrm>
              <a:custGeom>
                <a:avLst/>
                <a:gdLst>
                  <a:gd name="T0" fmla="*/ 54 w 93"/>
                  <a:gd name="T1" fmla="*/ 78 h 99"/>
                  <a:gd name="T2" fmla="*/ 43 w 93"/>
                  <a:gd name="T3" fmla="*/ 77 h 99"/>
                  <a:gd name="T4" fmla="*/ 30 w 93"/>
                  <a:gd name="T5" fmla="*/ 79 h 99"/>
                  <a:gd name="T6" fmla="*/ 20 w 93"/>
                  <a:gd name="T7" fmla="*/ 92 h 99"/>
                  <a:gd name="T8" fmla="*/ 13 w 93"/>
                  <a:gd name="T9" fmla="*/ 98 h 99"/>
                  <a:gd name="T10" fmla="*/ 5 w 93"/>
                  <a:gd name="T11" fmla="*/ 87 h 99"/>
                  <a:gd name="T12" fmla="*/ 34 w 93"/>
                  <a:gd name="T13" fmla="*/ 10 h 99"/>
                  <a:gd name="T14" fmla="*/ 53 w 93"/>
                  <a:gd name="T15" fmla="*/ 2 h 99"/>
                  <a:gd name="T16" fmla="*/ 59 w 93"/>
                  <a:gd name="T17" fmla="*/ 9 h 99"/>
                  <a:gd name="T18" fmla="*/ 67 w 93"/>
                  <a:gd name="T19" fmla="*/ 31 h 99"/>
                  <a:gd name="T20" fmla="*/ 89 w 93"/>
                  <a:gd name="T21" fmla="*/ 88 h 99"/>
                  <a:gd name="T22" fmla="*/ 81 w 93"/>
                  <a:gd name="T23" fmla="*/ 98 h 99"/>
                  <a:gd name="T24" fmla="*/ 71 w 93"/>
                  <a:gd name="T25" fmla="*/ 90 h 99"/>
                  <a:gd name="T26" fmla="*/ 71 w 93"/>
                  <a:gd name="T27" fmla="*/ 87 h 99"/>
                  <a:gd name="T28" fmla="*/ 57 w 93"/>
                  <a:gd name="T29" fmla="*/ 78 h 99"/>
                  <a:gd name="T30" fmla="*/ 54 w 93"/>
                  <a:gd name="T31" fmla="*/ 78 h 99"/>
                  <a:gd name="T32" fmla="*/ 47 w 93"/>
                  <a:gd name="T33" fmla="*/ 27 h 99"/>
                  <a:gd name="T34" fmla="*/ 36 w 93"/>
                  <a:gd name="T35" fmla="*/ 55 h 99"/>
                  <a:gd name="T36" fmla="*/ 41 w 93"/>
                  <a:gd name="T37" fmla="*/ 61 h 99"/>
                  <a:gd name="T38" fmla="*/ 56 w 93"/>
                  <a:gd name="T39" fmla="*/ 60 h 99"/>
                  <a:gd name="T40" fmla="*/ 58 w 93"/>
                  <a:gd name="T41" fmla="*/ 57 h 99"/>
                  <a:gd name="T42" fmla="*/ 54 w 93"/>
                  <a:gd name="T43" fmla="*/ 45 h 99"/>
                  <a:gd name="T44" fmla="*/ 47 w 93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99">
                    <a:moveTo>
                      <a:pt x="54" y="78"/>
                    </a:moveTo>
                    <a:cubicBezTo>
                      <a:pt x="50" y="78"/>
                      <a:pt x="46" y="78"/>
                      <a:pt x="43" y="77"/>
                    </a:cubicBezTo>
                    <a:cubicBezTo>
                      <a:pt x="38" y="77"/>
                      <a:pt x="34" y="77"/>
                      <a:pt x="30" y="79"/>
                    </a:cubicBezTo>
                    <a:cubicBezTo>
                      <a:pt x="24" y="81"/>
                      <a:pt x="22" y="86"/>
                      <a:pt x="20" y="92"/>
                    </a:cubicBezTo>
                    <a:cubicBezTo>
                      <a:pt x="19" y="98"/>
                      <a:pt x="19" y="98"/>
                      <a:pt x="13" y="98"/>
                    </a:cubicBezTo>
                    <a:cubicBezTo>
                      <a:pt x="0" y="98"/>
                      <a:pt x="1" y="98"/>
                      <a:pt x="5" y="87"/>
                    </a:cubicBezTo>
                    <a:cubicBezTo>
                      <a:pt x="15" y="61"/>
                      <a:pt x="24" y="36"/>
                      <a:pt x="34" y="10"/>
                    </a:cubicBezTo>
                    <a:cubicBezTo>
                      <a:pt x="37" y="1"/>
                      <a:pt x="44" y="0"/>
                      <a:pt x="53" y="2"/>
                    </a:cubicBezTo>
                    <a:cubicBezTo>
                      <a:pt x="56" y="3"/>
                      <a:pt x="58" y="6"/>
                      <a:pt x="59" y="9"/>
                    </a:cubicBezTo>
                    <a:cubicBezTo>
                      <a:pt x="61" y="16"/>
                      <a:pt x="64" y="23"/>
                      <a:pt x="67" y="31"/>
                    </a:cubicBezTo>
                    <a:cubicBezTo>
                      <a:pt x="74" y="50"/>
                      <a:pt x="82" y="69"/>
                      <a:pt x="89" y="88"/>
                    </a:cubicBezTo>
                    <a:cubicBezTo>
                      <a:pt x="93" y="97"/>
                      <a:pt x="91" y="99"/>
                      <a:pt x="81" y="98"/>
                    </a:cubicBezTo>
                    <a:cubicBezTo>
                      <a:pt x="76" y="98"/>
                      <a:pt x="73" y="95"/>
                      <a:pt x="71" y="90"/>
                    </a:cubicBezTo>
                    <a:cubicBezTo>
                      <a:pt x="71" y="89"/>
                      <a:pt x="71" y="88"/>
                      <a:pt x="71" y="87"/>
                    </a:cubicBezTo>
                    <a:cubicBezTo>
                      <a:pt x="69" y="80"/>
                      <a:pt x="65" y="77"/>
                      <a:pt x="57" y="78"/>
                    </a:cubicBezTo>
                    <a:cubicBezTo>
                      <a:pt x="56" y="78"/>
                      <a:pt x="55" y="78"/>
                      <a:pt x="54" y="78"/>
                    </a:cubicBezTo>
                    <a:close/>
                    <a:moveTo>
                      <a:pt x="47" y="27"/>
                    </a:moveTo>
                    <a:cubicBezTo>
                      <a:pt x="42" y="37"/>
                      <a:pt x="38" y="46"/>
                      <a:pt x="36" y="55"/>
                    </a:cubicBezTo>
                    <a:cubicBezTo>
                      <a:pt x="35" y="59"/>
                      <a:pt x="36" y="60"/>
                      <a:pt x="41" y="61"/>
                    </a:cubicBezTo>
                    <a:cubicBezTo>
                      <a:pt x="46" y="61"/>
                      <a:pt x="51" y="60"/>
                      <a:pt x="56" y="60"/>
                    </a:cubicBezTo>
                    <a:cubicBezTo>
                      <a:pt x="59" y="60"/>
                      <a:pt x="59" y="58"/>
                      <a:pt x="58" y="57"/>
                    </a:cubicBezTo>
                    <a:cubicBezTo>
                      <a:pt x="57" y="53"/>
                      <a:pt x="56" y="49"/>
                      <a:pt x="54" y="45"/>
                    </a:cubicBezTo>
                    <a:cubicBezTo>
                      <a:pt x="52" y="39"/>
                      <a:pt x="50" y="34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1276055" y="813228"/>
                <a:ext cx="37437" cy="40841"/>
              </a:xfrm>
              <a:custGeom>
                <a:avLst/>
                <a:gdLst>
                  <a:gd name="T0" fmla="*/ 46 w 91"/>
                  <a:gd name="T1" fmla="*/ 77 h 99"/>
                  <a:gd name="T2" fmla="*/ 32 w 91"/>
                  <a:gd name="T3" fmla="*/ 77 h 99"/>
                  <a:gd name="T4" fmla="*/ 24 w 91"/>
                  <a:gd name="T5" fmla="*/ 82 h 99"/>
                  <a:gd name="T6" fmla="*/ 21 w 91"/>
                  <a:gd name="T7" fmla="*/ 90 h 99"/>
                  <a:gd name="T8" fmla="*/ 5 w 91"/>
                  <a:gd name="T9" fmla="*/ 97 h 99"/>
                  <a:gd name="T10" fmla="*/ 2 w 91"/>
                  <a:gd name="T11" fmla="*/ 92 h 99"/>
                  <a:gd name="T12" fmla="*/ 33 w 91"/>
                  <a:gd name="T13" fmla="*/ 10 h 99"/>
                  <a:gd name="T14" fmla="*/ 46 w 91"/>
                  <a:gd name="T15" fmla="*/ 0 h 99"/>
                  <a:gd name="T16" fmla="*/ 58 w 91"/>
                  <a:gd name="T17" fmla="*/ 8 h 99"/>
                  <a:gd name="T18" fmla="*/ 90 w 91"/>
                  <a:gd name="T19" fmla="*/ 91 h 99"/>
                  <a:gd name="T20" fmla="*/ 85 w 91"/>
                  <a:gd name="T21" fmla="*/ 97 h 99"/>
                  <a:gd name="T22" fmla="*/ 85 w 91"/>
                  <a:gd name="T23" fmla="*/ 97 h 99"/>
                  <a:gd name="T24" fmla="*/ 70 w 91"/>
                  <a:gd name="T25" fmla="*/ 88 h 99"/>
                  <a:gd name="T26" fmla="*/ 55 w 91"/>
                  <a:gd name="T27" fmla="*/ 77 h 99"/>
                  <a:gd name="T28" fmla="*/ 46 w 91"/>
                  <a:gd name="T29" fmla="*/ 77 h 99"/>
                  <a:gd name="T30" fmla="*/ 46 w 91"/>
                  <a:gd name="T31" fmla="*/ 77 h 99"/>
                  <a:gd name="T32" fmla="*/ 47 w 91"/>
                  <a:gd name="T33" fmla="*/ 27 h 99"/>
                  <a:gd name="T34" fmla="*/ 46 w 91"/>
                  <a:gd name="T35" fmla="*/ 27 h 99"/>
                  <a:gd name="T36" fmla="*/ 34 w 91"/>
                  <a:gd name="T37" fmla="*/ 55 h 99"/>
                  <a:gd name="T38" fmla="*/ 37 w 91"/>
                  <a:gd name="T39" fmla="*/ 59 h 99"/>
                  <a:gd name="T40" fmla="*/ 55 w 91"/>
                  <a:gd name="T41" fmla="*/ 59 h 99"/>
                  <a:gd name="T42" fmla="*/ 58 w 91"/>
                  <a:gd name="T43" fmla="*/ 54 h 99"/>
                  <a:gd name="T44" fmla="*/ 47 w 91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9">
                    <a:moveTo>
                      <a:pt x="46" y="77"/>
                    </a:moveTo>
                    <a:cubicBezTo>
                      <a:pt x="41" y="77"/>
                      <a:pt x="37" y="77"/>
                      <a:pt x="32" y="77"/>
                    </a:cubicBezTo>
                    <a:cubicBezTo>
                      <a:pt x="28" y="77"/>
                      <a:pt x="25" y="78"/>
                      <a:pt x="24" y="82"/>
                    </a:cubicBezTo>
                    <a:cubicBezTo>
                      <a:pt x="23" y="85"/>
                      <a:pt x="22" y="88"/>
                      <a:pt x="21" y="90"/>
                    </a:cubicBezTo>
                    <a:cubicBezTo>
                      <a:pt x="17" y="96"/>
                      <a:pt x="11" y="99"/>
                      <a:pt x="5" y="97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12" y="64"/>
                      <a:pt x="23" y="37"/>
                      <a:pt x="33" y="10"/>
                    </a:cubicBezTo>
                    <a:cubicBezTo>
                      <a:pt x="36" y="2"/>
                      <a:pt x="39" y="0"/>
                      <a:pt x="46" y="0"/>
                    </a:cubicBezTo>
                    <a:cubicBezTo>
                      <a:pt x="52" y="0"/>
                      <a:pt x="56" y="3"/>
                      <a:pt x="58" y="8"/>
                    </a:cubicBezTo>
                    <a:cubicBezTo>
                      <a:pt x="69" y="36"/>
                      <a:pt x="79" y="63"/>
                      <a:pt x="90" y="91"/>
                    </a:cubicBezTo>
                    <a:cubicBezTo>
                      <a:pt x="91" y="96"/>
                      <a:pt x="91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5" y="98"/>
                      <a:pt x="74" y="97"/>
                      <a:pt x="70" y="88"/>
                    </a:cubicBezTo>
                    <a:cubicBezTo>
                      <a:pt x="66" y="75"/>
                      <a:pt x="67" y="77"/>
                      <a:pt x="55" y="77"/>
                    </a:cubicBezTo>
                    <a:cubicBezTo>
                      <a:pt x="52" y="77"/>
                      <a:pt x="49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47" y="27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2" y="36"/>
                      <a:pt x="38" y="46"/>
                      <a:pt x="34" y="55"/>
                    </a:cubicBezTo>
                    <a:cubicBezTo>
                      <a:pt x="33" y="58"/>
                      <a:pt x="35" y="59"/>
                      <a:pt x="37" y="59"/>
                    </a:cubicBezTo>
                    <a:cubicBezTo>
                      <a:pt x="43" y="59"/>
                      <a:pt x="49" y="59"/>
                      <a:pt x="55" y="59"/>
                    </a:cubicBezTo>
                    <a:cubicBezTo>
                      <a:pt x="58" y="59"/>
                      <a:pt x="59" y="58"/>
                      <a:pt x="58" y="54"/>
                    </a:cubicBezTo>
                    <a:cubicBezTo>
                      <a:pt x="54" y="45"/>
                      <a:pt x="50" y="36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1" name="Freeform 33"/>
              <p:cNvSpPr>
                <a:spLocks noEditPoints="1"/>
              </p:cNvSpPr>
              <p:nvPr/>
            </p:nvSpPr>
            <p:spPr bwMode="auto">
              <a:xfrm>
                <a:off x="1388367" y="871086"/>
                <a:ext cx="37437" cy="39479"/>
              </a:xfrm>
              <a:custGeom>
                <a:avLst/>
                <a:gdLst>
                  <a:gd name="T0" fmla="*/ 0 w 90"/>
                  <a:gd name="T1" fmla="*/ 96 h 97"/>
                  <a:gd name="T2" fmla="*/ 2 w 90"/>
                  <a:gd name="T3" fmla="*/ 89 h 97"/>
                  <a:gd name="T4" fmla="*/ 33 w 90"/>
                  <a:gd name="T5" fmla="*/ 7 h 97"/>
                  <a:gd name="T6" fmla="*/ 43 w 90"/>
                  <a:gd name="T7" fmla="*/ 0 h 97"/>
                  <a:gd name="T8" fmla="*/ 47 w 90"/>
                  <a:gd name="T9" fmla="*/ 0 h 97"/>
                  <a:gd name="T10" fmla="*/ 57 w 90"/>
                  <a:gd name="T11" fmla="*/ 7 h 97"/>
                  <a:gd name="T12" fmla="*/ 83 w 90"/>
                  <a:gd name="T13" fmla="*/ 74 h 97"/>
                  <a:gd name="T14" fmla="*/ 88 w 90"/>
                  <a:gd name="T15" fmla="*/ 89 h 97"/>
                  <a:gd name="T16" fmla="*/ 84 w 90"/>
                  <a:gd name="T17" fmla="*/ 96 h 97"/>
                  <a:gd name="T18" fmla="*/ 69 w 90"/>
                  <a:gd name="T19" fmla="*/ 87 h 97"/>
                  <a:gd name="T20" fmla="*/ 55 w 90"/>
                  <a:gd name="T21" fmla="*/ 76 h 97"/>
                  <a:gd name="T22" fmla="*/ 41 w 90"/>
                  <a:gd name="T23" fmla="*/ 76 h 97"/>
                  <a:gd name="T24" fmla="*/ 30 w 90"/>
                  <a:gd name="T25" fmla="*/ 77 h 97"/>
                  <a:gd name="T26" fmla="*/ 19 w 90"/>
                  <a:gd name="T27" fmla="*/ 89 h 97"/>
                  <a:gd name="T28" fmla="*/ 11 w 90"/>
                  <a:gd name="T29" fmla="*/ 96 h 97"/>
                  <a:gd name="T30" fmla="*/ 0 w 90"/>
                  <a:gd name="T31" fmla="*/ 96 h 97"/>
                  <a:gd name="T32" fmla="*/ 46 w 90"/>
                  <a:gd name="T33" fmla="*/ 26 h 97"/>
                  <a:gd name="T34" fmla="*/ 44 w 90"/>
                  <a:gd name="T35" fmla="*/ 26 h 97"/>
                  <a:gd name="T36" fmla="*/ 33 w 90"/>
                  <a:gd name="T37" fmla="*/ 54 h 97"/>
                  <a:gd name="T38" fmla="*/ 36 w 90"/>
                  <a:gd name="T39" fmla="*/ 59 h 97"/>
                  <a:gd name="T40" fmla="*/ 54 w 90"/>
                  <a:gd name="T41" fmla="*/ 59 h 97"/>
                  <a:gd name="T42" fmla="*/ 57 w 90"/>
                  <a:gd name="T43" fmla="*/ 55 h 97"/>
                  <a:gd name="T44" fmla="*/ 46 w 90"/>
                  <a:gd name="T45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7">
                    <a:moveTo>
                      <a:pt x="0" y="96"/>
                    </a:moveTo>
                    <a:cubicBezTo>
                      <a:pt x="0" y="93"/>
                      <a:pt x="1" y="91"/>
                      <a:pt x="2" y="89"/>
                    </a:cubicBezTo>
                    <a:cubicBezTo>
                      <a:pt x="12" y="62"/>
                      <a:pt x="23" y="34"/>
                      <a:pt x="33" y="7"/>
                    </a:cubicBezTo>
                    <a:cubicBezTo>
                      <a:pt x="35" y="1"/>
                      <a:pt x="37" y="0"/>
                      <a:pt x="43" y="0"/>
                    </a:cubicBezTo>
                    <a:cubicBezTo>
                      <a:pt x="44" y="0"/>
                      <a:pt x="45" y="0"/>
                      <a:pt x="47" y="0"/>
                    </a:cubicBezTo>
                    <a:cubicBezTo>
                      <a:pt x="53" y="0"/>
                      <a:pt x="54" y="1"/>
                      <a:pt x="57" y="7"/>
                    </a:cubicBezTo>
                    <a:cubicBezTo>
                      <a:pt x="65" y="29"/>
                      <a:pt x="74" y="52"/>
                      <a:pt x="83" y="74"/>
                    </a:cubicBezTo>
                    <a:cubicBezTo>
                      <a:pt x="84" y="79"/>
                      <a:pt x="87" y="84"/>
                      <a:pt x="88" y="89"/>
                    </a:cubicBezTo>
                    <a:cubicBezTo>
                      <a:pt x="90" y="94"/>
                      <a:pt x="89" y="96"/>
                      <a:pt x="84" y="96"/>
                    </a:cubicBezTo>
                    <a:cubicBezTo>
                      <a:pt x="77" y="97"/>
                      <a:pt x="71" y="95"/>
                      <a:pt x="69" y="87"/>
                    </a:cubicBezTo>
                    <a:cubicBezTo>
                      <a:pt x="67" y="78"/>
                      <a:pt x="64" y="76"/>
                      <a:pt x="55" y="76"/>
                    </a:cubicBezTo>
                    <a:cubicBezTo>
                      <a:pt x="50" y="77"/>
                      <a:pt x="45" y="77"/>
                      <a:pt x="41" y="76"/>
                    </a:cubicBezTo>
                    <a:cubicBezTo>
                      <a:pt x="37" y="76"/>
                      <a:pt x="34" y="76"/>
                      <a:pt x="30" y="77"/>
                    </a:cubicBezTo>
                    <a:cubicBezTo>
                      <a:pt x="24" y="78"/>
                      <a:pt x="21" y="83"/>
                      <a:pt x="19" y="89"/>
                    </a:cubicBezTo>
                    <a:cubicBezTo>
                      <a:pt x="18" y="96"/>
                      <a:pt x="17" y="96"/>
                      <a:pt x="11" y="96"/>
                    </a:cubicBezTo>
                    <a:cubicBezTo>
                      <a:pt x="7" y="96"/>
                      <a:pt x="3" y="96"/>
                      <a:pt x="0" y="96"/>
                    </a:cubicBezTo>
                    <a:close/>
                    <a:moveTo>
                      <a:pt x="46" y="26"/>
                    </a:moveTo>
                    <a:cubicBezTo>
                      <a:pt x="45" y="26"/>
                      <a:pt x="45" y="26"/>
                      <a:pt x="44" y="26"/>
                    </a:cubicBezTo>
                    <a:cubicBezTo>
                      <a:pt x="41" y="36"/>
                      <a:pt x="37" y="45"/>
                      <a:pt x="33" y="54"/>
                    </a:cubicBezTo>
                    <a:cubicBezTo>
                      <a:pt x="32" y="58"/>
                      <a:pt x="33" y="59"/>
                      <a:pt x="36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6" y="26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2" name="Freeform 34"/>
              <p:cNvSpPr>
                <a:spLocks noEditPoints="1"/>
              </p:cNvSpPr>
              <p:nvPr/>
            </p:nvSpPr>
            <p:spPr bwMode="auto">
              <a:xfrm>
                <a:off x="1604822" y="870405"/>
                <a:ext cx="37437" cy="40160"/>
              </a:xfrm>
              <a:custGeom>
                <a:avLst/>
                <a:gdLst>
                  <a:gd name="T0" fmla="*/ 45 w 90"/>
                  <a:gd name="T1" fmla="*/ 1 h 98"/>
                  <a:gd name="T2" fmla="*/ 57 w 90"/>
                  <a:gd name="T3" fmla="*/ 9 h 98"/>
                  <a:gd name="T4" fmla="*/ 88 w 90"/>
                  <a:gd name="T5" fmla="*/ 88 h 98"/>
                  <a:gd name="T6" fmla="*/ 81 w 90"/>
                  <a:gd name="T7" fmla="*/ 97 h 98"/>
                  <a:gd name="T8" fmla="*/ 69 w 90"/>
                  <a:gd name="T9" fmla="*/ 88 h 98"/>
                  <a:gd name="T10" fmla="*/ 68 w 90"/>
                  <a:gd name="T11" fmla="*/ 85 h 98"/>
                  <a:gd name="T12" fmla="*/ 57 w 90"/>
                  <a:gd name="T13" fmla="*/ 77 h 98"/>
                  <a:gd name="T14" fmla="*/ 38 w 90"/>
                  <a:gd name="T15" fmla="*/ 77 h 98"/>
                  <a:gd name="T16" fmla="*/ 19 w 90"/>
                  <a:gd name="T17" fmla="*/ 91 h 98"/>
                  <a:gd name="T18" fmla="*/ 16 w 90"/>
                  <a:gd name="T19" fmla="*/ 95 h 98"/>
                  <a:gd name="T20" fmla="*/ 4 w 90"/>
                  <a:gd name="T21" fmla="*/ 97 h 98"/>
                  <a:gd name="T22" fmla="*/ 1 w 90"/>
                  <a:gd name="T23" fmla="*/ 92 h 98"/>
                  <a:gd name="T24" fmla="*/ 3 w 90"/>
                  <a:gd name="T25" fmla="*/ 87 h 98"/>
                  <a:gd name="T26" fmla="*/ 32 w 90"/>
                  <a:gd name="T27" fmla="*/ 10 h 98"/>
                  <a:gd name="T28" fmla="*/ 45 w 90"/>
                  <a:gd name="T29" fmla="*/ 1 h 98"/>
                  <a:gd name="T30" fmla="*/ 45 w 90"/>
                  <a:gd name="T31" fmla="*/ 29 h 98"/>
                  <a:gd name="T32" fmla="*/ 43 w 90"/>
                  <a:gd name="T33" fmla="*/ 30 h 98"/>
                  <a:gd name="T34" fmla="*/ 34 w 90"/>
                  <a:gd name="T35" fmla="*/ 54 h 98"/>
                  <a:gd name="T36" fmla="*/ 40 w 90"/>
                  <a:gd name="T37" fmla="*/ 61 h 98"/>
                  <a:gd name="T38" fmla="*/ 53 w 90"/>
                  <a:gd name="T39" fmla="*/ 60 h 98"/>
                  <a:gd name="T40" fmla="*/ 56 w 90"/>
                  <a:gd name="T41" fmla="*/ 55 h 98"/>
                  <a:gd name="T42" fmla="*/ 47 w 90"/>
                  <a:gd name="T43" fmla="*/ 30 h 98"/>
                  <a:gd name="T44" fmla="*/ 45 w 90"/>
                  <a:gd name="T45" fmla="*/ 2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8">
                    <a:moveTo>
                      <a:pt x="45" y="1"/>
                    </a:moveTo>
                    <a:cubicBezTo>
                      <a:pt x="53" y="1"/>
                      <a:pt x="54" y="2"/>
                      <a:pt x="57" y="9"/>
                    </a:cubicBezTo>
                    <a:cubicBezTo>
                      <a:pt x="67" y="36"/>
                      <a:pt x="78" y="62"/>
                      <a:pt x="88" y="88"/>
                    </a:cubicBezTo>
                    <a:cubicBezTo>
                      <a:pt x="90" y="96"/>
                      <a:pt x="89" y="98"/>
                      <a:pt x="81" y="97"/>
                    </a:cubicBezTo>
                    <a:cubicBezTo>
                      <a:pt x="74" y="97"/>
                      <a:pt x="71" y="95"/>
                      <a:pt x="69" y="88"/>
                    </a:cubicBezTo>
                    <a:cubicBezTo>
                      <a:pt x="69" y="87"/>
                      <a:pt x="69" y="86"/>
                      <a:pt x="68" y="85"/>
                    </a:cubicBezTo>
                    <a:cubicBezTo>
                      <a:pt x="67" y="79"/>
                      <a:pt x="63" y="77"/>
                      <a:pt x="57" y="77"/>
                    </a:cubicBezTo>
                    <a:cubicBezTo>
                      <a:pt x="51" y="78"/>
                      <a:pt x="45" y="77"/>
                      <a:pt x="38" y="77"/>
                    </a:cubicBezTo>
                    <a:cubicBezTo>
                      <a:pt x="29" y="77"/>
                      <a:pt x="21" y="79"/>
                      <a:pt x="19" y="91"/>
                    </a:cubicBezTo>
                    <a:cubicBezTo>
                      <a:pt x="19" y="93"/>
                      <a:pt x="18" y="94"/>
                      <a:pt x="16" y="95"/>
                    </a:cubicBezTo>
                    <a:cubicBezTo>
                      <a:pt x="12" y="97"/>
                      <a:pt x="8" y="98"/>
                      <a:pt x="4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1" y="90"/>
                      <a:pt x="2" y="89"/>
                      <a:pt x="3" y="87"/>
                    </a:cubicBezTo>
                    <a:cubicBezTo>
                      <a:pt x="12" y="61"/>
                      <a:pt x="22" y="36"/>
                      <a:pt x="32" y="10"/>
                    </a:cubicBezTo>
                    <a:cubicBezTo>
                      <a:pt x="36" y="0"/>
                      <a:pt x="37" y="1"/>
                      <a:pt x="45" y="1"/>
                    </a:cubicBezTo>
                    <a:close/>
                    <a:moveTo>
                      <a:pt x="45" y="29"/>
                    </a:moveTo>
                    <a:cubicBezTo>
                      <a:pt x="44" y="29"/>
                      <a:pt x="44" y="29"/>
                      <a:pt x="43" y="30"/>
                    </a:cubicBezTo>
                    <a:cubicBezTo>
                      <a:pt x="40" y="38"/>
                      <a:pt x="37" y="46"/>
                      <a:pt x="34" y="54"/>
                    </a:cubicBezTo>
                    <a:cubicBezTo>
                      <a:pt x="33" y="59"/>
                      <a:pt x="35" y="61"/>
                      <a:pt x="40" y="61"/>
                    </a:cubicBezTo>
                    <a:cubicBezTo>
                      <a:pt x="44" y="61"/>
                      <a:pt x="49" y="61"/>
                      <a:pt x="53" y="60"/>
                    </a:cubicBezTo>
                    <a:cubicBezTo>
                      <a:pt x="58" y="59"/>
                      <a:pt x="58" y="59"/>
                      <a:pt x="56" y="55"/>
                    </a:cubicBezTo>
                    <a:cubicBezTo>
                      <a:pt x="53" y="46"/>
                      <a:pt x="50" y="38"/>
                      <a:pt x="47" y="30"/>
                    </a:cubicBezTo>
                    <a:cubicBezTo>
                      <a:pt x="46" y="29"/>
                      <a:pt x="46" y="29"/>
                      <a:pt x="45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3" name="Freeform 35"/>
              <p:cNvSpPr>
                <a:spLocks noEditPoints="1"/>
              </p:cNvSpPr>
              <p:nvPr/>
            </p:nvSpPr>
            <p:spPr bwMode="auto">
              <a:xfrm>
                <a:off x="1284904" y="871086"/>
                <a:ext cx="25185" cy="39479"/>
              </a:xfrm>
              <a:custGeom>
                <a:avLst/>
                <a:gdLst>
                  <a:gd name="T0" fmla="*/ 0 w 60"/>
                  <a:gd name="T1" fmla="*/ 48 h 96"/>
                  <a:gd name="T2" fmla="*/ 0 w 60"/>
                  <a:gd name="T3" fmla="*/ 9 h 96"/>
                  <a:gd name="T4" fmla="*/ 9 w 60"/>
                  <a:gd name="T5" fmla="*/ 0 h 96"/>
                  <a:gd name="T6" fmla="*/ 43 w 60"/>
                  <a:gd name="T7" fmla="*/ 0 h 96"/>
                  <a:gd name="T8" fmla="*/ 50 w 60"/>
                  <a:gd name="T9" fmla="*/ 7 h 96"/>
                  <a:gd name="T10" fmla="*/ 40 w 60"/>
                  <a:gd name="T11" fmla="*/ 17 h 96"/>
                  <a:gd name="T12" fmla="*/ 23 w 60"/>
                  <a:gd name="T13" fmla="*/ 17 h 96"/>
                  <a:gd name="T14" fmla="*/ 18 w 60"/>
                  <a:gd name="T15" fmla="*/ 22 h 96"/>
                  <a:gd name="T16" fmla="*/ 18 w 60"/>
                  <a:gd name="T17" fmla="*/ 27 h 96"/>
                  <a:gd name="T18" fmla="*/ 26 w 60"/>
                  <a:gd name="T19" fmla="*/ 37 h 96"/>
                  <a:gd name="T20" fmla="*/ 37 w 60"/>
                  <a:gd name="T21" fmla="*/ 38 h 96"/>
                  <a:gd name="T22" fmla="*/ 60 w 60"/>
                  <a:gd name="T23" fmla="*/ 65 h 96"/>
                  <a:gd name="T24" fmla="*/ 59 w 60"/>
                  <a:gd name="T25" fmla="*/ 75 h 96"/>
                  <a:gd name="T26" fmla="*/ 35 w 60"/>
                  <a:gd name="T27" fmla="*/ 95 h 96"/>
                  <a:gd name="T28" fmla="*/ 5 w 60"/>
                  <a:gd name="T29" fmla="*/ 96 h 96"/>
                  <a:gd name="T30" fmla="*/ 0 w 60"/>
                  <a:gd name="T31" fmla="*/ 91 h 96"/>
                  <a:gd name="T32" fmla="*/ 0 w 60"/>
                  <a:gd name="T33" fmla="*/ 86 h 96"/>
                  <a:gd name="T34" fmla="*/ 0 w 60"/>
                  <a:gd name="T35" fmla="*/ 48 h 96"/>
                  <a:gd name="T36" fmla="*/ 0 w 60"/>
                  <a:gd name="T37" fmla="*/ 48 h 96"/>
                  <a:gd name="T38" fmla="*/ 26 w 60"/>
                  <a:gd name="T39" fmla="*/ 79 h 96"/>
                  <a:gd name="T40" fmla="*/ 33 w 60"/>
                  <a:gd name="T41" fmla="*/ 79 h 96"/>
                  <a:gd name="T42" fmla="*/ 42 w 60"/>
                  <a:gd name="T43" fmla="*/ 62 h 96"/>
                  <a:gd name="T44" fmla="*/ 20 w 60"/>
                  <a:gd name="T45" fmla="*/ 53 h 96"/>
                  <a:gd name="T46" fmla="*/ 18 w 60"/>
                  <a:gd name="T47" fmla="*/ 58 h 96"/>
                  <a:gd name="T48" fmla="*/ 18 w 60"/>
                  <a:gd name="T49" fmla="*/ 74 h 96"/>
                  <a:gd name="T50" fmla="*/ 22 w 60"/>
                  <a:gd name="T51" fmla="*/ 79 h 96"/>
                  <a:gd name="T52" fmla="*/ 26 w 60"/>
                  <a:gd name="T53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9" y="0"/>
                    </a:cubicBezTo>
                    <a:cubicBezTo>
                      <a:pt x="20" y="0"/>
                      <a:pt x="32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1" y="17"/>
                      <a:pt x="50" y="17"/>
                      <a:pt x="40" y="17"/>
                    </a:cubicBezTo>
                    <a:cubicBezTo>
                      <a:pt x="34" y="17"/>
                      <a:pt x="29" y="17"/>
                      <a:pt x="23" y="17"/>
                    </a:cubicBezTo>
                    <a:cubicBezTo>
                      <a:pt x="19" y="17"/>
                      <a:pt x="18" y="18"/>
                      <a:pt x="18" y="22"/>
                    </a:cubicBezTo>
                    <a:cubicBezTo>
                      <a:pt x="18" y="24"/>
                      <a:pt x="18" y="26"/>
                      <a:pt x="18" y="27"/>
                    </a:cubicBezTo>
                    <a:cubicBezTo>
                      <a:pt x="17" y="34"/>
                      <a:pt x="20" y="36"/>
                      <a:pt x="26" y="37"/>
                    </a:cubicBezTo>
                    <a:cubicBezTo>
                      <a:pt x="30" y="37"/>
                      <a:pt x="34" y="37"/>
                      <a:pt x="37" y="38"/>
                    </a:cubicBezTo>
                    <a:cubicBezTo>
                      <a:pt x="51" y="41"/>
                      <a:pt x="59" y="51"/>
                      <a:pt x="60" y="65"/>
                    </a:cubicBezTo>
                    <a:cubicBezTo>
                      <a:pt x="60" y="68"/>
                      <a:pt x="60" y="72"/>
                      <a:pt x="59" y="75"/>
                    </a:cubicBezTo>
                    <a:cubicBezTo>
                      <a:pt x="56" y="87"/>
                      <a:pt x="47" y="95"/>
                      <a:pt x="35" y="95"/>
                    </a:cubicBezTo>
                    <a:cubicBezTo>
                      <a:pt x="25" y="96"/>
                      <a:pt x="15" y="96"/>
                      <a:pt x="5" y="96"/>
                    </a:cubicBezTo>
                    <a:cubicBezTo>
                      <a:pt x="2" y="96"/>
                      <a:pt x="1" y="95"/>
                      <a:pt x="0" y="91"/>
                    </a:cubicBezTo>
                    <a:cubicBezTo>
                      <a:pt x="0" y="89"/>
                      <a:pt x="0" y="88"/>
                      <a:pt x="0" y="86"/>
                    </a:cubicBezTo>
                    <a:cubicBezTo>
                      <a:pt x="0" y="73"/>
                      <a:pt x="0" y="6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  <a:moveTo>
                      <a:pt x="26" y="79"/>
                    </a:moveTo>
                    <a:cubicBezTo>
                      <a:pt x="29" y="79"/>
                      <a:pt x="31" y="79"/>
                      <a:pt x="33" y="79"/>
                    </a:cubicBezTo>
                    <a:cubicBezTo>
                      <a:pt x="41" y="77"/>
                      <a:pt x="45" y="69"/>
                      <a:pt x="42" y="62"/>
                    </a:cubicBezTo>
                    <a:cubicBezTo>
                      <a:pt x="39" y="55"/>
                      <a:pt x="27" y="50"/>
                      <a:pt x="20" y="53"/>
                    </a:cubicBezTo>
                    <a:cubicBezTo>
                      <a:pt x="18" y="54"/>
                      <a:pt x="18" y="56"/>
                      <a:pt x="18" y="58"/>
                    </a:cubicBezTo>
                    <a:cubicBezTo>
                      <a:pt x="18" y="63"/>
                      <a:pt x="18" y="69"/>
                      <a:pt x="18" y="74"/>
                    </a:cubicBezTo>
                    <a:cubicBezTo>
                      <a:pt x="17" y="77"/>
                      <a:pt x="19" y="79"/>
                      <a:pt x="22" y="79"/>
                    </a:cubicBezTo>
                    <a:cubicBezTo>
                      <a:pt x="24" y="79"/>
                      <a:pt x="25" y="79"/>
                      <a:pt x="26" y="7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4" name="Freeform 36"/>
              <p:cNvSpPr>
                <a:spLocks noEditPoints="1"/>
              </p:cNvSpPr>
              <p:nvPr/>
            </p:nvSpPr>
            <p:spPr bwMode="auto">
              <a:xfrm>
                <a:off x="1318257" y="928263"/>
                <a:ext cx="25185" cy="40160"/>
              </a:xfrm>
              <a:custGeom>
                <a:avLst/>
                <a:gdLst>
                  <a:gd name="T0" fmla="*/ 0 w 61"/>
                  <a:gd name="T1" fmla="*/ 48 h 97"/>
                  <a:gd name="T2" fmla="*/ 0 w 61"/>
                  <a:gd name="T3" fmla="*/ 9 h 97"/>
                  <a:gd name="T4" fmla="*/ 8 w 61"/>
                  <a:gd name="T5" fmla="*/ 0 h 97"/>
                  <a:gd name="T6" fmla="*/ 43 w 61"/>
                  <a:gd name="T7" fmla="*/ 0 h 97"/>
                  <a:gd name="T8" fmla="*/ 50 w 61"/>
                  <a:gd name="T9" fmla="*/ 7 h 97"/>
                  <a:gd name="T10" fmla="*/ 39 w 61"/>
                  <a:gd name="T11" fmla="*/ 18 h 97"/>
                  <a:gd name="T12" fmla="*/ 24 w 61"/>
                  <a:gd name="T13" fmla="*/ 18 h 97"/>
                  <a:gd name="T14" fmla="*/ 18 w 61"/>
                  <a:gd name="T15" fmla="*/ 23 h 97"/>
                  <a:gd name="T16" fmla="*/ 18 w 61"/>
                  <a:gd name="T17" fmla="*/ 30 h 97"/>
                  <a:gd name="T18" fmla="*/ 25 w 61"/>
                  <a:gd name="T19" fmla="*/ 37 h 97"/>
                  <a:gd name="T20" fmla="*/ 38 w 61"/>
                  <a:gd name="T21" fmla="*/ 39 h 97"/>
                  <a:gd name="T22" fmla="*/ 60 w 61"/>
                  <a:gd name="T23" fmla="*/ 70 h 97"/>
                  <a:gd name="T24" fmla="*/ 33 w 61"/>
                  <a:gd name="T25" fmla="*/ 96 h 97"/>
                  <a:gd name="T26" fmla="*/ 6 w 61"/>
                  <a:gd name="T27" fmla="*/ 96 h 97"/>
                  <a:gd name="T28" fmla="*/ 0 w 61"/>
                  <a:gd name="T29" fmla="*/ 90 h 97"/>
                  <a:gd name="T30" fmla="*/ 0 w 61"/>
                  <a:gd name="T31" fmla="*/ 48 h 97"/>
                  <a:gd name="T32" fmla="*/ 18 w 61"/>
                  <a:gd name="T33" fmla="*/ 65 h 97"/>
                  <a:gd name="T34" fmla="*/ 18 w 61"/>
                  <a:gd name="T35" fmla="*/ 65 h 97"/>
                  <a:gd name="T36" fmla="*/ 18 w 61"/>
                  <a:gd name="T37" fmla="*/ 72 h 97"/>
                  <a:gd name="T38" fmla="*/ 26 w 61"/>
                  <a:gd name="T39" fmla="*/ 80 h 97"/>
                  <a:gd name="T40" fmla="*/ 32 w 61"/>
                  <a:gd name="T41" fmla="*/ 79 h 97"/>
                  <a:gd name="T42" fmla="*/ 42 w 61"/>
                  <a:gd name="T43" fmla="*/ 69 h 97"/>
                  <a:gd name="T44" fmla="*/ 35 w 61"/>
                  <a:gd name="T45" fmla="*/ 55 h 97"/>
                  <a:gd name="T46" fmla="*/ 23 w 61"/>
                  <a:gd name="T47" fmla="*/ 53 h 97"/>
                  <a:gd name="T48" fmla="*/ 18 w 61"/>
                  <a:gd name="T49" fmla="*/ 59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1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0" y="18"/>
                      <a:pt x="50" y="18"/>
                      <a:pt x="39" y="18"/>
                    </a:cubicBezTo>
                    <a:cubicBezTo>
                      <a:pt x="34" y="18"/>
                      <a:pt x="29" y="18"/>
                      <a:pt x="24" y="18"/>
                    </a:cubicBezTo>
                    <a:cubicBezTo>
                      <a:pt x="19" y="18"/>
                      <a:pt x="18" y="19"/>
                      <a:pt x="18" y="23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5" y="37"/>
                    </a:cubicBezTo>
                    <a:cubicBezTo>
                      <a:pt x="29" y="38"/>
                      <a:pt x="34" y="37"/>
                      <a:pt x="38" y="39"/>
                    </a:cubicBezTo>
                    <a:cubicBezTo>
                      <a:pt x="53" y="42"/>
                      <a:pt x="61" y="55"/>
                      <a:pt x="60" y="70"/>
                    </a:cubicBezTo>
                    <a:cubicBezTo>
                      <a:pt x="59" y="85"/>
                      <a:pt x="48" y="95"/>
                      <a:pt x="33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  <a:moveTo>
                      <a:pt x="18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2"/>
                    </a:cubicBezTo>
                    <a:cubicBezTo>
                      <a:pt x="18" y="79"/>
                      <a:pt x="19" y="80"/>
                      <a:pt x="26" y="80"/>
                    </a:cubicBezTo>
                    <a:cubicBezTo>
                      <a:pt x="28" y="79"/>
                      <a:pt x="30" y="79"/>
                      <a:pt x="32" y="79"/>
                    </a:cubicBezTo>
                    <a:cubicBezTo>
                      <a:pt x="39" y="77"/>
                      <a:pt x="42" y="74"/>
                      <a:pt x="42" y="69"/>
                    </a:cubicBezTo>
                    <a:cubicBezTo>
                      <a:pt x="43" y="63"/>
                      <a:pt x="40" y="58"/>
                      <a:pt x="35" y="55"/>
                    </a:cubicBezTo>
                    <a:cubicBezTo>
                      <a:pt x="31" y="53"/>
                      <a:pt x="27" y="53"/>
                      <a:pt x="23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1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5" name="Freeform 37"/>
              <p:cNvSpPr>
                <a:spLocks noEditPoints="1"/>
              </p:cNvSpPr>
              <p:nvPr/>
            </p:nvSpPr>
            <p:spPr bwMode="auto">
              <a:xfrm>
                <a:off x="1220239" y="928263"/>
                <a:ext cx="25185" cy="40160"/>
              </a:xfrm>
              <a:custGeom>
                <a:avLst/>
                <a:gdLst>
                  <a:gd name="T0" fmla="*/ 0 w 61"/>
                  <a:gd name="T1" fmla="*/ 49 h 97"/>
                  <a:gd name="T2" fmla="*/ 0 w 61"/>
                  <a:gd name="T3" fmla="*/ 13 h 97"/>
                  <a:gd name="T4" fmla="*/ 0 w 61"/>
                  <a:gd name="T5" fmla="*/ 7 h 97"/>
                  <a:gd name="T6" fmla="*/ 6 w 61"/>
                  <a:gd name="T7" fmla="*/ 0 h 97"/>
                  <a:gd name="T8" fmla="*/ 44 w 61"/>
                  <a:gd name="T9" fmla="*/ 0 h 97"/>
                  <a:gd name="T10" fmla="*/ 50 w 61"/>
                  <a:gd name="T11" fmla="*/ 6 h 97"/>
                  <a:gd name="T12" fmla="*/ 50 w 61"/>
                  <a:gd name="T13" fmla="*/ 13 h 97"/>
                  <a:gd name="T14" fmla="*/ 45 w 61"/>
                  <a:gd name="T15" fmla="*/ 18 h 97"/>
                  <a:gd name="T16" fmla="*/ 26 w 61"/>
                  <a:gd name="T17" fmla="*/ 18 h 97"/>
                  <a:gd name="T18" fmla="*/ 18 w 61"/>
                  <a:gd name="T19" fmla="*/ 25 h 97"/>
                  <a:gd name="T20" fmla="*/ 29 w 61"/>
                  <a:gd name="T21" fmla="*/ 38 h 97"/>
                  <a:gd name="T22" fmla="*/ 39 w 61"/>
                  <a:gd name="T23" fmla="*/ 39 h 97"/>
                  <a:gd name="T24" fmla="*/ 60 w 61"/>
                  <a:gd name="T25" fmla="*/ 71 h 97"/>
                  <a:gd name="T26" fmla="*/ 34 w 61"/>
                  <a:gd name="T27" fmla="*/ 96 h 97"/>
                  <a:gd name="T28" fmla="*/ 6 w 61"/>
                  <a:gd name="T29" fmla="*/ 96 h 97"/>
                  <a:gd name="T30" fmla="*/ 0 w 61"/>
                  <a:gd name="T31" fmla="*/ 90 h 97"/>
                  <a:gd name="T32" fmla="*/ 0 w 61"/>
                  <a:gd name="T33" fmla="*/ 49 h 97"/>
                  <a:gd name="T34" fmla="*/ 0 w 61"/>
                  <a:gd name="T35" fmla="*/ 49 h 97"/>
                  <a:gd name="T36" fmla="*/ 18 w 61"/>
                  <a:gd name="T37" fmla="*/ 65 h 97"/>
                  <a:gd name="T38" fmla="*/ 18 w 61"/>
                  <a:gd name="T39" fmla="*/ 74 h 97"/>
                  <a:gd name="T40" fmla="*/ 24 w 61"/>
                  <a:gd name="T41" fmla="*/ 81 h 97"/>
                  <a:gd name="T42" fmla="*/ 37 w 61"/>
                  <a:gd name="T43" fmla="*/ 76 h 97"/>
                  <a:gd name="T44" fmla="*/ 36 w 61"/>
                  <a:gd name="T45" fmla="*/ 56 h 97"/>
                  <a:gd name="T46" fmla="*/ 23 w 61"/>
                  <a:gd name="T47" fmla="*/ 53 h 97"/>
                  <a:gd name="T48" fmla="*/ 18 w 61"/>
                  <a:gd name="T49" fmla="*/ 57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9"/>
                    </a:moveTo>
                    <a:cubicBezTo>
                      <a:pt x="0" y="37"/>
                      <a:pt x="0" y="25"/>
                      <a:pt x="0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9" y="0"/>
                      <a:pt x="32" y="0"/>
                      <a:pt x="44" y="0"/>
                    </a:cubicBezTo>
                    <a:cubicBezTo>
                      <a:pt x="49" y="0"/>
                      <a:pt x="50" y="1"/>
                      <a:pt x="50" y="6"/>
                    </a:cubicBezTo>
                    <a:cubicBezTo>
                      <a:pt x="50" y="8"/>
                      <a:pt x="50" y="10"/>
                      <a:pt x="50" y="13"/>
                    </a:cubicBezTo>
                    <a:cubicBezTo>
                      <a:pt x="50" y="17"/>
                      <a:pt x="49" y="18"/>
                      <a:pt x="45" y="18"/>
                    </a:cubicBezTo>
                    <a:cubicBezTo>
                      <a:pt x="39" y="18"/>
                      <a:pt x="32" y="18"/>
                      <a:pt x="26" y="18"/>
                    </a:cubicBezTo>
                    <a:cubicBezTo>
                      <a:pt x="19" y="17"/>
                      <a:pt x="18" y="19"/>
                      <a:pt x="18" y="25"/>
                    </a:cubicBezTo>
                    <a:cubicBezTo>
                      <a:pt x="18" y="37"/>
                      <a:pt x="18" y="37"/>
                      <a:pt x="29" y="38"/>
                    </a:cubicBezTo>
                    <a:cubicBezTo>
                      <a:pt x="33" y="38"/>
                      <a:pt x="36" y="38"/>
                      <a:pt x="39" y="39"/>
                    </a:cubicBezTo>
                    <a:cubicBezTo>
                      <a:pt x="55" y="43"/>
                      <a:pt x="61" y="56"/>
                      <a:pt x="60" y="71"/>
                    </a:cubicBezTo>
                    <a:cubicBezTo>
                      <a:pt x="59" y="85"/>
                      <a:pt x="48" y="95"/>
                      <a:pt x="34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3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65"/>
                    </a:moveTo>
                    <a:cubicBezTo>
                      <a:pt x="18" y="69"/>
                      <a:pt x="18" y="71"/>
                      <a:pt x="18" y="74"/>
                    </a:cubicBezTo>
                    <a:cubicBezTo>
                      <a:pt x="18" y="78"/>
                      <a:pt x="20" y="81"/>
                      <a:pt x="24" y="81"/>
                    </a:cubicBezTo>
                    <a:cubicBezTo>
                      <a:pt x="29" y="81"/>
                      <a:pt x="34" y="79"/>
                      <a:pt x="37" y="76"/>
                    </a:cubicBezTo>
                    <a:cubicBezTo>
                      <a:pt x="45" y="71"/>
                      <a:pt x="43" y="60"/>
                      <a:pt x="36" y="56"/>
                    </a:cubicBezTo>
                    <a:cubicBezTo>
                      <a:pt x="32" y="54"/>
                      <a:pt x="27" y="53"/>
                      <a:pt x="23" y="53"/>
                    </a:cubicBezTo>
                    <a:cubicBezTo>
                      <a:pt x="20" y="53"/>
                      <a:pt x="18" y="54"/>
                      <a:pt x="18" y="57"/>
                    </a:cubicBezTo>
                    <a:cubicBezTo>
                      <a:pt x="18" y="60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1444182" y="869725"/>
                <a:ext cx="42202" cy="41522"/>
              </a:xfrm>
              <a:custGeom>
                <a:avLst/>
                <a:gdLst>
                  <a:gd name="T0" fmla="*/ 59 w 101"/>
                  <a:gd name="T1" fmla="*/ 101 h 102"/>
                  <a:gd name="T2" fmla="*/ 14 w 101"/>
                  <a:gd name="T3" fmla="*/ 28 h 102"/>
                  <a:gd name="T4" fmla="*/ 62 w 101"/>
                  <a:gd name="T5" fmla="*/ 1 h 102"/>
                  <a:gd name="T6" fmla="*/ 88 w 101"/>
                  <a:gd name="T7" fmla="*/ 8 h 102"/>
                  <a:gd name="T8" fmla="*/ 97 w 101"/>
                  <a:gd name="T9" fmla="*/ 15 h 102"/>
                  <a:gd name="T10" fmla="*/ 100 w 101"/>
                  <a:gd name="T11" fmla="*/ 19 h 102"/>
                  <a:gd name="T12" fmla="*/ 93 w 101"/>
                  <a:gd name="T13" fmla="*/ 27 h 102"/>
                  <a:gd name="T14" fmla="*/ 87 w 101"/>
                  <a:gd name="T15" fmla="*/ 28 h 102"/>
                  <a:gd name="T16" fmla="*/ 80 w 101"/>
                  <a:gd name="T17" fmla="*/ 24 h 102"/>
                  <a:gd name="T18" fmla="*/ 50 w 101"/>
                  <a:gd name="T19" fmla="*/ 19 h 102"/>
                  <a:gd name="T20" fmla="*/ 26 w 101"/>
                  <a:gd name="T21" fmla="*/ 55 h 102"/>
                  <a:gd name="T22" fmla="*/ 56 w 101"/>
                  <a:gd name="T23" fmla="*/ 85 h 102"/>
                  <a:gd name="T24" fmla="*/ 85 w 101"/>
                  <a:gd name="T25" fmla="*/ 75 h 102"/>
                  <a:gd name="T26" fmla="*/ 92 w 101"/>
                  <a:gd name="T27" fmla="*/ 74 h 102"/>
                  <a:gd name="T28" fmla="*/ 92 w 101"/>
                  <a:gd name="T29" fmla="*/ 92 h 102"/>
                  <a:gd name="T30" fmla="*/ 59 w 101"/>
                  <a:gd name="T3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02">
                    <a:moveTo>
                      <a:pt x="59" y="101"/>
                    </a:moveTo>
                    <a:cubicBezTo>
                      <a:pt x="13" y="101"/>
                      <a:pt x="0" y="57"/>
                      <a:pt x="14" y="28"/>
                    </a:cubicBezTo>
                    <a:cubicBezTo>
                      <a:pt x="22" y="11"/>
                      <a:pt x="42" y="0"/>
                      <a:pt x="62" y="1"/>
                    </a:cubicBezTo>
                    <a:cubicBezTo>
                      <a:pt x="71" y="1"/>
                      <a:pt x="80" y="4"/>
                      <a:pt x="88" y="8"/>
                    </a:cubicBezTo>
                    <a:cubicBezTo>
                      <a:pt x="91" y="10"/>
                      <a:pt x="94" y="12"/>
                      <a:pt x="97" y="15"/>
                    </a:cubicBezTo>
                    <a:cubicBezTo>
                      <a:pt x="98" y="16"/>
                      <a:pt x="100" y="17"/>
                      <a:pt x="100" y="19"/>
                    </a:cubicBezTo>
                    <a:cubicBezTo>
                      <a:pt x="100" y="23"/>
                      <a:pt x="96" y="25"/>
                      <a:pt x="93" y="27"/>
                    </a:cubicBezTo>
                    <a:cubicBezTo>
                      <a:pt x="92" y="29"/>
                      <a:pt x="89" y="30"/>
                      <a:pt x="87" y="28"/>
                    </a:cubicBezTo>
                    <a:cubicBezTo>
                      <a:pt x="85" y="27"/>
                      <a:pt x="82" y="25"/>
                      <a:pt x="80" y="24"/>
                    </a:cubicBezTo>
                    <a:cubicBezTo>
                      <a:pt x="71" y="18"/>
                      <a:pt x="60" y="16"/>
                      <a:pt x="50" y="19"/>
                    </a:cubicBezTo>
                    <a:cubicBezTo>
                      <a:pt x="34" y="24"/>
                      <a:pt x="24" y="38"/>
                      <a:pt x="26" y="55"/>
                    </a:cubicBezTo>
                    <a:cubicBezTo>
                      <a:pt x="28" y="71"/>
                      <a:pt x="40" y="83"/>
                      <a:pt x="56" y="85"/>
                    </a:cubicBezTo>
                    <a:cubicBezTo>
                      <a:pt x="67" y="85"/>
                      <a:pt x="77" y="82"/>
                      <a:pt x="85" y="75"/>
                    </a:cubicBezTo>
                    <a:cubicBezTo>
                      <a:pt x="88" y="72"/>
                      <a:pt x="89" y="72"/>
                      <a:pt x="92" y="74"/>
                    </a:cubicBezTo>
                    <a:cubicBezTo>
                      <a:pt x="101" y="81"/>
                      <a:pt x="101" y="85"/>
                      <a:pt x="92" y="92"/>
                    </a:cubicBezTo>
                    <a:cubicBezTo>
                      <a:pt x="82" y="99"/>
                      <a:pt x="71" y="102"/>
                      <a:pt x="59" y="10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1499998" y="810506"/>
                <a:ext cx="38799" cy="43563"/>
              </a:xfrm>
              <a:custGeom>
                <a:avLst/>
                <a:gdLst>
                  <a:gd name="T0" fmla="*/ 54 w 94"/>
                  <a:gd name="T1" fmla="*/ 105 h 106"/>
                  <a:gd name="T2" fmla="*/ 32 w 94"/>
                  <a:gd name="T3" fmla="*/ 101 h 106"/>
                  <a:gd name="T4" fmla="*/ 2 w 94"/>
                  <a:gd name="T5" fmla="*/ 60 h 106"/>
                  <a:gd name="T6" fmla="*/ 27 w 94"/>
                  <a:gd name="T7" fmla="*/ 11 h 106"/>
                  <a:gd name="T8" fmla="*/ 85 w 94"/>
                  <a:gd name="T9" fmla="*/ 14 h 106"/>
                  <a:gd name="T10" fmla="*/ 91 w 94"/>
                  <a:gd name="T11" fmla="*/ 19 h 106"/>
                  <a:gd name="T12" fmla="*/ 92 w 94"/>
                  <a:gd name="T13" fmla="*/ 27 h 106"/>
                  <a:gd name="T14" fmla="*/ 84 w 94"/>
                  <a:gd name="T15" fmla="*/ 33 h 106"/>
                  <a:gd name="T16" fmla="*/ 80 w 94"/>
                  <a:gd name="T17" fmla="*/ 33 h 106"/>
                  <a:gd name="T18" fmla="*/ 74 w 94"/>
                  <a:gd name="T19" fmla="*/ 28 h 106"/>
                  <a:gd name="T20" fmla="*/ 41 w 94"/>
                  <a:gd name="T21" fmla="*/ 24 h 106"/>
                  <a:gd name="T22" fmla="*/ 20 w 94"/>
                  <a:gd name="T23" fmla="*/ 60 h 106"/>
                  <a:gd name="T24" fmla="*/ 50 w 94"/>
                  <a:gd name="T25" fmla="*/ 88 h 106"/>
                  <a:gd name="T26" fmla="*/ 77 w 94"/>
                  <a:gd name="T27" fmla="*/ 80 h 106"/>
                  <a:gd name="T28" fmla="*/ 88 w 94"/>
                  <a:gd name="T29" fmla="*/ 80 h 106"/>
                  <a:gd name="T30" fmla="*/ 88 w 94"/>
                  <a:gd name="T31" fmla="*/ 93 h 106"/>
                  <a:gd name="T32" fmla="*/ 54 w 94"/>
                  <a:gd name="T33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06">
                    <a:moveTo>
                      <a:pt x="54" y="105"/>
                    </a:moveTo>
                    <a:cubicBezTo>
                      <a:pt x="46" y="105"/>
                      <a:pt x="39" y="104"/>
                      <a:pt x="32" y="101"/>
                    </a:cubicBezTo>
                    <a:cubicBezTo>
                      <a:pt x="14" y="93"/>
                      <a:pt x="4" y="79"/>
                      <a:pt x="2" y="60"/>
                    </a:cubicBezTo>
                    <a:cubicBezTo>
                      <a:pt x="0" y="39"/>
                      <a:pt x="8" y="22"/>
                      <a:pt x="27" y="11"/>
                    </a:cubicBezTo>
                    <a:cubicBezTo>
                      <a:pt x="47" y="0"/>
                      <a:pt x="66" y="2"/>
                      <a:pt x="85" y="14"/>
                    </a:cubicBezTo>
                    <a:cubicBezTo>
                      <a:pt x="87" y="16"/>
                      <a:pt x="89" y="17"/>
                      <a:pt x="91" y="19"/>
                    </a:cubicBezTo>
                    <a:cubicBezTo>
                      <a:pt x="94" y="22"/>
                      <a:pt x="94" y="23"/>
                      <a:pt x="92" y="27"/>
                    </a:cubicBezTo>
                    <a:cubicBezTo>
                      <a:pt x="90" y="29"/>
                      <a:pt x="87" y="31"/>
                      <a:pt x="84" y="33"/>
                    </a:cubicBezTo>
                    <a:cubicBezTo>
                      <a:pt x="83" y="34"/>
                      <a:pt x="81" y="34"/>
                      <a:pt x="80" y="33"/>
                    </a:cubicBezTo>
                    <a:cubicBezTo>
                      <a:pt x="78" y="31"/>
                      <a:pt x="76" y="29"/>
                      <a:pt x="74" y="28"/>
                    </a:cubicBezTo>
                    <a:cubicBezTo>
                      <a:pt x="64" y="21"/>
                      <a:pt x="53" y="20"/>
                      <a:pt x="41" y="24"/>
                    </a:cubicBezTo>
                    <a:cubicBezTo>
                      <a:pt x="26" y="28"/>
                      <a:pt x="18" y="43"/>
                      <a:pt x="20" y="60"/>
                    </a:cubicBezTo>
                    <a:cubicBezTo>
                      <a:pt x="22" y="75"/>
                      <a:pt x="35" y="87"/>
                      <a:pt x="50" y="88"/>
                    </a:cubicBezTo>
                    <a:cubicBezTo>
                      <a:pt x="60" y="89"/>
                      <a:pt x="69" y="86"/>
                      <a:pt x="77" y="80"/>
                    </a:cubicBezTo>
                    <a:cubicBezTo>
                      <a:pt x="82" y="76"/>
                      <a:pt x="84" y="76"/>
                      <a:pt x="88" y="80"/>
                    </a:cubicBezTo>
                    <a:cubicBezTo>
                      <a:pt x="94" y="86"/>
                      <a:pt x="94" y="88"/>
                      <a:pt x="88" y="93"/>
                    </a:cubicBezTo>
                    <a:cubicBezTo>
                      <a:pt x="78" y="101"/>
                      <a:pt x="67" y="106"/>
                      <a:pt x="54" y="10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1216836" y="811867"/>
                <a:ext cx="40160" cy="42202"/>
              </a:xfrm>
              <a:custGeom>
                <a:avLst/>
                <a:gdLst>
                  <a:gd name="T0" fmla="*/ 56 w 96"/>
                  <a:gd name="T1" fmla="*/ 103 h 104"/>
                  <a:gd name="T2" fmla="*/ 39 w 96"/>
                  <a:gd name="T3" fmla="*/ 101 h 104"/>
                  <a:gd name="T4" fmla="*/ 3 w 96"/>
                  <a:gd name="T5" fmla="*/ 46 h 104"/>
                  <a:gd name="T6" fmla="*/ 59 w 96"/>
                  <a:gd name="T7" fmla="*/ 3 h 104"/>
                  <a:gd name="T8" fmla="*/ 89 w 96"/>
                  <a:gd name="T9" fmla="*/ 15 h 104"/>
                  <a:gd name="T10" fmla="*/ 94 w 96"/>
                  <a:gd name="T11" fmla="*/ 19 h 104"/>
                  <a:gd name="T12" fmla="*/ 94 w 96"/>
                  <a:gd name="T13" fmla="*/ 23 h 104"/>
                  <a:gd name="T14" fmla="*/ 88 w 96"/>
                  <a:gd name="T15" fmla="*/ 30 h 104"/>
                  <a:gd name="T16" fmla="*/ 82 w 96"/>
                  <a:gd name="T17" fmla="*/ 31 h 104"/>
                  <a:gd name="T18" fmla="*/ 77 w 96"/>
                  <a:gd name="T19" fmla="*/ 27 h 104"/>
                  <a:gd name="T20" fmla="*/ 47 w 96"/>
                  <a:gd name="T21" fmla="*/ 20 h 104"/>
                  <a:gd name="T22" fmla="*/ 21 w 96"/>
                  <a:gd name="T23" fmla="*/ 56 h 104"/>
                  <a:gd name="T24" fmla="*/ 52 w 96"/>
                  <a:gd name="T25" fmla="*/ 86 h 104"/>
                  <a:gd name="T26" fmla="*/ 79 w 96"/>
                  <a:gd name="T27" fmla="*/ 77 h 104"/>
                  <a:gd name="T28" fmla="*/ 89 w 96"/>
                  <a:gd name="T29" fmla="*/ 77 h 104"/>
                  <a:gd name="T30" fmla="*/ 88 w 96"/>
                  <a:gd name="T31" fmla="*/ 92 h 104"/>
                  <a:gd name="T32" fmla="*/ 56 w 96"/>
                  <a:gd name="T3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4">
                    <a:moveTo>
                      <a:pt x="56" y="103"/>
                    </a:moveTo>
                    <a:cubicBezTo>
                      <a:pt x="50" y="103"/>
                      <a:pt x="44" y="102"/>
                      <a:pt x="39" y="101"/>
                    </a:cubicBezTo>
                    <a:cubicBezTo>
                      <a:pt x="15" y="94"/>
                      <a:pt x="0" y="71"/>
                      <a:pt x="3" y="46"/>
                    </a:cubicBezTo>
                    <a:cubicBezTo>
                      <a:pt x="7" y="19"/>
                      <a:pt x="31" y="0"/>
                      <a:pt x="59" y="3"/>
                    </a:cubicBezTo>
                    <a:cubicBezTo>
                      <a:pt x="70" y="4"/>
                      <a:pt x="81" y="7"/>
                      <a:pt x="89" y="15"/>
                    </a:cubicBezTo>
                    <a:cubicBezTo>
                      <a:pt x="91" y="16"/>
                      <a:pt x="93" y="17"/>
                      <a:pt x="94" y="19"/>
                    </a:cubicBezTo>
                    <a:cubicBezTo>
                      <a:pt x="95" y="20"/>
                      <a:pt x="95" y="22"/>
                      <a:pt x="94" y="23"/>
                    </a:cubicBezTo>
                    <a:cubicBezTo>
                      <a:pt x="92" y="25"/>
                      <a:pt x="90" y="28"/>
                      <a:pt x="88" y="30"/>
                    </a:cubicBezTo>
                    <a:cubicBezTo>
                      <a:pt x="86" y="32"/>
                      <a:pt x="84" y="32"/>
                      <a:pt x="82" y="31"/>
                    </a:cubicBezTo>
                    <a:cubicBezTo>
                      <a:pt x="80" y="29"/>
                      <a:pt x="78" y="28"/>
                      <a:pt x="77" y="27"/>
                    </a:cubicBezTo>
                    <a:cubicBezTo>
                      <a:pt x="68" y="20"/>
                      <a:pt x="57" y="18"/>
                      <a:pt x="47" y="20"/>
                    </a:cubicBezTo>
                    <a:cubicBezTo>
                      <a:pt x="30" y="24"/>
                      <a:pt x="19" y="39"/>
                      <a:pt x="21" y="56"/>
                    </a:cubicBezTo>
                    <a:cubicBezTo>
                      <a:pt x="23" y="73"/>
                      <a:pt x="35" y="85"/>
                      <a:pt x="52" y="86"/>
                    </a:cubicBezTo>
                    <a:cubicBezTo>
                      <a:pt x="62" y="87"/>
                      <a:pt x="71" y="84"/>
                      <a:pt x="79" y="77"/>
                    </a:cubicBezTo>
                    <a:cubicBezTo>
                      <a:pt x="82" y="74"/>
                      <a:pt x="86" y="74"/>
                      <a:pt x="89" y="77"/>
                    </a:cubicBezTo>
                    <a:cubicBezTo>
                      <a:pt x="96" y="85"/>
                      <a:pt x="96" y="86"/>
                      <a:pt x="88" y="92"/>
                    </a:cubicBezTo>
                    <a:cubicBezTo>
                      <a:pt x="78" y="99"/>
                      <a:pt x="68" y="104"/>
                      <a:pt x="56" y="10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1609586" y="927582"/>
                <a:ext cx="27908" cy="41522"/>
              </a:xfrm>
              <a:custGeom>
                <a:avLst/>
                <a:gdLst>
                  <a:gd name="T0" fmla="*/ 65 w 67"/>
                  <a:gd name="T1" fmla="*/ 4 h 101"/>
                  <a:gd name="T2" fmla="*/ 56 w 67"/>
                  <a:gd name="T3" fmla="*/ 14 h 101"/>
                  <a:gd name="T4" fmla="*/ 37 w 67"/>
                  <a:gd name="T5" fmla="*/ 39 h 101"/>
                  <a:gd name="T6" fmla="*/ 37 w 67"/>
                  <a:gd name="T7" fmla="*/ 52 h 101"/>
                  <a:gd name="T8" fmla="*/ 64 w 67"/>
                  <a:gd name="T9" fmla="*/ 91 h 101"/>
                  <a:gd name="T10" fmla="*/ 67 w 67"/>
                  <a:gd name="T11" fmla="*/ 96 h 101"/>
                  <a:gd name="T12" fmla="*/ 44 w 67"/>
                  <a:gd name="T13" fmla="*/ 92 h 101"/>
                  <a:gd name="T14" fmla="*/ 23 w 67"/>
                  <a:gd name="T15" fmla="*/ 63 h 101"/>
                  <a:gd name="T16" fmla="*/ 19 w 67"/>
                  <a:gd name="T17" fmla="*/ 58 h 101"/>
                  <a:gd name="T18" fmla="*/ 18 w 67"/>
                  <a:gd name="T19" fmla="*/ 63 h 101"/>
                  <a:gd name="T20" fmla="*/ 18 w 67"/>
                  <a:gd name="T21" fmla="*/ 89 h 101"/>
                  <a:gd name="T22" fmla="*/ 8 w 67"/>
                  <a:gd name="T23" fmla="*/ 98 h 101"/>
                  <a:gd name="T24" fmla="*/ 7 w 67"/>
                  <a:gd name="T25" fmla="*/ 98 h 101"/>
                  <a:gd name="T26" fmla="*/ 0 w 67"/>
                  <a:gd name="T27" fmla="*/ 91 h 101"/>
                  <a:gd name="T28" fmla="*/ 0 w 67"/>
                  <a:gd name="T29" fmla="*/ 60 h 101"/>
                  <a:gd name="T30" fmla="*/ 0 w 67"/>
                  <a:gd name="T31" fmla="*/ 12 h 101"/>
                  <a:gd name="T32" fmla="*/ 0 w 67"/>
                  <a:gd name="T33" fmla="*/ 8 h 101"/>
                  <a:gd name="T34" fmla="*/ 11 w 67"/>
                  <a:gd name="T35" fmla="*/ 2 h 101"/>
                  <a:gd name="T36" fmla="*/ 18 w 67"/>
                  <a:gd name="T37" fmla="*/ 9 h 101"/>
                  <a:gd name="T38" fmla="*/ 18 w 67"/>
                  <a:gd name="T39" fmla="*/ 30 h 101"/>
                  <a:gd name="T40" fmla="*/ 19 w 67"/>
                  <a:gd name="T41" fmla="*/ 33 h 101"/>
                  <a:gd name="T42" fmla="*/ 22 w 67"/>
                  <a:gd name="T43" fmla="*/ 31 h 101"/>
                  <a:gd name="T44" fmla="*/ 35 w 67"/>
                  <a:gd name="T45" fmla="*/ 14 h 101"/>
                  <a:gd name="T46" fmla="*/ 65 w 67"/>
                  <a:gd name="T4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01">
                    <a:moveTo>
                      <a:pt x="65" y="4"/>
                    </a:moveTo>
                    <a:cubicBezTo>
                      <a:pt x="62" y="8"/>
                      <a:pt x="59" y="11"/>
                      <a:pt x="56" y="14"/>
                    </a:cubicBezTo>
                    <a:cubicBezTo>
                      <a:pt x="50" y="23"/>
                      <a:pt x="44" y="31"/>
                      <a:pt x="37" y="39"/>
                    </a:cubicBezTo>
                    <a:cubicBezTo>
                      <a:pt x="33" y="44"/>
                      <a:pt x="33" y="46"/>
                      <a:pt x="37" y="52"/>
                    </a:cubicBezTo>
                    <a:cubicBezTo>
                      <a:pt x="46" y="65"/>
                      <a:pt x="55" y="78"/>
                      <a:pt x="64" y="91"/>
                    </a:cubicBezTo>
                    <a:cubicBezTo>
                      <a:pt x="65" y="93"/>
                      <a:pt x="66" y="94"/>
                      <a:pt x="67" y="96"/>
                    </a:cubicBezTo>
                    <a:cubicBezTo>
                      <a:pt x="59" y="101"/>
                      <a:pt x="50" y="100"/>
                      <a:pt x="44" y="92"/>
                    </a:cubicBezTo>
                    <a:cubicBezTo>
                      <a:pt x="37" y="83"/>
                      <a:pt x="30" y="73"/>
                      <a:pt x="23" y="63"/>
                    </a:cubicBezTo>
                    <a:cubicBezTo>
                      <a:pt x="22" y="61"/>
                      <a:pt x="22" y="59"/>
                      <a:pt x="19" y="58"/>
                    </a:cubicBezTo>
                    <a:cubicBezTo>
                      <a:pt x="17" y="59"/>
                      <a:pt x="18" y="61"/>
                      <a:pt x="18" y="63"/>
                    </a:cubicBezTo>
                    <a:cubicBezTo>
                      <a:pt x="18" y="72"/>
                      <a:pt x="18" y="80"/>
                      <a:pt x="18" y="89"/>
                    </a:cubicBezTo>
                    <a:cubicBezTo>
                      <a:pt x="18" y="98"/>
                      <a:pt x="17" y="98"/>
                      <a:pt x="8" y="98"/>
                    </a:cubicBezTo>
                    <a:cubicBezTo>
                      <a:pt x="8" y="98"/>
                      <a:pt x="8" y="98"/>
                      <a:pt x="7" y="98"/>
                    </a:cubicBezTo>
                    <a:cubicBezTo>
                      <a:pt x="1" y="98"/>
                      <a:pt x="0" y="97"/>
                      <a:pt x="0" y="91"/>
                    </a:cubicBezTo>
                    <a:cubicBezTo>
                      <a:pt x="0" y="81"/>
                      <a:pt x="0" y="71"/>
                      <a:pt x="0" y="60"/>
                    </a:cubicBezTo>
                    <a:cubicBezTo>
                      <a:pt x="0" y="44"/>
                      <a:pt x="0" y="28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3"/>
                      <a:pt x="3" y="2"/>
                      <a:pt x="11" y="2"/>
                    </a:cubicBezTo>
                    <a:cubicBezTo>
                      <a:pt x="17" y="3"/>
                      <a:pt x="18" y="4"/>
                      <a:pt x="18" y="9"/>
                    </a:cubicBezTo>
                    <a:cubicBezTo>
                      <a:pt x="18" y="16"/>
                      <a:pt x="18" y="23"/>
                      <a:pt x="18" y="30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1" y="32"/>
                      <a:pt x="22" y="31"/>
                    </a:cubicBezTo>
                    <a:cubicBezTo>
                      <a:pt x="27" y="26"/>
                      <a:pt x="32" y="20"/>
                      <a:pt x="35" y="14"/>
                    </a:cubicBezTo>
                    <a:cubicBezTo>
                      <a:pt x="42" y="3"/>
                      <a:pt x="51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1560578" y="812548"/>
                <a:ext cx="29269" cy="40841"/>
              </a:xfrm>
              <a:custGeom>
                <a:avLst/>
                <a:gdLst>
                  <a:gd name="T0" fmla="*/ 65 w 69"/>
                  <a:gd name="T1" fmla="*/ 4 h 100"/>
                  <a:gd name="T2" fmla="*/ 48 w 69"/>
                  <a:gd name="T3" fmla="*/ 26 h 100"/>
                  <a:gd name="T4" fmla="*/ 39 w 69"/>
                  <a:gd name="T5" fmla="*/ 37 h 100"/>
                  <a:gd name="T6" fmla="*/ 39 w 69"/>
                  <a:gd name="T7" fmla="*/ 54 h 100"/>
                  <a:gd name="T8" fmla="*/ 45 w 69"/>
                  <a:gd name="T9" fmla="*/ 63 h 100"/>
                  <a:gd name="T10" fmla="*/ 65 w 69"/>
                  <a:gd name="T11" fmla="*/ 93 h 100"/>
                  <a:gd name="T12" fmla="*/ 62 w 69"/>
                  <a:gd name="T13" fmla="*/ 99 h 100"/>
                  <a:gd name="T14" fmla="*/ 41 w 69"/>
                  <a:gd name="T15" fmla="*/ 88 h 100"/>
                  <a:gd name="T16" fmla="*/ 22 w 69"/>
                  <a:gd name="T17" fmla="*/ 61 h 100"/>
                  <a:gd name="T18" fmla="*/ 19 w 69"/>
                  <a:gd name="T19" fmla="*/ 59 h 100"/>
                  <a:gd name="T20" fmla="*/ 18 w 69"/>
                  <a:gd name="T21" fmla="*/ 62 h 100"/>
                  <a:gd name="T22" fmla="*/ 18 w 69"/>
                  <a:gd name="T23" fmla="*/ 89 h 100"/>
                  <a:gd name="T24" fmla="*/ 18 w 69"/>
                  <a:gd name="T25" fmla="*/ 94 h 100"/>
                  <a:gd name="T26" fmla="*/ 13 w 69"/>
                  <a:gd name="T27" fmla="*/ 99 h 100"/>
                  <a:gd name="T28" fmla="*/ 9 w 69"/>
                  <a:gd name="T29" fmla="*/ 99 h 100"/>
                  <a:gd name="T30" fmla="*/ 0 w 69"/>
                  <a:gd name="T31" fmla="*/ 90 h 100"/>
                  <a:gd name="T32" fmla="*/ 0 w 69"/>
                  <a:gd name="T33" fmla="*/ 11 h 100"/>
                  <a:gd name="T34" fmla="*/ 9 w 69"/>
                  <a:gd name="T35" fmla="*/ 2 h 100"/>
                  <a:gd name="T36" fmla="*/ 18 w 69"/>
                  <a:gd name="T37" fmla="*/ 12 h 100"/>
                  <a:gd name="T38" fmla="*/ 18 w 69"/>
                  <a:gd name="T39" fmla="*/ 29 h 100"/>
                  <a:gd name="T40" fmla="*/ 19 w 69"/>
                  <a:gd name="T41" fmla="*/ 33 h 100"/>
                  <a:gd name="T42" fmla="*/ 23 w 69"/>
                  <a:gd name="T43" fmla="*/ 31 h 100"/>
                  <a:gd name="T44" fmla="*/ 37 w 69"/>
                  <a:gd name="T45" fmla="*/ 13 h 100"/>
                  <a:gd name="T46" fmla="*/ 65 w 69"/>
                  <a:gd name="T4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100">
                    <a:moveTo>
                      <a:pt x="65" y="4"/>
                    </a:moveTo>
                    <a:cubicBezTo>
                      <a:pt x="59" y="12"/>
                      <a:pt x="54" y="19"/>
                      <a:pt x="48" y="26"/>
                    </a:cubicBezTo>
                    <a:cubicBezTo>
                      <a:pt x="45" y="30"/>
                      <a:pt x="42" y="34"/>
                      <a:pt x="39" y="37"/>
                    </a:cubicBezTo>
                    <a:cubicBezTo>
                      <a:pt x="35" y="43"/>
                      <a:pt x="35" y="48"/>
                      <a:pt x="39" y="54"/>
                    </a:cubicBezTo>
                    <a:cubicBezTo>
                      <a:pt x="41" y="57"/>
                      <a:pt x="43" y="60"/>
                      <a:pt x="45" y="63"/>
                    </a:cubicBezTo>
                    <a:cubicBezTo>
                      <a:pt x="52" y="73"/>
                      <a:pt x="58" y="83"/>
                      <a:pt x="65" y="93"/>
                    </a:cubicBezTo>
                    <a:cubicBezTo>
                      <a:pt x="69" y="98"/>
                      <a:pt x="68" y="99"/>
                      <a:pt x="62" y="99"/>
                    </a:cubicBezTo>
                    <a:cubicBezTo>
                      <a:pt x="53" y="100"/>
                      <a:pt x="46" y="97"/>
                      <a:pt x="41" y="88"/>
                    </a:cubicBezTo>
                    <a:cubicBezTo>
                      <a:pt x="36" y="79"/>
                      <a:pt x="29" y="70"/>
                      <a:pt x="22" y="61"/>
                    </a:cubicBezTo>
                    <a:cubicBezTo>
                      <a:pt x="21" y="60"/>
                      <a:pt x="21" y="58"/>
                      <a:pt x="19" y="59"/>
                    </a:cubicBezTo>
                    <a:cubicBezTo>
                      <a:pt x="18" y="59"/>
                      <a:pt x="18" y="61"/>
                      <a:pt x="18" y="62"/>
                    </a:cubicBezTo>
                    <a:cubicBezTo>
                      <a:pt x="18" y="71"/>
                      <a:pt x="17" y="80"/>
                      <a:pt x="18" y="89"/>
                    </a:cubicBezTo>
                    <a:cubicBezTo>
                      <a:pt x="18" y="90"/>
                      <a:pt x="18" y="92"/>
                      <a:pt x="18" y="94"/>
                    </a:cubicBezTo>
                    <a:cubicBezTo>
                      <a:pt x="18" y="97"/>
                      <a:pt x="16" y="99"/>
                      <a:pt x="13" y="99"/>
                    </a:cubicBezTo>
                    <a:cubicBezTo>
                      <a:pt x="12" y="99"/>
                      <a:pt x="10" y="99"/>
                      <a:pt x="9" y="99"/>
                    </a:cubicBezTo>
                    <a:cubicBezTo>
                      <a:pt x="2" y="99"/>
                      <a:pt x="0" y="98"/>
                      <a:pt x="0" y="90"/>
                    </a:cubicBezTo>
                    <a:cubicBezTo>
                      <a:pt x="1" y="64"/>
                      <a:pt x="1" y="37"/>
                      <a:pt x="0" y="11"/>
                    </a:cubicBezTo>
                    <a:cubicBezTo>
                      <a:pt x="0" y="4"/>
                      <a:pt x="2" y="3"/>
                      <a:pt x="9" y="2"/>
                    </a:cubicBezTo>
                    <a:cubicBezTo>
                      <a:pt x="17" y="2"/>
                      <a:pt x="19" y="4"/>
                      <a:pt x="18" y="12"/>
                    </a:cubicBezTo>
                    <a:cubicBezTo>
                      <a:pt x="18" y="18"/>
                      <a:pt x="18" y="24"/>
                      <a:pt x="18" y="29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2" y="32"/>
                      <a:pt x="23" y="31"/>
                    </a:cubicBezTo>
                    <a:cubicBezTo>
                      <a:pt x="28" y="25"/>
                      <a:pt x="33" y="19"/>
                      <a:pt x="37" y="13"/>
                    </a:cubicBezTo>
                    <a:cubicBezTo>
                      <a:pt x="43" y="3"/>
                      <a:pt x="53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1566704" y="928263"/>
                <a:ext cx="22463" cy="39479"/>
              </a:xfrm>
              <a:custGeom>
                <a:avLst/>
                <a:gdLst>
                  <a:gd name="T0" fmla="*/ 0 w 54"/>
                  <a:gd name="T1" fmla="*/ 48 h 96"/>
                  <a:gd name="T2" fmla="*/ 0 w 54"/>
                  <a:gd name="T3" fmla="*/ 9 h 96"/>
                  <a:gd name="T4" fmla="*/ 8 w 54"/>
                  <a:gd name="T5" fmla="*/ 0 h 96"/>
                  <a:gd name="T6" fmla="*/ 45 w 54"/>
                  <a:gd name="T7" fmla="*/ 0 h 96"/>
                  <a:gd name="T8" fmla="*/ 52 w 54"/>
                  <a:gd name="T9" fmla="*/ 8 h 96"/>
                  <a:gd name="T10" fmla="*/ 42 w 54"/>
                  <a:gd name="T11" fmla="*/ 18 h 96"/>
                  <a:gd name="T12" fmla="*/ 23 w 54"/>
                  <a:gd name="T13" fmla="*/ 18 h 96"/>
                  <a:gd name="T14" fmla="*/ 18 w 54"/>
                  <a:gd name="T15" fmla="*/ 24 h 96"/>
                  <a:gd name="T16" fmla="*/ 18 w 54"/>
                  <a:gd name="T17" fmla="*/ 30 h 96"/>
                  <a:gd name="T18" fmla="*/ 24 w 54"/>
                  <a:gd name="T19" fmla="*/ 36 h 96"/>
                  <a:gd name="T20" fmla="*/ 45 w 54"/>
                  <a:gd name="T21" fmla="*/ 36 h 96"/>
                  <a:gd name="T22" fmla="*/ 52 w 54"/>
                  <a:gd name="T23" fmla="*/ 43 h 96"/>
                  <a:gd name="T24" fmla="*/ 42 w 54"/>
                  <a:gd name="T25" fmla="*/ 53 h 96"/>
                  <a:gd name="T26" fmla="*/ 24 w 54"/>
                  <a:gd name="T27" fmla="*/ 53 h 96"/>
                  <a:gd name="T28" fmla="*/ 18 w 54"/>
                  <a:gd name="T29" fmla="*/ 59 h 96"/>
                  <a:gd name="T30" fmla="*/ 18 w 54"/>
                  <a:gd name="T31" fmla="*/ 71 h 96"/>
                  <a:gd name="T32" fmla="*/ 26 w 54"/>
                  <a:gd name="T33" fmla="*/ 79 h 96"/>
                  <a:gd name="T34" fmla="*/ 39 w 54"/>
                  <a:gd name="T35" fmla="*/ 79 h 96"/>
                  <a:gd name="T36" fmla="*/ 43 w 54"/>
                  <a:gd name="T37" fmla="*/ 79 h 96"/>
                  <a:gd name="T38" fmla="*/ 52 w 54"/>
                  <a:gd name="T39" fmla="*/ 92 h 96"/>
                  <a:gd name="T40" fmla="*/ 46 w 54"/>
                  <a:gd name="T41" fmla="*/ 96 h 96"/>
                  <a:gd name="T42" fmla="*/ 23 w 54"/>
                  <a:gd name="T43" fmla="*/ 96 h 96"/>
                  <a:gd name="T44" fmla="*/ 7 w 54"/>
                  <a:gd name="T45" fmla="*/ 96 h 96"/>
                  <a:gd name="T46" fmla="*/ 0 w 54"/>
                  <a:gd name="T47" fmla="*/ 89 h 96"/>
                  <a:gd name="T48" fmla="*/ 0 w 54"/>
                  <a:gd name="T4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3" y="0"/>
                      <a:pt x="45" y="0"/>
                    </a:cubicBezTo>
                    <a:cubicBezTo>
                      <a:pt x="51" y="0"/>
                      <a:pt x="52" y="1"/>
                      <a:pt x="52" y="8"/>
                    </a:cubicBezTo>
                    <a:cubicBezTo>
                      <a:pt x="52" y="18"/>
                      <a:pt x="52" y="18"/>
                      <a:pt x="42" y="18"/>
                    </a:cubicBezTo>
                    <a:cubicBezTo>
                      <a:pt x="36" y="18"/>
                      <a:pt x="29" y="18"/>
                      <a:pt x="23" y="18"/>
                    </a:cubicBezTo>
                    <a:cubicBezTo>
                      <a:pt x="18" y="18"/>
                      <a:pt x="18" y="19"/>
                      <a:pt x="18" y="24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4" y="36"/>
                    </a:cubicBezTo>
                    <a:cubicBezTo>
                      <a:pt x="31" y="36"/>
                      <a:pt x="38" y="36"/>
                      <a:pt x="45" y="36"/>
                    </a:cubicBezTo>
                    <a:cubicBezTo>
                      <a:pt x="52" y="36"/>
                      <a:pt x="52" y="36"/>
                      <a:pt x="52" y="43"/>
                    </a:cubicBezTo>
                    <a:cubicBezTo>
                      <a:pt x="52" y="51"/>
                      <a:pt x="54" y="53"/>
                      <a:pt x="42" y="53"/>
                    </a:cubicBezTo>
                    <a:cubicBezTo>
                      <a:pt x="36" y="53"/>
                      <a:pt x="30" y="53"/>
                      <a:pt x="24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3"/>
                      <a:pt x="18" y="67"/>
                      <a:pt x="18" y="71"/>
                    </a:cubicBezTo>
                    <a:cubicBezTo>
                      <a:pt x="19" y="77"/>
                      <a:pt x="20" y="78"/>
                      <a:pt x="26" y="79"/>
                    </a:cubicBezTo>
                    <a:cubicBezTo>
                      <a:pt x="30" y="79"/>
                      <a:pt x="35" y="79"/>
                      <a:pt x="39" y="79"/>
                    </a:cubicBezTo>
                    <a:cubicBezTo>
                      <a:pt x="40" y="79"/>
                      <a:pt x="42" y="79"/>
                      <a:pt x="43" y="79"/>
                    </a:cubicBezTo>
                    <a:cubicBezTo>
                      <a:pt x="52" y="80"/>
                      <a:pt x="54" y="83"/>
                      <a:pt x="52" y="92"/>
                    </a:cubicBezTo>
                    <a:cubicBezTo>
                      <a:pt x="51" y="96"/>
                      <a:pt x="51" y="96"/>
                      <a:pt x="46" y="96"/>
                    </a:cubicBezTo>
                    <a:cubicBezTo>
                      <a:pt x="38" y="96"/>
                      <a:pt x="31" y="96"/>
                      <a:pt x="23" y="96"/>
                    </a:cubicBezTo>
                    <a:cubicBezTo>
                      <a:pt x="17" y="96"/>
                      <a:pt x="12" y="96"/>
                      <a:pt x="7" y="96"/>
                    </a:cubicBezTo>
                    <a:cubicBezTo>
                      <a:pt x="1" y="96"/>
                      <a:pt x="0" y="95"/>
                      <a:pt x="0" y="89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1578956" y="986120"/>
                <a:ext cx="22463" cy="39479"/>
              </a:xfrm>
              <a:custGeom>
                <a:avLst/>
                <a:gdLst>
                  <a:gd name="T0" fmla="*/ 0 w 53"/>
                  <a:gd name="T1" fmla="*/ 48 h 96"/>
                  <a:gd name="T2" fmla="*/ 0 w 53"/>
                  <a:gd name="T3" fmla="*/ 8 h 96"/>
                  <a:gd name="T4" fmla="*/ 7 w 53"/>
                  <a:gd name="T5" fmla="*/ 0 h 96"/>
                  <a:gd name="T6" fmla="*/ 45 w 53"/>
                  <a:gd name="T7" fmla="*/ 0 h 96"/>
                  <a:gd name="T8" fmla="*/ 52 w 53"/>
                  <a:gd name="T9" fmla="*/ 7 h 96"/>
                  <a:gd name="T10" fmla="*/ 52 w 53"/>
                  <a:gd name="T11" fmla="*/ 8 h 96"/>
                  <a:gd name="T12" fmla="*/ 43 w 53"/>
                  <a:gd name="T13" fmla="*/ 17 h 96"/>
                  <a:gd name="T14" fmla="*/ 23 w 53"/>
                  <a:gd name="T15" fmla="*/ 17 h 96"/>
                  <a:gd name="T16" fmla="*/ 17 w 53"/>
                  <a:gd name="T17" fmla="*/ 24 h 96"/>
                  <a:gd name="T18" fmla="*/ 17 w 53"/>
                  <a:gd name="T19" fmla="*/ 29 h 96"/>
                  <a:gd name="T20" fmla="*/ 24 w 53"/>
                  <a:gd name="T21" fmla="*/ 36 h 96"/>
                  <a:gd name="T22" fmla="*/ 46 w 53"/>
                  <a:gd name="T23" fmla="*/ 35 h 96"/>
                  <a:gd name="T24" fmla="*/ 52 w 53"/>
                  <a:gd name="T25" fmla="*/ 42 h 96"/>
                  <a:gd name="T26" fmla="*/ 42 w 53"/>
                  <a:gd name="T27" fmla="*/ 52 h 96"/>
                  <a:gd name="T28" fmla="*/ 25 w 53"/>
                  <a:gd name="T29" fmla="*/ 52 h 96"/>
                  <a:gd name="T30" fmla="*/ 17 w 53"/>
                  <a:gd name="T31" fmla="*/ 59 h 96"/>
                  <a:gd name="T32" fmla="*/ 17 w 53"/>
                  <a:gd name="T33" fmla="*/ 66 h 96"/>
                  <a:gd name="T34" fmla="*/ 18 w 53"/>
                  <a:gd name="T35" fmla="*/ 71 h 96"/>
                  <a:gd name="T36" fmla="*/ 26 w 53"/>
                  <a:gd name="T37" fmla="*/ 79 h 96"/>
                  <a:gd name="T38" fmla="*/ 46 w 53"/>
                  <a:gd name="T39" fmla="*/ 79 h 96"/>
                  <a:gd name="T40" fmla="*/ 52 w 53"/>
                  <a:gd name="T41" fmla="*/ 85 h 96"/>
                  <a:gd name="T42" fmla="*/ 42 w 53"/>
                  <a:gd name="T43" fmla="*/ 96 h 96"/>
                  <a:gd name="T44" fmla="*/ 12 w 53"/>
                  <a:gd name="T45" fmla="*/ 96 h 96"/>
                  <a:gd name="T46" fmla="*/ 8 w 53"/>
                  <a:gd name="T47" fmla="*/ 96 h 96"/>
                  <a:gd name="T48" fmla="*/ 0 w 53"/>
                  <a:gd name="T49" fmla="*/ 88 h 96"/>
                  <a:gd name="T50" fmla="*/ 0 w 53"/>
                  <a:gd name="T51" fmla="*/ 57 h 96"/>
                  <a:gd name="T52" fmla="*/ 0 w 53"/>
                  <a:gd name="T53" fmla="*/ 48 h 96"/>
                  <a:gd name="T54" fmla="*/ 0 w 53"/>
                  <a:gd name="T5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96">
                    <a:moveTo>
                      <a:pt x="0" y="48"/>
                    </a:moveTo>
                    <a:cubicBezTo>
                      <a:pt x="0" y="34"/>
                      <a:pt x="0" y="21"/>
                      <a:pt x="0" y="8"/>
                    </a:cubicBezTo>
                    <a:cubicBezTo>
                      <a:pt x="0" y="1"/>
                      <a:pt x="1" y="0"/>
                      <a:pt x="7" y="0"/>
                    </a:cubicBezTo>
                    <a:cubicBezTo>
                      <a:pt x="20" y="0"/>
                      <a:pt x="32" y="0"/>
                      <a:pt x="45" y="0"/>
                    </a:cubicBezTo>
                    <a:cubicBezTo>
                      <a:pt x="51" y="0"/>
                      <a:pt x="52" y="1"/>
                      <a:pt x="52" y="7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3" y="17"/>
                      <a:pt x="50" y="17"/>
                      <a:pt x="43" y="17"/>
                    </a:cubicBezTo>
                    <a:cubicBezTo>
                      <a:pt x="36" y="17"/>
                      <a:pt x="30" y="17"/>
                      <a:pt x="23" y="17"/>
                    </a:cubicBezTo>
                    <a:cubicBezTo>
                      <a:pt x="18" y="17"/>
                      <a:pt x="17" y="18"/>
                      <a:pt x="17" y="24"/>
                    </a:cubicBezTo>
                    <a:cubicBezTo>
                      <a:pt x="17" y="25"/>
                      <a:pt x="17" y="27"/>
                      <a:pt x="17" y="29"/>
                    </a:cubicBezTo>
                    <a:cubicBezTo>
                      <a:pt x="17" y="34"/>
                      <a:pt x="18" y="35"/>
                      <a:pt x="24" y="36"/>
                    </a:cubicBezTo>
                    <a:cubicBezTo>
                      <a:pt x="31" y="36"/>
                      <a:pt x="38" y="35"/>
                      <a:pt x="46" y="35"/>
                    </a:cubicBezTo>
                    <a:cubicBezTo>
                      <a:pt x="51" y="36"/>
                      <a:pt x="52" y="36"/>
                      <a:pt x="52" y="42"/>
                    </a:cubicBezTo>
                    <a:cubicBezTo>
                      <a:pt x="53" y="52"/>
                      <a:pt x="52" y="53"/>
                      <a:pt x="42" y="52"/>
                    </a:cubicBezTo>
                    <a:cubicBezTo>
                      <a:pt x="36" y="52"/>
                      <a:pt x="31" y="52"/>
                      <a:pt x="25" y="52"/>
                    </a:cubicBezTo>
                    <a:cubicBezTo>
                      <a:pt x="20" y="52"/>
                      <a:pt x="18" y="54"/>
                      <a:pt x="17" y="59"/>
                    </a:cubicBezTo>
                    <a:cubicBezTo>
                      <a:pt x="17" y="61"/>
                      <a:pt x="17" y="63"/>
                      <a:pt x="17" y="66"/>
                    </a:cubicBezTo>
                    <a:cubicBezTo>
                      <a:pt x="17" y="67"/>
                      <a:pt x="18" y="69"/>
                      <a:pt x="18" y="71"/>
                    </a:cubicBezTo>
                    <a:cubicBezTo>
                      <a:pt x="18" y="79"/>
                      <a:pt x="18" y="79"/>
                      <a:pt x="26" y="79"/>
                    </a:cubicBezTo>
                    <a:cubicBezTo>
                      <a:pt x="32" y="79"/>
                      <a:pt x="39" y="79"/>
                      <a:pt x="46" y="79"/>
                    </a:cubicBezTo>
                    <a:cubicBezTo>
                      <a:pt x="51" y="79"/>
                      <a:pt x="52" y="80"/>
                      <a:pt x="52" y="85"/>
                    </a:cubicBezTo>
                    <a:cubicBezTo>
                      <a:pt x="53" y="95"/>
                      <a:pt x="52" y="96"/>
                      <a:pt x="42" y="96"/>
                    </a:cubicBezTo>
                    <a:cubicBezTo>
                      <a:pt x="32" y="96"/>
                      <a:pt x="22" y="96"/>
                      <a:pt x="12" y="96"/>
                    </a:cubicBezTo>
                    <a:cubicBezTo>
                      <a:pt x="11" y="96"/>
                      <a:pt x="9" y="96"/>
                      <a:pt x="8" y="96"/>
                    </a:cubicBezTo>
                    <a:cubicBezTo>
                      <a:pt x="1" y="96"/>
                      <a:pt x="0" y="95"/>
                      <a:pt x="0" y="88"/>
                    </a:cubicBezTo>
                    <a:cubicBezTo>
                      <a:pt x="0" y="78"/>
                      <a:pt x="0" y="68"/>
                      <a:pt x="0" y="57"/>
                    </a:cubicBezTo>
                    <a:cubicBezTo>
                      <a:pt x="0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1259719" y="986120"/>
                <a:ext cx="38118" cy="40160"/>
              </a:xfrm>
              <a:custGeom>
                <a:avLst/>
                <a:gdLst>
                  <a:gd name="T0" fmla="*/ 46 w 92"/>
                  <a:gd name="T1" fmla="*/ 27 h 98"/>
                  <a:gd name="T2" fmla="*/ 43 w 92"/>
                  <a:gd name="T3" fmla="*/ 32 h 98"/>
                  <a:gd name="T4" fmla="*/ 22 w 92"/>
                  <a:gd name="T5" fmla="*/ 86 h 98"/>
                  <a:gd name="T6" fmla="*/ 6 w 92"/>
                  <a:gd name="T7" fmla="*/ 97 h 98"/>
                  <a:gd name="T8" fmla="*/ 2 w 92"/>
                  <a:gd name="T9" fmla="*/ 91 h 98"/>
                  <a:gd name="T10" fmla="*/ 34 w 92"/>
                  <a:gd name="T11" fmla="*/ 5 h 98"/>
                  <a:gd name="T12" fmla="*/ 43 w 92"/>
                  <a:gd name="T13" fmla="*/ 0 h 98"/>
                  <a:gd name="T14" fmla="*/ 59 w 92"/>
                  <a:gd name="T15" fmla="*/ 11 h 98"/>
                  <a:gd name="T16" fmla="*/ 88 w 92"/>
                  <a:gd name="T17" fmla="*/ 87 h 98"/>
                  <a:gd name="T18" fmla="*/ 82 w 92"/>
                  <a:gd name="T19" fmla="*/ 96 h 98"/>
                  <a:gd name="T20" fmla="*/ 70 w 92"/>
                  <a:gd name="T21" fmla="*/ 88 h 98"/>
                  <a:gd name="T22" fmla="*/ 49 w 92"/>
                  <a:gd name="T23" fmla="*/ 33 h 98"/>
                  <a:gd name="T24" fmla="*/ 46 w 92"/>
                  <a:gd name="T25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98">
                    <a:moveTo>
                      <a:pt x="46" y="27"/>
                    </a:moveTo>
                    <a:cubicBezTo>
                      <a:pt x="43" y="28"/>
                      <a:pt x="43" y="30"/>
                      <a:pt x="43" y="32"/>
                    </a:cubicBezTo>
                    <a:cubicBezTo>
                      <a:pt x="36" y="50"/>
                      <a:pt x="29" y="68"/>
                      <a:pt x="22" y="86"/>
                    </a:cubicBezTo>
                    <a:cubicBezTo>
                      <a:pt x="19" y="94"/>
                      <a:pt x="13" y="98"/>
                      <a:pt x="6" y="97"/>
                    </a:cubicBezTo>
                    <a:cubicBezTo>
                      <a:pt x="1" y="96"/>
                      <a:pt x="0" y="95"/>
                      <a:pt x="2" y="91"/>
                    </a:cubicBezTo>
                    <a:cubicBezTo>
                      <a:pt x="13" y="62"/>
                      <a:pt x="23" y="34"/>
                      <a:pt x="34" y="5"/>
                    </a:cubicBezTo>
                    <a:cubicBezTo>
                      <a:pt x="36" y="0"/>
                      <a:pt x="37" y="0"/>
                      <a:pt x="43" y="0"/>
                    </a:cubicBezTo>
                    <a:cubicBezTo>
                      <a:pt x="55" y="0"/>
                      <a:pt x="55" y="0"/>
                      <a:pt x="59" y="11"/>
                    </a:cubicBezTo>
                    <a:cubicBezTo>
                      <a:pt x="69" y="36"/>
                      <a:pt x="79" y="62"/>
                      <a:pt x="88" y="87"/>
                    </a:cubicBezTo>
                    <a:cubicBezTo>
                      <a:pt x="92" y="95"/>
                      <a:pt x="91" y="96"/>
                      <a:pt x="82" y="96"/>
                    </a:cubicBezTo>
                    <a:cubicBezTo>
                      <a:pt x="75" y="97"/>
                      <a:pt x="73" y="96"/>
                      <a:pt x="70" y="88"/>
                    </a:cubicBezTo>
                    <a:cubicBezTo>
                      <a:pt x="63" y="70"/>
                      <a:pt x="56" y="52"/>
                      <a:pt x="49" y="33"/>
                    </a:cubicBezTo>
                    <a:cubicBezTo>
                      <a:pt x="48" y="31"/>
                      <a:pt x="48" y="28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1444863" y="984759"/>
                <a:ext cx="38118" cy="41522"/>
              </a:xfrm>
              <a:custGeom>
                <a:avLst/>
                <a:gdLst>
                  <a:gd name="T0" fmla="*/ 45 w 91"/>
                  <a:gd name="T1" fmla="*/ 30 h 100"/>
                  <a:gd name="T2" fmla="*/ 42 w 91"/>
                  <a:gd name="T3" fmla="*/ 36 h 100"/>
                  <a:gd name="T4" fmla="*/ 22 w 91"/>
                  <a:gd name="T5" fmla="*/ 89 h 100"/>
                  <a:gd name="T6" fmla="*/ 11 w 91"/>
                  <a:gd name="T7" fmla="*/ 99 h 100"/>
                  <a:gd name="T8" fmla="*/ 4 w 91"/>
                  <a:gd name="T9" fmla="*/ 100 h 100"/>
                  <a:gd name="T10" fmla="*/ 1 w 91"/>
                  <a:gd name="T11" fmla="*/ 94 h 100"/>
                  <a:gd name="T12" fmla="*/ 32 w 91"/>
                  <a:gd name="T13" fmla="*/ 16 h 100"/>
                  <a:gd name="T14" fmla="*/ 34 w 91"/>
                  <a:gd name="T15" fmla="*/ 9 h 100"/>
                  <a:gd name="T16" fmla="*/ 36 w 91"/>
                  <a:gd name="T17" fmla="*/ 5 h 100"/>
                  <a:gd name="T18" fmla="*/ 57 w 91"/>
                  <a:gd name="T19" fmla="*/ 7 h 100"/>
                  <a:gd name="T20" fmla="*/ 58 w 91"/>
                  <a:gd name="T21" fmla="*/ 11 h 100"/>
                  <a:gd name="T22" fmla="*/ 88 w 91"/>
                  <a:gd name="T23" fmla="*/ 89 h 100"/>
                  <a:gd name="T24" fmla="*/ 89 w 91"/>
                  <a:gd name="T25" fmla="*/ 90 h 100"/>
                  <a:gd name="T26" fmla="*/ 82 w 91"/>
                  <a:gd name="T27" fmla="*/ 99 h 100"/>
                  <a:gd name="T28" fmla="*/ 69 w 91"/>
                  <a:gd name="T29" fmla="*/ 89 h 100"/>
                  <a:gd name="T30" fmla="*/ 53 w 91"/>
                  <a:gd name="T31" fmla="*/ 45 h 100"/>
                  <a:gd name="T32" fmla="*/ 49 w 91"/>
                  <a:gd name="T33" fmla="*/ 35 h 100"/>
                  <a:gd name="T34" fmla="*/ 45 w 91"/>
                  <a:gd name="T35" fmla="*/ 3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00">
                    <a:moveTo>
                      <a:pt x="45" y="30"/>
                    </a:moveTo>
                    <a:cubicBezTo>
                      <a:pt x="44" y="32"/>
                      <a:pt x="43" y="34"/>
                      <a:pt x="42" y="36"/>
                    </a:cubicBezTo>
                    <a:cubicBezTo>
                      <a:pt x="36" y="54"/>
                      <a:pt x="29" y="71"/>
                      <a:pt x="22" y="89"/>
                    </a:cubicBezTo>
                    <a:cubicBezTo>
                      <a:pt x="20" y="95"/>
                      <a:pt x="16" y="98"/>
                      <a:pt x="11" y="99"/>
                    </a:cubicBezTo>
                    <a:cubicBezTo>
                      <a:pt x="9" y="100"/>
                      <a:pt x="7" y="100"/>
                      <a:pt x="4" y="100"/>
                    </a:cubicBezTo>
                    <a:cubicBezTo>
                      <a:pt x="1" y="99"/>
                      <a:pt x="0" y="97"/>
                      <a:pt x="1" y="94"/>
                    </a:cubicBezTo>
                    <a:cubicBezTo>
                      <a:pt x="11" y="68"/>
                      <a:pt x="22" y="42"/>
                      <a:pt x="32" y="16"/>
                    </a:cubicBezTo>
                    <a:cubicBezTo>
                      <a:pt x="32" y="14"/>
                      <a:pt x="33" y="12"/>
                      <a:pt x="34" y="9"/>
                    </a:cubicBezTo>
                    <a:cubicBezTo>
                      <a:pt x="35" y="8"/>
                      <a:pt x="35" y="7"/>
                      <a:pt x="36" y="5"/>
                    </a:cubicBezTo>
                    <a:cubicBezTo>
                      <a:pt x="40" y="0"/>
                      <a:pt x="54" y="2"/>
                      <a:pt x="57" y="7"/>
                    </a:cubicBezTo>
                    <a:cubicBezTo>
                      <a:pt x="57" y="8"/>
                      <a:pt x="58" y="10"/>
                      <a:pt x="58" y="11"/>
                    </a:cubicBezTo>
                    <a:cubicBezTo>
                      <a:pt x="68" y="37"/>
                      <a:pt x="78" y="63"/>
                      <a:pt x="88" y="89"/>
                    </a:cubicBezTo>
                    <a:cubicBezTo>
                      <a:pt x="88" y="89"/>
                      <a:pt x="88" y="90"/>
                      <a:pt x="89" y="90"/>
                    </a:cubicBezTo>
                    <a:cubicBezTo>
                      <a:pt x="91" y="98"/>
                      <a:pt x="90" y="100"/>
                      <a:pt x="82" y="99"/>
                    </a:cubicBezTo>
                    <a:cubicBezTo>
                      <a:pt x="75" y="99"/>
                      <a:pt x="72" y="97"/>
                      <a:pt x="69" y="89"/>
                    </a:cubicBezTo>
                    <a:cubicBezTo>
                      <a:pt x="64" y="74"/>
                      <a:pt x="58" y="59"/>
                      <a:pt x="53" y="45"/>
                    </a:cubicBezTo>
                    <a:cubicBezTo>
                      <a:pt x="51" y="41"/>
                      <a:pt x="50" y="38"/>
                      <a:pt x="49" y="35"/>
                    </a:cubicBezTo>
                    <a:cubicBezTo>
                      <a:pt x="48" y="33"/>
                      <a:pt x="48" y="31"/>
                      <a:pt x="45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1330509" y="870405"/>
                <a:ext cx="37437" cy="40160"/>
              </a:xfrm>
              <a:custGeom>
                <a:avLst/>
                <a:gdLst>
                  <a:gd name="T0" fmla="*/ 46 w 91"/>
                  <a:gd name="T1" fmla="*/ 27 h 98"/>
                  <a:gd name="T2" fmla="*/ 43 w 91"/>
                  <a:gd name="T3" fmla="*/ 33 h 98"/>
                  <a:gd name="T4" fmla="*/ 22 w 91"/>
                  <a:gd name="T5" fmla="*/ 87 h 98"/>
                  <a:gd name="T6" fmla="*/ 6 w 91"/>
                  <a:gd name="T7" fmla="*/ 98 h 98"/>
                  <a:gd name="T8" fmla="*/ 2 w 91"/>
                  <a:gd name="T9" fmla="*/ 91 h 98"/>
                  <a:gd name="T10" fmla="*/ 32 w 91"/>
                  <a:gd name="T11" fmla="*/ 13 h 98"/>
                  <a:gd name="T12" fmla="*/ 32 w 91"/>
                  <a:gd name="T13" fmla="*/ 12 h 98"/>
                  <a:gd name="T14" fmla="*/ 50 w 91"/>
                  <a:gd name="T15" fmla="*/ 1 h 98"/>
                  <a:gd name="T16" fmla="*/ 56 w 91"/>
                  <a:gd name="T17" fmla="*/ 5 h 98"/>
                  <a:gd name="T18" fmla="*/ 58 w 91"/>
                  <a:gd name="T19" fmla="*/ 10 h 98"/>
                  <a:gd name="T20" fmla="*/ 86 w 91"/>
                  <a:gd name="T21" fmla="*/ 82 h 98"/>
                  <a:gd name="T22" fmla="*/ 89 w 91"/>
                  <a:gd name="T23" fmla="*/ 90 h 98"/>
                  <a:gd name="T24" fmla="*/ 85 w 91"/>
                  <a:gd name="T25" fmla="*/ 98 h 98"/>
                  <a:gd name="T26" fmla="*/ 74 w 91"/>
                  <a:gd name="T27" fmla="*/ 96 h 98"/>
                  <a:gd name="T28" fmla="*/ 70 w 91"/>
                  <a:gd name="T29" fmla="*/ 91 h 98"/>
                  <a:gd name="T30" fmla="*/ 50 w 91"/>
                  <a:gd name="T31" fmla="*/ 37 h 98"/>
                  <a:gd name="T32" fmla="*/ 46 w 91"/>
                  <a:gd name="T3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8">
                    <a:moveTo>
                      <a:pt x="46" y="27"/>
                    </a:moveTo>
                    <a:cubicBezTo>
                      <a:pt x="44" y="29"/>
                      <a:pt x="43" y="31"/>
                      <a:pt x="43" y="33"/>
                    </a:cubicBezTo>
                    <a:cubicBezTo>
                      <a:pt x="36" y="51"/>
                      <a:pt x="29" y="69"/>
                      <a:pt x="22" y="87"/>
                    </a:cubicBezTo>
                    <a:cubicBezTo>
                      <a:pt x="19" y="94"/>
                      <a:pt x="14" y="98"/>
                      <a:pt x="6" y="98"/>
                    </a:cubicBezTo>
                    <a:cubicBezTo>
                      <a:pt x="1" y="98"/>
                      <a:pt x="0" y="96"/>
                      <a:pt x="2" y="91"/>
                    </a:cubicBezTo>
                    <a:cubicBezTo>
                      <a:pt x="12" y="65"/>
                      <a:pt x="22" y="39"/>
                      <a:pt x="32" y="13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7" y="0"/>
                      <a:pt x="37" y="0"/>
                      <a:pt x="50" y="1"/>
                    </a:cubicBezTo>
                    <a:cubicBezTo>
                      <a:pt x="53" y="1"/>
                      <a:pt x="55" y="2"/>
                      <a:pt x="56" y="5"/>
                    </a:cubicBezTo>
                    <a:cubicBezTo>
                      <a:pt x="56" y="6"/>
                      <a:pt x="57" y="8"/>
                      <a:pt x="58" y="10"/>
                    </a:cubicBezTo>
                    <a:cubicBezTo>
                      <a:pt x="67" y="34"/>
                      <a:pt x="76" y="58"/>
                      <a:pt x="86" y="82"/>
                    </a:cubicBezTo>
                    <a:cubicBezTo>
                      <a:pt x="87" y="85"/>
                      <a:pt x="88" y="87"/>
                      <a:pt x="89" y="90"/>
                    </a:cubicBezTo>
                    <a:cubicBezTo>
                      <a:pt x="91" y="95"/>
                      <a:pt x="90" y="97"/>
                      <a:pt x="85" y="98"/>
                    </a:cubicBezTo>
                    <a:cubicBezTo>
                      <a:pt x="81" y="98"/>
                      <a:pt x="78" y="97"/>
                      <a:pt x="74" y="96"/>
                    </a:cubicBezTo>
                    <a:cubicBezTo>
                      <a:pt x="71" y="96"/>
                      <a:pt x="71" y="93"/>
                      <a:pt x="70" y="91"/>
                    </a:cubicBezTo>
                    <a:cubicBezTo>
                      <a:pt x="64" y="73"/>
                      <a:pt x="57" y="55"/>
                      <a:pt x="50" y="37"/>
                    </a:cubicBezTo>
                    <a:cubicBezTo>
                      <a:pt x="49" y="34"/>
                      <a:pt x="47" y="31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1359778" y="928263"/>
                <a:ext cx="37437" cy="40160"/>
              </a:xfrm>
              <a:custGeom>
                <a:avLst/>
                <a:gdLst>
                  <a:gd name="T0" fmla="*/ 46 w 90"/>
                  <a:gd name="T1" fmla="*/ 27 h 98"/>
                  <a:gd name="T2" fmla="*/ 42 w 90"/>
                  <a:gd name="T3" fmla="*/ 34 h 98"/>
                  <a:gd name="T4" fmla="*/ 22 w 90"/>
                  <a:gd name="T5" fmla="*/ 86 h 98"/>
                  <a:gd name="T6" fmla="*/ 10 w 90"/>
                  <a:gd name="T7" fmla="*/ 97 h 98"/>
                  <a:gd name="T8" fmla="*/ 3 w 90"/>
                  <a:gd name="T9" fmla="*/ 97 h 98"/>
                  <a:gd name="T10" fmla="*/ 1 w 90"/>
                  <a:gd name="T11" fmla="*/ 92 h 98"/>
                  <a:gd name="T12" fmla="*/ 12 w 90"/>
                  <a:gd name="T13" fmla="*/ 62 h 98"/>
                  <a:gd name="T14" fmla="*/ 33 w 90"/>
                  <a:gd name="T15" fmla="*/ 7 h 98"/>
                  <a:gd name="T16" fmla="*/ 43 w 90"/>
                  <a:gd name="T17" fmla="*/ 0 h 98"/>
                  <a:gd name="T18" fmla="*/ 58 w 90"/>
                  <a:gd name="T19" fmla="*/ 10 h 98"/>
                  <a:gd name="T20" fmla="*/ 88 w 90"/>
                  <a:gd name="T21" fmla="*/ 89 h 98"/>
                  <a:gd name="T22" fmla="*/ 89 w 90"/>
                  <a:gd name="T23" fmla="*/ 92 h 98"/>
                  <a:gd name="T24" fmla="*/ 86 w 90"/>
                  <a:gd name="T25" fmla="*/ 96 h 98"/>
                  <a:gd name="T26" fmla="*/ 68 w 90"/>
                  <a:gd name="T27" fmla="*/ 85 h 98"/>
                  <a:gd name="T28" fmla="*/ 48 w 90"/>
                  <a:gd name="T29" fmla="*/ 34 h 98"/>
                  <a:gd name="T30" fmla="*/ 46 w 90"/>
                  <a:gd name="T31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8">
                    <a:moveTo>
                      <a:pt x="46" y="27"/>
                    </a:moveTo>
                    <a:cubicBezTo>
                      <a:pt x="43" y="29"/>
                      <a:pt x="43" y="32"/>
                      <a:pt x="42" y="34"/>
                    </a:cubicBezTo>
                    <a:cubicBezTo>
                      <a:pt x="35" y="51"/>
                      <a:pt x="28" y="69"/>
                      <a:pt x="22" y="86"/>
                    </a:cubicBezTo>
                    <a:cubicBezTo>
                      <a:pt x="19" y="92"/>
                      <a:pt x="16" y="95"/>
                      <a:pt x="10" y="97"/>
                    </a:cubicBezTo>
                    <a:cubicBezTo>
                      <a:pt x="8" y="98"/>
                      <a:pt x="5" y="98"/>
                      <a:pt x="3" y="97"/>
                    </a:cubicBezTo>
                    <a:cubicBezTo>
                      <a:pt x="0" y="96"/>
                      <a:pt x="0" y="95"/>
                      <a:pt x="1" y="92"/>
                    </a:cubicBezTo>
                    <a:cubicBezTo>
                      <a:pt x="4" y="82"/>
                      <a:pt x="8" y="72"/>
                      <a:pt x="12" y="62"/>
                    </a:cubicBezTo>
                    <a:cubicBezTo>
                      <a:pt x="19" y="44"/>
                      <a:pt x="26" y="26"/>
                      <a:pt x="33" y="7"/>
                    </a:cubicBezTo>
                    <a:cubicBezTo>
                      <a:pt x="36" y="1"/>
                      <a:pt x="36" y="1"/>
                      <a:pt x="43" y="0"/>
                    </a:cubicBezTo>
                    <a:cubicBezTo>
                      <a:pt x="55" y="0"/>
                      <a:pt x="54" y="0"/>
                      <a:pt x="58" y="10"/>
                    </a:cubicBezTo>
                    <a:cubicBezTo>
                      <a:pt x="68" y="36"/>
                      <a:pt x="78" y="63"/>
                      <a:pt x="88" y="89"/>
                    </a:cubicBezTo>
                    <a:cubicBezTo>
                      <a:pt x="88" y="90"/>
                      <a:pt x="89" y="91"/>
                      <a:pt x="89" y="92"/>
                    </a:cubicBezTo>
                    <a:cubicBezTo>
                      <a:pt x="90" y="95"/>
                      <a:pt x="89" y="96"/>
                      <a:pt x="86" y="96"/>
                    </a:cubicBezTo>
                    <a:cubicBezTo>
                      <a:pt x="73" y="97"/>
                      <a:pt x="72" y="96"/>
                      <a:pt x="68" y="85"/>
                    </a:cubicBezTo>
                    <a:cubicBezTo>
                      <a:pt x="62" y="68"/>
                      <a:pt x="55" y="51"/>
                      <a:pt x="48" y="34"/>
                    </a:cubicBezTo>
                    <a:cubicBezTo>
                      <a:pt x="48" y="32"/>
                      <a:pt x="47" y="30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7" name="Freeform 49"/>
              <p:cNvSpPr>
                <a:spLocks noEditPoints="1"/>
              </p:cNvSpPr>
              <p:nvPr/>
            </p:nvSpPr>
            <p:spPr bwMode="auto">
              <a:xfrm>
                <a:off x="1456434" y="813228"/>
                <a:ext cx="23824" cy="40160"/>
              </a:xfrm>
              <a:custGeom>
                <a:avLst/>
                <a:gdLst>
                  <a:gd name="T0" fmla="*/ 0 w 58"/>
                  <a:gd name="T1" fmla="*/ 49 h 98"/>
                  <a:gd name="T2" fmla="*/ 0 w 58"/>
                  <a:gd name="T3" fmla="*/ 9 h 98"/>
                  <a:gd name="T4" fmla="*/ 9 w 58"/>
                  <a:gd name="T5" fmla="*/ 0 h 98"/>
                  <a:gd name="T6" fmla="*/ 34 w 58"/>
                  <a:gd name="T7" fmla="*/ 2 h 98"/>
                  <a:gd name="T8" fmla="*/ 56 w 58"/>
                  <a:gd name="T9" fmla="*/ 25 h 98"/>
                  <a:gd name="T10" fmla="*/ 29 w 58"/>
                  <a:gd name="T11" fmla="*/ 56 h 98"/>
                  <a:gd name="T12" fmla="*/ 24 w 58"/>
                  <a:gd name="T13" fmla="*/ 56 h 98"/>
                  <a:gd name="T14" fmla="*/ 18 w 58"/>
                  <a:gd name="T15" fmla="*/ 62 h 98"/>
                  <a:gd name="T16" fmla="*/ 18 w 58"/>
                  <a:gd name="T17" fmla="*/ 87 h 98"/>
                  <a:gd name="T18" fmla="*/ 7 w 58"/>
                  <a:gd name="T19" fmla="*/ 97 h 98"/>
                  <a:gd name="T20" fmla="*/ 5 w 58"/>
                  <a:gd name="T21" fmla="*/ 97 h 98"/>
                  <a:gd name="T22" fmla="*/ 0 w 58"/>
                  <a:gd name="T23" fmla="*/ 91 h 98"/>
                  <a:gd name="T24" fmla="*/ 0 w 58"/>
                  <a:gd name="T25" fmla="*/ 67 h 98"/>
                  <a:gd name="T26" fmla="*/ 0 w 58"/>
                  <a:gd name="T27" fmla="*/ 49 h 98"/>
                  <a:gd name="T28" fmla="*/ 0 w 58"/>
                  <a:gd name="T29" fmla="*/ 49 h 98"/>
                  <a:gd name="T30" fmla="*/ 18 w 58"/>
                  <a:gd name="T31" fmla="*/ 28 h 98"/>
                  <a:gd name="T32" fmla="*/ 18 w 58"/>
                  <a:gd name="T33" fmla="*/ 28 h 98"/>
                  <a:gd name="T34" fmla="*/ 18 w 58"/>
                  <a:gd name="T35" fmla="*/ 31 h 98"/>
                  <a:gd name="T36" fmla="*/ 25 w 58"/>
                  <a:gd name="T37" fmla="*/ 39 h 98"/>
                  <a:gd name="T38" fmla="*/ 34 w 58"/>
                  <a:gd name="T39" fmla="*/ 37 h 98"/>
                  <a:gd name="T40" fmla="*/ 40 w 58"/>
                  <a:gd name="T41" fmla="*/ 29 h 98"/>
                  <a:gd name="T42" fmla="*/ 34 w 58"/>
                  <a:gd name="T43" fmla="*/ 20 h 98"/>
                  <a:gd name="T44" fmla="*/ 26 w 58"/>
                  <a:gd name="T45" fmla="*/ 18 h 98"/>
                  <a:gd name="T46" fmla="*/ 18 w 58"/>
                  <a:gd name="T47" fmla="*/ 25 h 98"/>
                  <a:gd name="T48" fmla="*/ 18 w 58"/>
                  <a:gd name="T4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98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1" y="0"/>
                      <a:pt x="9" y="0"/>
                    </a:cubicBezTo>
                    <a:cubicBezTo>
                      <a:pt x="17" y="1"/>
                      <a:pt x="25" y="1"/>
                      <a:pt x="34" y="2"/>
                    </a:cubicBezTo>
                    <a:cubicBezTo>
                      <a:pt x="47" y="3"/>
                      <a:pt x="56" y="12"/>
                      <a:pt x="56" y="25"/>
                    </a:cubicBezTo>
                    <a:cubicBezTo>
                      <a:pt x="58" y="47"/>
                      <a:pt x="43" y="55"/>
                      <a:pt x="29" y="56"/>
                    </a:cubicBezTo>
                    <a:cubicBezTo>
                      <a:pt x="28" y="56"/>
                      <a:pt x="26" y="56"/>
                      <a:pt x="24" y="56"/>
                    </a:cubicBezTo>
                    <a:cubicBezTo>
                      <a:pt x="19" y="56"/>
                      <a:pt x="18" y="57"/>
                      <a:pt x="18" y="62"/>
                    </a:cubicBezTo>
                    <a:cubicBezTo>
                      <a:pt x="18" y="71"/>
                      <a:pt x="18" y="79"/>
                      <a:pt x="18" y="87"/>
                    </a:cubicBezTo>
                    <a:cubicBezTo>
                      <a:pt x="18" y="96"/>
                      <a:pt x="16" y="98"/>
                      <a:pt x="7" y="97"/>
                    </a:cubicBezTo>
                    <a:cubicBezTo>
                      <a:pt x="7" y="97"/>
                      <a:pt x="6" y="97"/>
                      <a:pt x="5" y="97"/>
                    </a:cubicBezTo>
                    <a:cubicBezTo>
                      <a:pt x="1" y="96"/>
                      <a:pt x="0" y="95"/>
                      <a:pt x="0" y="91"/>
                    </a:cubicBezTo>
                    <a:cubicBezTo>
                      <a:pt x="0" y="83"/>
                      <a:pt x="0" y="75"/>
                      <a:pt x="0" y="67"/>
                    </a:cubicBezTo>
                    <a:cubicBezTo>
                      <a:pt x="0" y="61"/>
                      <a:pt x="0" y="5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30"/>
                      <a:pt x="18" y="31"/>
                    </a:cubicBezTo>
                    <a:cubicBezTo>
                      <a:pt x="18" y="37"/>
                      <a:pt x="19" y="39"/>
                      <a:pt x="25" y="39"/>
                    </a:cubicBezTo>
                    <a:cubicBezTo>
                      <a:pt x="28" y="39"/>
                      <a:pt x="31" y="38"/>
                      <a:pt x="34" y="37"/>
                    </a:cubicBezTo>
                    <a:cubicBezTo>
                      <a:pt x="37" y="36"/>
                      <a:pt x="40" y="33"/>
                      <a:pt x="40" y="29"/>
                    </a:cubicBezTo>
                    <a:cubicBezTo>
                      <a:pt x="40" y="25"/>
                      <a:pt x="38" y="22"/>
                      <a:pt x="34" y="20"/>
                    </a:cubicBezTo>
                    <a:cubicBezTo>
                      <a:pt x="32" y="18"/>
                      <a:pt x="29" y="18"/>
                      <a:pt x="26" y="18"/>
                    </a:cubicBezTo>
                    <a:cubicBezTo>
                      <a:pt x="19" y="17"/>
                      <a:pt x="18" y="18"/>
                      <a:pt x="18" y="25"/>
                    </a:cubicBezTo>
                    <a:cubicBezTo>
                      <a:pt x="18" y="26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1524502" y="928263"/>
                <a:ext cx="23143" cy="40160"/>
              </a:xfrm>
              <a:custGeom>
                <a:avLst/>
                <a:gdLst>
                  <a:gd name="T0" fmla="*/ 20 w 56"/>
                  <a:gd name="T1" fmla="*/ 57 h 98"/>
                  <a:gd name="T2" fmla="*/ 20 w 56"/>
                  <a:gd name="T3" fmla="*/ 25 h 98"/>
                  <a:gd name="T4" fmla="*/ 13 w 56"/>
                  <a:gd name="T5" fmla="*/ 18 h 98"/>
                  <a:gd name="T6" fmla="*/ 3 w 56"/>
                  <a:gd name="T7" fmla="*/ 4 h 98"/>
                  <a:gd name="T8" fmla="*/ 8 w 56"/>
                  <a:gd name="T9" fmla="*/ 0 h 98"/>
                  <a:gd name="T10" fmla="*/ 51 w 56"/>
                  <a:gd name="T11" fmla="*/ 0 h 98"/>
                  <a:gd name="T12" fmla="*/ 56 w 56"/>
                  <a:gd name="T13" fmla="*/ 6 h 98"/>
                  <a:gd name="T14" fmla="*/ 56 w 56"/>
                  <a:gd name="T15" fmla="*/ 12 h 98"/>
                  <a:gd name="T16" fmla="*/ 50 w 56"/>
                  <a:gd name="T17" fmla="*/ 18 h 98"/>
                  <a:gd name="T18" fmla="*/ 39 w 56"/>
                  <a:gd name="T19" fmla="*/ 31 h 98"/>
                  <a:gd name="T20" fmla="*/ 39 w 56"/>
                  <a:gd name="T21" fmla="*/ 88 h 98"/>
                  <a:gd name="T22" fmla="*/ 38 w 56"/>
                  <a:gd name="T23" fmla="*/ 93 h 98"/>
                  <a:gd name="T24" fmla="*/ 32 w 56"/>
                  <a:gd name="T25" fmla="*/ 96 h 98"/>
                  <a:gd name="T26" fmla="*/ 21 w 56"/>
                  <a:gd name="T27" fmla="*/ 94 h 98"/>
                  <a:gd name="T28" fmla="*/ 20 w 56"/>
                  <a:gd name="T29" fmla="*/ 89 h 98"/>
                  <a:gd name="T30" fmla="*/ 20 w 56"/>
                  <a:gd name="T31" fmla="*/ 57 h 98"/>
                  <a:gd name="T32" fmla="*/ 20 w 56"/>
                  <a:gd name="T33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98">
                    <a:moveTo>
                      <a:pt x="20" y="57"/>
                    </a:moveTo>
                    <a:cubicBezTo>
                      <a:pt x="20" y="47"/>
                      <a:pt x="20" y="36"/>
                      <a:pt x="20" y="25"/>
                    </a:cubicBezTo>
                    <a:cubicBezTo>
                      <a:pt x="20" y="19"/>
                      <a:pt x="19" y="19"/>
                      <a:pt x="13" y="18"/>
                    </a:cubicBezTo>
                    <a:cubicBezTo>
                      <a:pt x="4" y="17"/>
                      <a:pt x="0" y="12"/>
                      <a:pt x="3" y="4"/>
                    </a:cubicBezTo>
                    <a:cubicBezTo>
                      <a:pt x="4" y="2"/>
                      <a:pt x="5" y="0"/>
                      <a:pt x="8" y="0"/>
                    </a:cubicBezTo>
                    <a:cubicBezTo>
                      <a:pt x="22" y="0"/>
                      <a:pt x="36" y="0"/>
                      <a:pt x="51" y="0"/>
                    </a:cubicBezTo>
                    <a:cubicBezTo>
                      <a:pt x="55" y="0"/>
                      <a:pt x="56" y="2"/>
                      <a:pt x="56" y="6"/>
                    </a:cubicBezTo>
                    <a:cubicBezTo>
                      <a:pt x="56" y="8"/>
                      <a:pt x="56" y="10"/>
                      <a:pt x="56" y="12"/>
                    </a:cubicBezTo>
                    <a:cubicBezTo>
                      <a:pt x="56" y="17"/>
                      <a:pt x="55" y="17"/>
                      <a:pt x="50" y="18"/>
                    </a:cubicBezTo>
                    <a:cubicBezTo>
                      <a:pt x="39" y="19"/>
                      <a:pt x="39" y="19"/>
                      <a:pt x="39" y="31"/>
                    </a:cubicBezTo>
                    <a:cubicBezTo>
                      <a:pt x="39" y="50"/>
                      <a:pt x="38" y="69"/>
                      <a:pt x="39" y="88"/>
                    </a:cubicBezTo>
                    <a:cubicBezTo>
                      <a:pt x="39" y="89"/>
                      <a:pt x="39" y="91"/>
                      <a:pt x="38" y="93"/>
                    </a:cubicBezTo>
                    <a:cubicBezTo>
                      <a:pt x="37" y="96"/>
                      <a:pt x="34" y="97"/>
                      <a:pt x="32" y="96"/>
                    </a:cubicBezTo>
                    <a:cubicBezTo>
                      <a:pt x="28" y="96"/>
                      <a:pt x="24" y="98"/>
                      <a:pt x="21" y="94"/>
                    </a:cubicBezTo>
                    <a:cubicBezTo>
                      <a:pt x="19" y="93"/>
                      <a:pt x="20" y="91"/>
                      <a:pt x="20" y="89"/>
                    </a:cubicBezTo>
                    <a:cubicBezTo>
                      <a:pt x="20" y="78"/>
                      <a:pt x="20" y="68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1507485" y="871086"/>
                <a:ext cx="21782" cy="39479"/>
              </a:xfrm>
              <a:custGeom>
                <a:avLst/>
                <a:gdLst>
                  <a:gd name="T0" fmla="*/ 35 w 53"/>
                  <a:gd name="T1" fmla="*/ 57 h 96"/>
                  <a:gd name="T2" fmla="*/ 35 w 53"/>
                  <a:gd name="T3" fmla="*/ 88 h 96"/>
                  <a:gd name="T4" fmla="*/ 27 w 53"/>
                  <a:gd name="T5" fmla="*/ 96 h 96"/>
                  <a:gd name="T6" fmla="*/ 24 w 53"/>
                  <a:gd name="T7" fmla="*/ 96 h 96"/>
                  <a:gd name="T8" fmla="*/ 17 w 53"/>
                  <a:gd name="T9" fmla="*/ 89 h 96"/>
                  <a:gd name="T10" fmla="*/ 17 w 53"/>
                  <a:gd name="T11" fmla="*/ 30 h 96"/>
                  <a:gd name="T12" fmla="*/ 17 w 53"/>
                  <a:gd name="T13" fmla="*/ 26 h 96"/>
                  <a:gd name="T14" fmla="*/ 7 w 53"/>
                  <a:gd name="T15" fmla="*/ 18 h 96"/>
                  <a:gd name="T16" fmla="*/ 0 w 53"/>
                  <a:gd name="T17" fmla="*/ 11 h 96"/>
                  <a:gd name="T18" fmla="*/ 0 w 53"/>
                  <a:gd name="T19" fmla="*/ 6 h 96"/>
                  <a:gd name="T20" fmla="*/ 6 w 53"/>
                  <a:gd name="T21" fmla="*/ 0 h 96"/>
                  <a:gd name="T22" fmla="*/ 47 w 53"/>
                  <a:gd name="T23" fmla="*/ 0 h 96"/>
                  <a:gd name="T24" fmla="*/ 52 w 53"/>
                  <a:gd name="T25" fmla="*/ 6 h 96"/>
                  <a:gd name="T26" fmla="*/ 52 w 53"/>
                  <a:gd name="T27" fmla="*/ 10 h 96"/>
                  <a:gd name="T28" fmla="*/ 45 w 53"/>
                  <a:gd name="T29" fmla="*/ 17 h 96"/>
                  <a:gd name="T30" fmla="*/ 35 w 53"/>
                  <a:gd name="T31" fmla="*/ 28 h 96"/>
                  <a:gd name="T32" fmla="*/ 35 w 53"/>
                  <a:gd name="T33" fmla="*/ 57 h 96"/>
                  <a:gd name="T34" fmla="*/ 35 w 53"/>
                  <a:gd name="T35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96">
                    <a:moveTo>
                      <a:pt x="35" y="57"/>
                    </a:moveTo>
                    <a:cubicBezTo>
                      <a:pt x="35" y="67"/>
                      <a:pt x="35" y="77"/>
                      <a:pt x="35" y="88"/>
                    </a:cubicBezTo>
                    <a:cubicBezTo>
                      <a:pt x="35" y="95"/>
                      <a:pt x="34" y="96"/>
                      <a:pt x="27" y="96"/>
                    </a:cubicBezTo>
                    <a:cubicBezTo>
                      <a:pt x="26" y="96"/>
                      <a:pt x="25" y="96"/>
                      <a:pt x="24" y="96"/>
                    </a:cubicBezTo>
                    <a:cubicBezTo>
                      <a:pt x="18" y="96"/>
                      <a:pt x="17" y="94"/>
                      <a:pt x="17" y="89"/>
                    </a:cubicBezTo>
                    <a:cubicBezTo>
                      <a:pt x="17" y="69"/>
                      <a:pt x="17" y="50"/>
                      <a:pt x="17" y="30"/>
                    </a:cubicBezTo>
                    <a:cubicBezTo>
                      <a:pt x="17" y="29"/>
                      <a:pt x="17" y="27"/>
                      <a:pt x="17" y="26"/>
                    </a:cubicBezTo>
                    <a:cubicBezTo>
                      <a:pt x="17" y="19"/>
                      <a:pt x="15" y="17"/>
                      <a:pt x="7" y="18"/>
                    </a:cubicBezTo>
                    <a:cubicBezTo>
                      <a:pt x="2" y="18"/>
                      <a:pt x="0" y="16"/>
                      <a:pt x="0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2"/>
                      <a:pt x="1" y="0"/>
                      <a:pt x="6" y="0"/>
                    </a:cubicBezTo>
                    <a:cubicBezTo>
                      <a:pt x="20" y="0"/>
                      <a:pt x="34" y="0"/>
                      <a:pt x="47" y="0"/>
                    </a:cubicBezTo>
                    <a:cubicBezTo>
                      <a:pt x="51" y="0"/>
                      <a:pt x="52" y="1"/>
                      <a:pt x="52" y="6"/>
                    </a:cubicBezTo>
                    <a:cubicBezTo>
                      <a:pt x="53" y="7"/>
                      <a:pt x="52" y="9"/>
                      <a:pt x="52" y="10"/>
                    </a:cubicBezTo>
                    <a:cubicBezTo>
                      <a:pt x="53" y="16"/>
                      <a:pt x="52" y="18"/>
                      <a:pt x="45" y="17"/>
                    </a:cubicBezTo>
                    <a:cubicBezTo>
                      <a:pt x="34" y="17"/>
                      <a:pt x="35" y="20"/>
                      <a:pt x="35" y="28"/>
                    </a:cubicBezTo>
                    <a:cubicBezTo>
                      <a:pt x="35" y="38"/>
                      <a:pt x="35" y="4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1103163" y="808464"/>
                <a:ext cx="40841" cy="22463"/>
              </a:xfrm>
              <a:custGeom>
                <a:avLst/>
                <a:gdLst>
                  <a:gd name="T0" fmla="*/ 99 w 99"/>
                  <a:gd name="T1" fmla="*/ 53 h 54"/>
                  <a:gd name="T2" fmla="*/ 84 w 99"/>
                  <a:gd name="T3" fmla="*/ 52 h 54"/>
                  <a:gd name="T4" fmla="*/ 79 w 99"/>
                  <a:gd name="T5" fmla="*/ 48 h 54"/>
                  <a:gd name="T6" fmla="*/ 8 w 99"/>
                  <a:gd name="T7" fmla="*/ 13 h 54"/>
                  <a:gd name="T8" fmla="*/ 5 w 99"/>
                  <a:gd name="T9" fmla="*/ 11 h 54"/>
                  <a:gd name="T10" fmla="*/ 1 w 99"/>
                  <a:gd name="T11" fmla="*/ 4 h 54"/>
                  <a:gd name="T12" fmla="*/ 8 w 99"/>
                  <a:gd name="T13" fmla="*/ 2 h 54"/>
                  <a:gd name="T14" fmla="*/ 73 w 99"/>
                  <a:gd name="T15" fmla="*/ 33 h 54"/>
                  <a:gd name="T16" fmla="*/ 97 w 99"/>
                  <a:gd name="T17" fmla="*/ 50 h 54"/>
                  <a:gd name="T18" fmla="*/ 99 w 99"/>
                  <a:gd name="T1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54">
                    <a:moveTo>
                      <a:pt x="99" y="53"/>
                    </a:moveTo>
                    <a:cubicBezTo>
                      <a:pt x="94" y="54"/>
                      <a:pt x="89" y="54"/>
                      <a:pt x="84" y="52"/>
                    </a:cubicBezTo>
                    <a:cubicBezTo>
                      <a:pt x="82" y="51"/>
                      <a:pt x="81" y="50"/>
                      <a:pt x="79" y="48"/>
                    </a:cubicBezTo>
                    <a:cubicBezTo>
                      <a:pt x="57" y="33"/>
                      <a:pt x="34" y="21"/>
                      <a:pt x="8" y="13"/>
                    </a:cubicBezTo>
                    <a:cubicBezTo>
                      <a:pt x="7" y="12"/>
                      <a:pt x="6" y="12"/>
                      <a:pt x="5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0"/>
                      <a:pt x="5" y="1"/>
                      <a:pt x="8" y="2"/>
                    </a:cubicBezTo>
                    <a:cubicBezTo>
                      <a:pt x="31" y="10"/>
                      <a:pt x="52" y="20"/>
                      <a:pt x="73" y="33"/>
                    </a:cubicBezTo>
                    <a:cubicBezTo>
                      <a:pt x="81" y="38"/>
                      <a:pt x="89" y="44"/>
                      <a:pt x="97" y="50"/>
                    </a:cubicBezTo>
                    <a:cubicBezTo>
                      <a:pt x="98" y="50"/>
                      <a:pt x="99" y="51"/>
                      <a:pt x="99" y="5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</p:grpSp>
      </p:grpSp>
      <p:sp>
        <p:nvSpPr>
          <p:cNvPr id="62" name="Прямоугольник 61"/>
          <p:cNvSpPr/>
          <p:nvPr/>
        </p:nvSpPr>
        <p:spPr>
          <a:xfrm>
            <a:off x="8528297" y="4947727"/>
            <a:ext cx="50244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000" b="1" spc="-150" dirty="0" smtClean="0">
                <a:solidFill>
                  <a:srgbClr val="AC321B"/>
                </a:solidFill>
                <a:latin typeface="Montserrat ExtraBold" pitchFamily="2" charset="0"/>
              </a:rPr>
              <a:t>САМАРСКОЙ</a:t>
            </a:r>
          </a:p>
          <a:p>
            <a:pPr>
              <a:lnSpc>
                <a:spcPts val="3000"/>
              </a:lnSpc>
            </a:pPr>
            <a:r>
              <a:rPr lang="ru-RU" sz="3000" b="1" spc="-150" dirty="0">
                <a:solidFill>
                  <a:srgbClr val="AC321B"/>
                </a:solidFill>
                <a:latin typeface="Montserrat ExtraBold" pitchFamily="2" charset="0"/>
              </a:rPr>
              <a:t> </a:t>
            </a:r>
            <a:r>
              <a:rPr lang="ru-RU" sz="3000" b="1" spc="-150" dirty="0" smtClean="0">
                <a:solidFill>
                  <a:srgbClr val="AC321B"/>
                </a:solidFill>
                <a:latin typeface="Montserrat ExtraBold" pitchFamily="2" charset="0"/>
              </a:rPr>
              <a:t>      ОБЛАСТИ»</a:t>
            </a:r>
            <a:endParaRPr lang="ru-RU" sz="3000" b="1" spc="-150" dirty="0">
              <a:solidFill>
                <a:srgbClr val="AC321B"/>
              </a:solidFill>
              <a:latin typeface="Montserrat ExtraBold" pitchFamily="2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86" y="2470052"/>
            <a:ext cx="2618713" cy="274964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411549" y="2068151"/>
            <a:ext cx="42366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3000" b="1" spc="-150" dirty="0" smtClean="0">
                <a:solidFill>
                  <a:srgbClr val="AC321B"/>
                </a:solidFill>
                <a:latin typeface="Montserrat ExtraBold" pitchFamily="2" charset="0"/>
              </a:rPr>
              <a:t>«ГЕРОИЧЕСКАЯ</a:t>
            </a:r>
          </a:p>
          <a:p>
            <a:pPr algn="r">
              <a:lnSpc>
                <a:spcPts val="3000"/>
              </a:lnSpc>
            </a:pPr>
            <a:r>
              <a:rPr lang="ru-RU" sz="3000" b="1" spc="-150" dirty="0" smtClean="0">
                <a:solidFill>
                  <a:srgbClr val="AC321B"/>
                </a:solidFill>
                <a:latin typeface="Montserrat ExtraBold" pitchFamily="2" charset="0"/>
              </a:rPr>
              <a:t>КАРТА</a:t>
            </a:r>
            <a:endParaRPr lang="ru-RU" sz="3000" b="1" spc="-150" dirty="0">
              <a:solidFill>
                <a:srgbClr val="AC321B"/>
              </a:solidFill>
              <a:latin typeface="Montserrat ExtraBold" pitchFamily="2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1778363" y="2277533"/>
            <a:ext cx="7645037" cy="4285300"/>
          </a:xfrm>
          <a:custGeom>
            <a:avLst/>
            <a:gdLst>
              <a:gd name="connsiteX0" fmla="*/ 736237 w 7645037"/>
              <a:gd name="connsiteY0" fmla="*/ 0 h 4285300"/>
              <a:gd name="connsiteX1" fmla="*/ 58904 w 7645037"/>
              <a:gd name="connsiteY1" fmla="*/ 1143000 h 4285300"/>
              <a:gd name="connsiteX2" fmla="*/ 2073970 w 7645037"/>
              <a:gd name="connsiteY2" fmla="*/ 965200 h 4285300"/>
              <a:gd name="connsiteX3" fmla="*/ 2565037 w 7645037"/>
              <a:gd name="connsiteY3" fmla="*/ 2650067 h 4285300"/>
              <a:gd name="connsiteX4" fmla="*/ 4537770 w 7645037"/>
              <a:gd name="connsiteY4" fmla="*/ 3090334 h 4285300"/>
              <a:gd name="connsiteX5" fmla="*/ 6010970 w 7645037"/>
              <a:gd name="connsiteY5" fmla="*/ 4284134 h 4285300"/>
              <a:gd name="connsiteX6" fmla="*/ 7026970 w 7645037"/>
              <a:gd name="connsiteY6" fmla="*/ 3310467 h 4285300"/>
              <a:gd name="connsiteX7" fmla="*/ 7645037 w 7645037"/>
              <a:gd name="connsiteY7" fmla="*/ 3259667 h 428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5037" h="4285300">
                <a:moveTo>
                  <a:pt x="736237" y="0"/>
                </a:moveTo>
                <a:cubicBezTo>
                  <a:pt x="286093" y="491066"/>
                  <a:pt x="-164051" y="982133"/>
                  <a:pt x="58904" y="1143000"/>
                </a:cubicBezTo>
                <a:cubicBezTo>
                  <a:pt x="281859" y="1303867"/>
                  <a:pt x="1656281" y="714022"/>
                  <a:pt x="2073970" y="965200"/>
                </a:cubicBezTo>
                <a:cubicBezTo>
                  <a:pt x="2491659" y="1216378"/>
                  <a:pt x="2154404" y="2295878"/>
                  <a:pt x="2565037" y="2650067"/>
                </a:cubicBezTo>
                <a:cubicBezTo>
                  <a:pt x="2975670" y="3004256"/>
                  <a:pt x="3963448" y="2817990"/>
                  <a:pt x="4537770" y="3090334"/>
                </a:cubicBezTo>
                <a:cubicBezTo>
                  <a:pt x="5112092" y="3362679"/>
                  <a:pt x="5596103" y="4247445"/>
                  <a:pt x="6010970" y="4284134"/>
                </a:cubicBezTo>
                <a:cubicBezTo>
                  <a:pt x="6425837" y="4320823"/>
                  <a:pt x="6754626" y="3481211"/>
                  <a:pt x="7026970" y="3310467"/>
                </a:cubicBezTo>
                <a:cubicBezTo>
                  <a:pt x="7299314" y="3139723"/>
                  <a:pt x="7472175" y="3199695"/>
                  <a:pt x="7645037" y="3259667"/>
                </a:cubicBezTo>
              </a:path>
            </a:pathLst>
          </a:custGeom>
          <a:ln w="12700">
            <a:solidFill>
              <a:srgbClr val="AC321B"/>
            </a:solidFill>
            <a:prstDash val="lg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996440"/>
            <a:ext cx="12192001" cy="3653246"/>
          </a:xfrm>
          <a:prstGeom prst="rect">
            <a:avLst/>
          </a:prstGeom>
          <a:solidFill>
            <a:srgbClr val="E8A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1" t="17487" r="18435" b="18696"/>
          <a:stretch/>
        </p:blipFill>
        <p:spPr>
          <a:xfrm>
            <a:off x="2862953" y="239483"/>
            <a:ext cx="6224245" cy="6734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8975" y="3089919"/>
            <a:ext cx="3117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latin typeface="Montserrat" panose="00000500000000000000" pitchFamily="2" charset="-52"/>
              </a:rPr>
              <a:t>Муниципальный этап Областного </a:t>
            </a:r>
            <a:r>
              <a:rPr lang="ru-RU" sz="1500" b="1" dirty="0" err="1" smtClean="0">
                <a:latin typeface="Montserrat" panose="00000500000000000000" pitchFamily="2" charset="-52"/>
              </a:rPr>
              <a:t>квеста</a:t>
            </a:r>
            <a:endParaRPr lang="ru-RU" sz="1500" b="1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4400" r="51400" b="13200"/>
          <a:stretch/>
        </p:blipFill>
        <p:spPr>
          <a:xfrm>
            <a:off x="5410455" y="1932544"/>
            <a:ext cx="1117041" cy="112952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7" t="20032" r="15403" b="18368"/>
          <a:stretch/>
        </p:blipFill>
        <p:spPr>
          <a:xfrm>
            <a:off x="7615929" y="3019433"/>
            <a:ext cx="1099456" cy="1099456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8218060" y="1018499"/>
            <a:ext cx="3421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E8A43F"/>
                </a:solidFill>
                <a:latin typeface="Montserrat ExtraBold" pitchFamily="2" charset="0"/>
              </a:rPr>
              <a:t>25.04.</a:t>
            </a:r>
            <a:endParaRPr lang="ru-RU" sz="8000" b="1" dirty="0">
              <a:solidFill>
                <a:srgbClr val="E8A43F"/>
              </a:solidFill>
              <a:latin typeface="Montserrat ExtraBold" pitchFamily="2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563366" y="1371601"/>
            <a:ext cx="864109" cy="1260073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45615" y="2270899"/>
            <a:ext cx="4236641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«ГЕРОИЧЕСКАЯ</a:t>
            </a:r>
          </a:p>
          <a:p>
            <a:pPr>
              <a:lnSpc>
                <a:spcPts val="3000"/>
              </a:lnSpc>
            </a:pPr>
            <a:r>
              <a:rPr lang="en-US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                 </a:t>
            </a: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КАРТА</a:t>
            </a:r>
            <a:r>
              <a:rPr lang="en-US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  </a:t>
            </a:r>
            <a:endParaRPr lang="ru-RU" sz="3500" b="1" spc="-15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69" name="Рисунок 6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6" t="16716" r="24486" b="45156"/>
          <a:stretch/>
        </p:blipFill>
        <p:spPr>
          <a:xfrm>
            <a:off x="4729068" y="4059975"/>
            <a:ext cx="804725" cy="804725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  <p:grpSp>
        <p:nvGrpSpPr>
          <p:cNvPr id="71" name="Группа 70"/>
          <p:cNvGrpSpPr/>
          <p:nvPr/>
        </p:nvGrpSpPr>
        <p:grpSpPr>
          <a:xfrm>
            <a:off x="696075" y="75899"/>
            <a:ext cx="5127378" cy="905175"/>
            <a:chOff x="909170" y="371175"/>
            <a:chExt cx="4371352" cy="77170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333" y="702994"/>
              <a:ext cx="1203845" cy="3105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65" y="371175"/>
              <a:ext cx="432157" cy="771708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8" t="62843" r="11786" b="6902"/>
            <a:stretch/>
          </p:blipFill>
          <p:spPr>
            <a:xfrm>
              <a:off x="3427017" y="739107"/>
              <a:ext cx="1221182" cy="342788"/>
            </a:xfrm>
            <a:prstGeom prst="rect">
              <a:avLst/>
            </a:prstGeom>
          </p:spPr>
        </p:pic>
        <p:grpSp>
          <p:nvGrpSpPr>
            <p:cNvPr id="76" name="Группа 75"/>
            <p:cNvGrpSpPr/>
            <p:nvPr/>
          </p:nvGrpSpPr>
          <p:grpSpPr>
            <a:xfrm>
              <a:off x="909170" y="722698"/>
              <a:ext cx="852888" cy="363482"/>
              <a:chOff x="909170" y="722698"/>
              <a:chExt cx="852888" cy="363482"/>
            </a:xfrm>
          </p:grpSpPr>
          <p:sp>
            <p:nvSpPr>
              <p:cNvPr id="77" name="Freeform 5"/>
              <p:cNvSpPr>
                <a:spLocks noEditPoints="1"/>
              </p:cNvSpPr>
              <p:nvPr/>
            </p:nvSpPr>
            <p:spPr bwMode="auto">
              <a:xfrm>
                <a:off x="909170" y="722698"/>
                <a:ext cx="852888" cy="363482"/>
              </a:xfrm>
              <a:custGeom>
                <a:avLst/>
                <a:gdLst>
                  <a:gd name="T0" fmla="*/ 1025 w 2049"/>
                  <a:gd name="T1" fmla="*/ 886 h 886"/>
                  <a:gd name="T2" fmla="*/ 259 w 2049"/>
                  <a:gd name="T3" fmla="*/ 886 h 886"/>
                  <a:gd name="T4" fmla="*/ 11 w 2049"/>
                  <a:gd name="T5" fmla="*/ 886 h 886"/>
                  <a:gd name="T6" fmla="*/ 0 w 2049"/>
                  <a:gd name="T7" fmla="*/ 874 h 886"/>
                  <a:gd name="T8" fmla="*/ 0 w 2049"/>
                  <a:gd name="T9" fmla="*/ 484 h 886"/>
                  <a:gd name="T10" fmla="*/ 0 w 2049"/>
                  <a:gd name="T11" fmla="*/ 12 h 886"/>
                  <a:gd name="T12" fmla="*/ 0 w 2049"/>
                  <a:gd name="T13" fmla="*/ 8 h 886"/>
                  <a:gd name="T14" fmla="*/ 6 w 2049"/>
                  <a:gd name="T15" fmla="*/ 2 h 886"/>
                  <a:gd name="T16" fmla="*/ 13 w 2049"/>
                  <a:gd name="T17" fmla="*/ 2 h 886"/>
                  <a:gd name="T18" fmla="*/ 812 w 2049"/>
                  <a:gd name="T19" fmla="*/ 2 h 886"/>
                  <a:gd name="T20" fmla="*/ 2036 w 2049"/>
                  <a:gd name="T21" fmla="*/ 2 h 886"/>
                  <a:gd name="T22" fmla="*/ 2048 w 2049"/>
                  <a:gd name="T23" fmla="*/ 13 h 886"/>
                  <a:gd name="T24" fmla="*/ 2048 w 2049"/>
                  <a:gd name="T25" fmla="*/ 71 h 886"/>
                  <a:gd name="T26" fmla="*/ 2048 w 2049"/>
                  <a:gd name="T27" fmla="*/ 243 h 886"/>
                  <a:gd name="T28" fmla="*/ 2048 w 2049"/>
                  <a:gd name="T29" fmla="*/ 549 h 886"/>
                  <a:gd name="T30" fmla="*/ 2048 w 2049"/>
                  <a:gd name="T31" fmla="*/ 865 h 886"/>
                  <a:gd name="T32" fmla="*/ 2049 w 2049"/>
                  <a:gd name="T33" fmla="*/ 881 h 886"/>
                  <a:gd name="T34" fmla="*/ 2044 w 2049"/>
                  <a:gd name="T35" fmla="*/ 886 h 886"/>
                  <a:gd name="T36" fmla="*/ 2033 w 2049"/>
                  <a:gd name="T37" fmla="*/ 886 h 886"/>
                  <a:gd name="T38" fmla="*/ 1025 w 2049"/>
                  <a:gd name="T39" fmla="*/ 886 h 886"/>
                  <a:gd name="T40" fmla="*/ 1024 w 2049"/>
                  <a:gd name="T41" fmla="*/ 875 h 886"/>
                  <a:gd name="T42" fmla="*/ 2026 w 2049"/>
                  <a:gd name="T43" fmla="*/ 875 h 886"/>
                  <a:gd name="T44" fmla="*/ 2038 w 2049"/>
                  <a:gd name="T45" fmla="*/ 862 h 886"/>
                  <a:gd name="T46" fmla="*/ 2038 w 2049"/>
                  <a:gd name="T47" fmla="*/ 66 h 886"/>
                  <a:gd name="T48" fmla="*/ 2038 w 2049"/>
                  <a:gd name="T49" fmla="*/ 27 h 886"/>
                  <a:gd name="T50" fmla="*/ 2038 w 2049"/>
                  <a:gd name="T51" fmla="*/ 20 h 886"/>
                  <a:gd name="T52" fmla="*/ 2031 w 2049"/>
                  <a:gd name="T53" fmla="*/ 13 h 886"/>
                  <a:gd name="T54" fmla="*/ 2023 w 2049"/>
                  <a:gd name="T55" fmla="*/ 13 h 886"/>
                  <a:gd name="T56" fmla="*/ 26 w 2049"/>
                  <a:gd name="T57" fmla="*/ 13 h 886"/>
                  <a:gd name="T58" fmla="*/ 20 w 2049"/>
                  <a:gd name="T59" fmla="*/ 13 h 886"/>
                  <a:gd name="T60" fmla="*/ 17 w 2049"/>
                  <a:gd name="T61" fmla="*/ 13 h 886"/>
                  <a:gd name="T62" fmla="*/ 11 w 2049"/>
                  <a:gd name="T63" fmla="*/ 19 h 886"/>
                  <a:gd name="T64" fmla="*/ 10 w 2049"/>
                  <a:gd name="T65" fmla="*/ 26 h 886"/>
                  <a:gd name="T66" fmla="*/ 11 w 2049"/>
                  <a:gd name="T67" fmla="*/ 378 h 886"/>
                  <a:gd name="T68" fmla="*/ 11 w 2049"/>
                  <a:gd name="T69" fmla="*/ 862 h 886"/>
                  <a:gd name="T70" fmla="*/ 11 w 2049"/>
                  <a:gd name="T71" fmla="*/ 868 h 886"/>
                  <a:gd name="T72" fmla="*/ 17 w 2049"/>
                  <a:gd name="T73" fmla="*/ 875 h 886"/>
                  <a:gd name="T74" fmla="*/ 25 w 2049"/>
                  <a:gd name="T75" fmla="*/ 875 h 886"/>
                  <a:gd name="T76" fmla="*/ 1024 w 2049"/>
                  <a:gd name="T77" fmla="*/ 875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9" h="886">
                    <a:moveTo>
                      <a:pt x="1025" y="886"/>
                    </a:moveTo>
                    <a:cubicBezTo>
                      <a:pt x="770" y="886"/>
                      <a:pt x="515" y="886"/>
                      <a:pt x="259" y="886"/>
                    </a:cubicBezTo>
                    <a:cubicBezTo>
                      <a:pt x="177" y="886"/>
                      <a:pt x="94" y="886"/>
                      <a:pt x="11" y="886"/>
                    </a:cubicBezTo>
                    <a:cubicBezTo>
                      <a:pt x="0" y="886"/>
                      <a:pt x="0" y="885"/>
                      <a:pt x="0" y="874"/>
                    </a:cubicBezTo>
                    <a:cubicBezTo>
                      <a:pt x="0" y="744"/>
                      <a:pt x="0" y="614"/>
                      <a:pt x="0" y="484"/>
                    </a:cubicBezTo>
                    <a:cubicBezTo>
                      <a:pt x="0" y="327"/>
                      <a:pt x="0" y="169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4"/>
                      <a:pt x="2" y="2"/>
                      <a:pt x="6" y="2"/>
                    </a:cubicBezTo>
                    <a:cubicBezTo>
                      <a:pt x="8" y="2"/>
                      <a:pt x="11" y="2"/>
                      <a:pt x="13" y="2"/>
                    </a:cubicBezTo>
                    <a:cubicBezTo>
                      <a:pt x="279" y="2"/>
                      <a:pt x="546" y="2"/>
                      <a:pt x="812" y="2"/>
                    </a:cubicBezTo>
                    <a:cubicBezTo>
                      <a:pt x="1220" y="2"/>
                      <a:pt x="1628" y="2"/>
                      <a:pt x="2036" y="2"/>
                    </a:cubicBezTo>
                    <a:cubicBezTo>
                      <a:pt x="2049" y="2"/>
                      <a:pt x="2047" y="0"/>
                      <a:pt x="2048" y="13"/>
                    </a:cubicBezTo>
                    <a:cubicBezTo>
                      <a:pt x="2048" y="33"/>
                      <a:pt x="2048" y="52"/>
                      <a:pt x="2048" y="71"/>
                    </a:cubicBezTo>
                    <a:cubicBezTo>
                      <a:pt x="2048" y="128"/>
                      <a:pt x="2048" y="185"/>
                      <a:pt x="2048" y="243"/>
                    </a:cubicBezTo>
                    <a:cubicBezTo>
                      <a:pt x="2048" y="345"/>
                      <a:pt x="2048" y="447"/>
                      <a:pt x="2048" y="549"/>
                    </a:cubicBezTo>
                    <a:cubicBezTo>
                      <a:pt x="2048" y="654"/>
                      <a:pt x="2048" y="759"/>
                      <a:pt x="2048" y="865"/>
                    </a:cubicBezTo>
                    <a:cubicBezTo>
                      <a:pt x="2048" y="870"/>
                      <a:pt x="2048" y="875"/>
                      <a:pt x="2049" y="881"/>
                    </a:cubicBezTo>
                    <a:cubicBezTo>
                      <a:pt x="2049" y="885"/>
                      <a:pt x="2049" y="886"/>
                      <a:pt x="2044" y="886"/>
                    </a:cubicBezTo>
                    <a:cubicBezTo>
                      <a:pt x="2040" y="886"/>
                      <a:pt x="2037" y="886"/>
                      <a:pt x="2033" y="886"/>
                    </a:cubicBezTo>
                    <a:cubicBezTo>
                      <a:pt x="1697" y="886"/>
                      <a:pt x="1361" y="886"/>
                      <a:pt x="1025" y="886"/>
                    </a:cubicBezTo>
                    <a:close/>
                    <a:moveTo>
                      <a:pt x="1024" y="875"/>
                    </a:moveTo>
                    <a:cubicBezTo>
                      <a:pt x="1358" y="875"/>
                      <a:pt x="1692" y="875"/>
                      <a:pt x="2026" y="875"/>
                    </a:cubicBezTo>
                    <a:cubicBezTo>
                      <a:pt x="2038" y="875"/>
                      <a:pt x="2038" y="875"/>
                      <a:pt x="2038" y="862"/>
                    </a:cubicBezTo>
                    <a:cubicBezTo>
                      <a:pt x="2038" y="597"/>
                      <a:pt x="2038" y="331"/>
                      <a:pt x="2038" y="66"/>
                    </a:cubicBezTo>
                    <a:cubicBezTo>
                      <a:pt x="2038" y="53"/>
                      <a:pt x="2038" y="40"/>
                      <a:pt x="2038" y="27"/>
                    </a:cubicBezTo>
                    <a:cubicBezTo>
                      <a:pt x="2038" y="24"/>
                      <a:pt x="2038" y="22"/>
                      <a:pt x="2038" y="20"/>
                    </a:cubicBezTo>
                    <a:cubicBezTo>
                      <a:pt x="2037" y="15"/>
                      <a:pt x="2036" y="13"/>
                      <a:pt x="2031" y="13"/>
                    </a:cubicBezTo>
                    <a:cubicBezTo>
                      <a:pt x="2028" y="13"/>
                      <a:pt x="2025" y="13"/>
                      <a:pt x="2023" y="13"/>
                    </a:cubicBezTo>
                    <a:cubicBezTo>
                      <a:pt x="1357" y="13"/>
                      <a:pt x="692" y="13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19" y="13"/>
                      <a:pt x="18" y="13"/>
                      <a:pt x="17" y="13"/>
                    </a:cubicBezTo>
                    <a:cubicBezTo>
                      <a:pt x="13" y="13"/>
                      <a:pt x="11" y="15"/>
                      <a:pt x="11" y="19"/>
                    </a:cubicBezTo>
                    <a:cubicBezTo>
                      <a:pt x="11" y="21"/>
                      <a:pt x="10" y="24"/>
                      <a:pt x="10" y="26"/>
                    </a:cubicBezTo>
                    <a:cubicBezTo>
                      <a:pt x="10" y="144"/>
                      <a:pt x="11" y="261"/>
                      <a:pt x="11" y="378"/>
                    </a:cubicBezTo>
                    <a:cubicBezTo>
                      <a:pt x="11" y="539"/>
                      <a:pt x="11" y="700"/>
                      <a:pt x="11" y="862"/>
                    </a:cubicBezTo>
                    <a:cubicBezTo>
                      <a:pt x="11" y="864"/>
                      <a:pt x="11" y="866"/>
                      <a:pt x="11" y="868"/>
                    </a:cubicBezTo>
                    <a:cubicBezTo>
                      <a:pt x="11" y="873"/>
                      <a:pt x="12" y="874"/>
                      <a:pt x="17" y="875"/>
                    </a:cubicBezTo>
                    <a:cubicBezTo>
                      <a:pt x="20" y="875"/>
                      <a:pt x="23" y="875"/>
                      <a:pt x="25" y="875"/>
                    </a:cubicBezTo>
                    <a:cubicBezTo>
                      <a:pt x="358" y="875"/>
                      <a:pt x="691" y="875"/>
                      <a:pt x="1024" y="87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1067768" y="820716"/>
                <a:ext cx="113673" cy="146346"/>
              </a:xfrm>
              <a:custGeom>
                <a:avLst/>
                <a:gdLst>
                  <a:gd name="T0" fmla="*/ 273 w 273"/>
                  <a:gd name="T1" fmla="*/ 0 h 357"/>
                  <a:gd name="T2" fmla="*/ 273 w 273"/>
                  <a:gd name="T3" fmla="*/ 7 h 357"/>
                  <a:gd name="T4" fmla="*/ 273 w 273"/>
                  <a:gd name="T5" fmla="*/ 226 h 357"/>
                  <a:gd name="T6" fmla="*/ 271 w 273"/>
                  <a:gd name="T7" fmla="*/ 250 h 357"/>
                  <a:gd name="T8" fmla="*/ 248 w 273"/>
                  <a:gd name="T9" fmla="*/ 281 h 357"/>
                  <a:gd name="T10" fmla="*/ 209 w 273"/>
                  <a:gd name="T11" fmla="*/ 297 h 357"/>
                  <a:gd name="T12" fmla="*/ 157 w 273"/>
                  <a:gd name="T13" fmla="*/ 306 h 357"/>
                  <a:gd name="T14" fmla="*/ 74 w 273"/>
                  <a:gd name="T15" fmla="*/ 320 h 357"/>
                  <a:gd name="T16" fmla="*/ 14 w 273"/>
                  <a:gd name="T17" fmla="*/ 347 h 357"/>
                  <a:gd name="T18" fmla="*/ 4 w 273"/>
                  <a:gd name="T19" fmla="*/ 355 h 357"/>
                  <a:gd name="T20" fmla="*/ 0 w 273"/>
                  <a:gd name="T21" fmla="*/ 353 h 357"/>
                  <a:gd name="T22" fmla="*/ 0 w 273"/>
                  <a:gd name="T23" fmla="*/ 349 h 357"/>
                  <a:gd name="T24" fmla="*/ 0 w 273"/>
                  <a:gd name="T25" fmla="*/ 234 h 357"/>
                  <a:gd name="T26" fmla="*/ 1 w 273"/>
                  <a:gd name="T27" fmla="*/ 173 h 357"/>
                  <a:gd name="T28" fmla="*/ 97 w 273"/>
                  <a:gd name="T29" fmla="*/ 47 h 357"/>
                  <a:gd name="T30" fmla="*/ 151 w 273"/>
                  <a:gd name="T31" fmla="*/ 35 h 357"/>
                  <a:gd name="T32" fmla="*/ 213 w 273"/>
                  <a:gd name="T33" fmla="*/ 27 h 357"/>
                  <a:gd name="T34" fmla="*/ 269 w 273"/>
                  <a:gd name="T35" fmla="*/ 2 h 357"/>
                  <a:gd name="T36" fmla="*/ 273 w 273"/>
                  <a:gd name="T3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3" h="357">
                    <a:moveTo>
                      <a:pt x="273" y="0"/>
                    </a:moveTo>
                    <a:cubicBezTo>
                      <a:pt x="273" y="3"/>
                      <a:pt x="273" y="5"/>
                      <a:pt x="273" y="7"/>
                    </a:cubicBezTo>
                    <a:cubicBezTo>
                      <a:pt x="273" y="80"/>
                      <a:pt x="273" y="153"/>
                      <a:pt x="273" y="226"/>
                    </a:cubicBezTo>
                    <a:cubicBezTo>
                      <a:pt x="273" y="234"/>
                      <a:pt x="273" y="242"/>
                      <a:pt x="271" y="250"/>
                    </a:cubicBezTo>
                    <a:cubicBezTo>
                      <a:pt x="268" y="263"/>
                      <a:pt x="260" y="274"/>
                      <a:pt x="248" y="281"/>
                    </a:cubicBezTo>
                    <a:cubicBezTo>
                      <a:pt x="236" y="289"/>
                      <a:pt x="223" y="293"/>
                      <a:pt x="209" y="297"/>
                    </a:cubicBezTo>
                    <a:cubicBezTo>
                      <a:pt x="192" y="301"/>
                      <a:pt x="175" y="304"/>
                      <a:pt x="157" y="306"/>
                    </a:cubicBezTo>
                    <a:cubicBezTo>
                      <a:pt x="129" y="309"/>
                      <a:pt x="101" y="312"/>
                      <a:pt x="74" y="320"/>
                    </a:cubicBezTo>
                    <a:cubicBezTo>
                      <a:pt x="53" y="326"/>
                      <a:pt x="32" y="334"/>
                      <a:pt x="14" y="347"/>
                    </a:cubicBezTo>
                    <a:cubicBezTo>
                      <a:pt x="11" y="349"/>
                      <a:pt x="8" y="352"/>
                      <a:pt x="4" y="355"/>
                    </a:cubicBezTo>
                    <a:cubicBezTo>
                      <a:pt x="2" y="357"/>
                      <a:pt x="1" y="356"/>
                      <a:pt x="0" y="353"/>
                    </a:cubicBezTo>
                    <a:cubicBezTo>
                      <a:pt x="0" y="352"/>
                      <a:pt x="0" y="351"/>
                      <a:pt x="0" y="349"/>
                    </a:cubicBezTo>
                    <a:cubicBezTo>
                      <a:pt x="0" y="311"/>
                      <a:pt x="0" y="272"/>
                      <a:pt x="0" y="234"/>
                    </a:cubicBezTo>
                    <a:cubicBezTo>
                      <a:pt x="0" y="213"/>
                      <a:pt x="0" y="193"/>
                      <a:pt x="1" y="173"/>
                    </a:cubicBezTo>
                    <a:cubicBezTo>
                      <a:pt x="5" y="112"/>
                      <a:pt x="39" y="67"/>
                      <a:pt x="97" y="47"/>
                    </a:cubicBezTo>
                    <a:cubicBezTo>
                      <a:pt x="115" y="41"/>
                      <a:pt x="133" y="37"/>
                      <a:pt x="151" y="35"/>
                    </a:cubicBezTo>
                    <a:cubicBezTo>
                      <a:pt x="172" y="32"/>
                      <a:pt x="193" y="31"/>
                      <a:pt x="213" y="27"/>
                    </a:cubicBezTo>
                    <a:cubicBezTo>
                      <a:pt x="234" y="23"/>
                      <a:pt x="253" y="15"/>
                      <a:pt x="269" y="2"/>
                    </a:cubicBezTo>
                    <a:cubicBezTo>
                      <a:pt x="270" y="1"/>
                      <a:pt x="271" y="0"/>
                      <a:pt x="273" y="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960221" y="867002"/>
                <a:ext cx="98698" cy="98018"/>
              </a:xfrm>
              <a:custGeom>
                <a:avLst/>
                <a:gdLst>
                  <a:gd name="T0" fmla="*/ 236 w 237"/>
                  <a:gd name="T1" fmla="*/ 240 h 240"/>
                  <a:gd name="T2" fmla="*/ 230 w 237"/>
                  <a:gd name="T3" fmla="*/ 236 h 240"/>
                  <a:gd name="T4" fmla="*/ 189 w 237"/>
                  <a:gd name="T5" fmla="*/ 222 h 240"/>
                  <a:gd name="T6" fmla="*/ 44 w 237"/>
                  <a:gd name="T7" fmla="*/ 222 h 240"/>
                  <a:gd name="T8" fmla="*/ 32 w 237"/>
                  <a:gd name="T9" fmla="*/ 222 h 240"/>
                  <a:gd name="T10" fmla="*/ 19 w 237"/>
                  <a:gd name="T11" fmla="*/ 212 h 240"/>
                  <a:gd name="T12" fmla="*/ 10 w 237"/>
                  <a:gd name="T13" fmla="*/ 174 h 240"/>
                  <a:gd name="T14" fmla="*/ 37 w 237"/>
                  <a:gd name="T15" fmla="*/ 9 h 240"/>
                  <a:gd name="T16" fmla="*/ 39 w 237"/>
                  <a:gd name="T17" fmla="*/ 5 h 240"/>
                  <a:gd name="T18" fmla="*/ 49 w 237"/>
                  <a:gd name="T19" fmla="*/ 0 h 240"/>
                  <a:gd name="T20" fmla="*/ 62 w 237"/>
                  <a:gd name="T21" fmla="*/ 0 h 240"/>
                  <a:gd name="T22" fmla="*/ 190 w 237"/>
                  <a:gd name="T23" fmla="*/ 0 h 240"/>
                  <a:gd name="T24" fmla="*/ 208 w 237"/>
                  <a:gd name="T25" fmla="*/ 3 h 240"/>
                  <a:gd name="T26" fmla="*/ 235 w 237"/>
                  <a:gd name="T27" fmla="*/ 36 h 240"/>
                  <a:gd name="T28" fmla="*/ 237 w 237"/>
                  <a:gd name="T29" fmla="*/ 53 h 240"/>
                  <a:gd name="T30" fmla="*/ 237 w 237"/>
                  <a:gd name="T31" fmla="*/ 234 h 240"/>
                  <a:gd name="T32" fmla="*/ 236 w 237"/>
                  <a:gd name="T3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7" h="240">
                    <a:moveTo>
                      <a:pt x="236" y="240"/>
                    </a:moveTo>
                    <a:cubicBezTo>
                      <a:pt x="233" y="239"/>
                      <a:pt x="232" y="237"/>
                      <a:pt x="230" y="236"/>
                    </a:cubicBezTo>
                    <a:cubicBezTo>
                      <a:pt x="218" y="226"/>
                      <a:pt x="205" y="222"/>
                      <a:pt x="189" y="222"/>
                    </a:cubicBezTo>
                    <a:cubicBezTo>
                      <a:pt x="141" y="222"/>
                      <a:pt x="93" y="222"/>
                      <a:pt x="44" y="222"/>
                    </a:cubicBezTo>
                    <a:cubicBezTo>
                      <a:pt x="40" y="222"/>
                      <a:pt x="36" y="222"/>
                      <a:pt x="32" y="222"/>
                    </a:cubicBezTo>
                    <a:cubicBezTo>
                      <a:pt x="24" y="222"/>
                      <a:pt x="21" y="220"/>
                      <a:pt x="19" y="212"/>
                    </a:cubicBezTo>
                    <a:cubicBezTo>
                      <a:pt x="15" y="200"/>
                      <a:pt x="12" y="187"/>
                      <a:pt x="10" y="174"/>
                    </a:cubicBezTo>
                    <a:cubicBezTo>
                      <a:pt x="0" y="116"/>
                      <a:pt x="10" y="61"/>
                      <a:pt x="37" y="9"/>
                    </a:cubicBezTo>
                    <a:cubicBezTo>
                      <a:pt x="37" y="8"/>
                      <a:pt x="38" y="6"/>
                      <a:pt x="39" y="5"/>
                    </a:cubicBezTo>
                    <a:cubicBezTo>
                      <a:pt x="41" y="2"/>
                      <a:pt x="44" y="0"/>
                      <a:pt x="49" y="0"/>
                    </a:cubicBezTo>
                    <a:cubicBezTo>
                      <a:pt x="53" y="0"/>
                      <a:pt x="58" y="0"/>
                      <a:pt x="62" y="0"/>
                    </a:cubicBezTo>
                    <a:cubicBezTo>
                      <a:pt x="105" y="0"/>
                      <a:pt x="147" y="0"/>
                      <a:pt x="190" y="0"/>
                    </a:cubicBezTo>
                    <a:cubicBezTo>
                      <a:pt x="196" y="0"/>
                      <a:pt x="202" y="1"/>
                      <a:pt x="208" y="3"/>
                    </a:cubicBezTo>
                    <a:cubicBezTo>
                      <a:pt x="223" y="8"/>
                      <a:pt x="232" y="20"/>
                      <a:pt x="235" y="36"/>
                    </a:cubicBezTo>
                    <a:cubicBezTo>
                      <a:pt x="237" y="42"/>
                      <a:pt x="237" y="47"/>
                      <a:pt x="237" y="53"/>
                    </a:cubicBezTo>
                    <a:cubicBezTo>
                      <a:pt x="237" y="113"/>
                      <a:pt x="237" y="174"/>
                      <a:pt x="237" y="234"/>
                    </a:cubicBezTo>
                    <a:cubicBezTo>
                      <a:pt x="237" y="236"/>
                      <a:pt x="237" y="238"/>
                      <a:pt x="236" y="24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988809" y="988843"/>
                <a:ext cx="142262" cy="38799"/>
              </a:xfrm>
              <a:custGeom>
                <a:avLst/>
                <a:gdLst>
                  <a:gd name="T0" fmla="*/ 0 w 343"/>
                  <a:gd name="T1" fmla="*/ 2 h 95"/>
                  <a:gd name="T2" fmla="*/ 7 w 343"/>
                  <a:gd name="T3" fmla="*/ 1 h 95"/>
                  <a:gd name="T4" fmla="*/ 95 w 343"/>
                  <a:gd name="T5" fmla="*/ 0 h 95"/>
                  <a:gd name="T6" fmla="*/ 118 w 343"/>
                  <a:gd name="T7" fmla="*/ 13 h 95"/>
                  <a:gd name="T8" fmla="*/ 173 w 343"/>
                  <a:gd name="T9" fmla="*/ 46 h 95"/>
                  <a:gd name="T10" fmla="*/ 188 w 343"/>
                  <a:gd name="T11" fmla="*/ 46 h 95"/>
                  <a:gd name="T12" fmla="*/ 335 w 343"/>
                  <a:gd name="T13" fmla="*/ 46 h 95"/>
                  <a:gd name="T14" fmla="*/ 343 w 343"/>
                  <a:gd name="T15" fmla="*/ 46 h 95"/>
                  <a:gd name="T16" fmla="*/ 332 w 343"/>
                  <a:gd name="T17" fmla="*/ 56 h 95"/>
                  <a:gd name="T18" fmla="*/ 287 w 343"/>
                  <a:gd name="T19" fmla="*/ 77 h 95"/>
                  <a:gd name="T20" fmla="*/ 187 w 343"/>
                  <a:gd name="T21" fmla="*/ 94 h 95"/>
                  <a:gd name="T22" fmla="*/ 83 w 343"/>
                  <a:gd name="T23" fmla="*/ 67 h 95"/>
                  <a:gd name="T24" fmla="*/ 8 w 343"/>
                  <a:gd name="T25" fmla="*/ 11 h 95"/>
                  <a:gd name="T26" fmla="*/ 0 w 343"/>
                  <a:gd name="T27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95">
                    <a:moveTo>
                      <a:pt x="0" y="2"/>
                    </a:moveTo>
                    <a:cubicBezTo>
                      <a:pt x="3" y="0"/>
                      <a:pt x="5" y="1"/>
                      <a:pt x="7" y="1"/>
                    </a:cubicBezTo>
                    <a:cubicBezTo>
                      <a:pt x="36" y="1"/>
                      <a:pt x="65" y="1"/>
                      <a:pt x="95" y="0"/>
                    </a:cubicBezTo>
                    <a:cubicBezTo>
                      <a:pt x="105" y="0"/>
                      <a:pt x="113" y="4"/>
                      <a:pt x="118" y="13"/>
                    </a:cubicBezTo>
                    <a:cubicBezTo>
                      <a:pt x="130" y="35"/>
                      <a:pt x="149" y="45"/>
                      <a:pt x="173" y="46"/>
                    </a:cubicBezTo>
                    <a:cubicBezTo>
                      <a:pt x="178" y="46"/>
                      <a:pt x="183" y="46"/>
                      <a:pt x="188" y="46"/>
                    </a:cubicBezTo>
                    <a:cubicBezTo>
                      <a:pt x="237" y="46"/>
                      <a:pt x="286" y="46"/>
                      <a:pt x="335" y="46"/>
                    </a:cubicBezTo>
                    <a:cubicBezTo>
                      <a:pt x="337" y="46"/>
                      <a:pt x="340" y="46"/>
                      <a:pt x="343" y="46"/>
                    </a:cubicBezTo>
                    <a:cubicBezTo>
                      <a:pt x="339" y="51"/>
                      <a:pt x="336" y="53"/>
                      <a:pt x="332" y="56"/>
                    </a:cubicBezTo>
                    <a:cubicBezTo>
                      <a:pt x="318" y="65"/>
                      <a:pt x="303" y="72"/>
                      <a:pt x="287" y="77"/>
                    </a:cubicBezTo>
                    <a:cubicBezTo>
                      <a:pt x="255" y="89"/>
                      <a:pt x="222" y="95"/>
                      <a:pt x="187" y="94"/>
                    </a:cubicBezTo>
                    <a:cubicBezTo>
                      <a:pt x="151" y="92"/>
                      <a:pt x="116" y="83"/>
                      <a:pt x="83" y="67"/>
                    </a:cubicBezTo>
                    <a:cubicBezTo>
                      <a:pt x="55" y="53"/>
                      <a:pt x="29" y="35"/>
                      <a:pt x="8" y="11"/>
                    </a:cubicBezTo>
                    <a:cubicBezTo>
                      <a:pt x="5" y="8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946607" y="803699"/>
                <a:ext cx="243002" cy="240960"/>
              </a:xfrm>
              <a:custGeom>
                <a:avLst/>
                <a:gdLst>
                  <a:gd name="T0" fmla="*/ 570 w 583"/>
                  <a:gd name="T1" fmla="*/ 217 h 587"/>
                  <a:gd name="T2" fmla="*/ 573 w 583"/>
                  <a:gd name="T3" fmla="*/ 220 h 587"/>
                  <a:gd name="T4" fmla="*/ 580 w 583"/>
                  <a:gd name="T5" fmla="*/ 316 h 587"/>
                  <a:gd name="T6" fmla="*/ 556 w 583"/>
                  <a:gd name="T7" fmla="*/ 402 h 587"/>
                  <a:gd name="T8" fmla="*/ 482 w 583"/>
                  <a:gd name="T9" fmla="*/ 503 h 587"/>
                  <a:gd name="T10" fmla="*/ 368 w 583"/>
                  <a:gd name="T11" fmla="*/ 561 h 587"/>
                  <a:gd name="T12" fmla="*/ 272 w 583"/>
                  <a:gd name="T13" fmla="*/ 570 h 587"/>
                  <a:gd name="T14" fmla="*/ 121 w 583"/>
                  <a:gd name="T15" fmla="*/ 511 h 587"/>
                  <a:gd name="T16" fmla="*/ 15 w 583"/>
                  <a:gd name="T17" fmla="*/ 329 h 587"/>
                  <a:gd name="T18" fmla="*/ 96 w 583"/>
                  <a:gd name="T19" fmla="*/ 83 h 587"/>
                  <a:gd name="T20" fmla="*/ 242 w 583"/>
                  <a:gd name="T21" fmla="*/ 6 h 587"/>
                  <a:gd name="T22" fmla="*/ 282 w 583"/>
                  <a:gd name="T23" fmla="*/ 1 h 587"/>
                  <a:gd name="T24" fmla="*/ 286 w 583"/>
                  <a:gd name="T25" fmla="*/ 3 h 587"/>
                  <a:gd name="T26" fmla="*/ 283 w 583"/>
                  <a:gd name="T27" fmla="*/ 10 h 587"/>
                  <a:gd name="T28" fmla="*/ 277 w 583"/>
                  <a:gd name="T29" fmla="*/ 12 h 587"/>
                  <a:gd name="T30" fmla="*/ 219 w 583"/>
                  <a:gd name="T31" fmla="*/ 22 h 587"/>
                  <a:gd name="T32" fmla="*/ 53 w 583"/>
                  <a:gd name="T33" fmla="*/ 157 h 587"/>
                  <a:gd name="T34" fmla="*/ 22 w 583"/>
                  <a:gd name="T35" fmla="*/ 265 h 587"/>
                  <a:gd name="T36" fmla="*/ 98 w 583"/>
                  <a:gd name="T37" fmla="*/ 477 h 587"/>
                  <a:gd name="T38" fmla="*/ 238 w 583"/>
                  <a:gd name="T39" fmla="*/ 555 h 587"/>
                  <a:gd name="T40" fmla="*/ 565 w 583"/>
                  <a:gd name="T41" fmla="*/ 347 h 587"/>
                  <a:gd name="T42" fmla="*/ 571 w 583"/>
                  <a:gd name="T43" fmla="*/ 262 h 587"/>
                  <a:gd name="T44" fmla="*/ 570 w 583"/>
                  <a:gd name="T45" fmla="*/ 21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3" h="587">
                    <a:moveTo>
                      <a:pt x="570" y="217"/>
                    </a:moveTo>
                    <a:cubicBezTo>
                      <a:pt x="572" y="218"/>
                      <a:pt x="572" y="219"/>
                      <a:pt x="573" y="220"/>
                    </a:cubicBezTo>
                    <a:cubicBezTo>
                      <a:pt x="580" y="252"/>
                      <a:pt x="583" y="284"/>
                      <a:pt x="580" y="316"/>
                    </a:cubicBezTo>
                    <a:cubicBezTo>
                      <a:pt x="577" y="346"/>
                      <a:pt x="568" y="374"/>
                      <a:pt x="556" y="402"/>
                    </a:cubicBezTo>
                    <a:cubicBezTo>
                      <a:pt x="538" y="441"/>
                      <a:pt x="515" y="475"/>
                      <a:pt x="482" y="503"/>
                    </a:cubicBezTo>
                    <a:cubicBezTo>
                      <a:pt x="449" y="532"/>
                      <a:pt x="410" y="550"/>
                      <a:pt x="368" y="561"/>
                    </a:cubicBezTo>
                    <a:cubicBezTo>
                      <a:pt x="336" y="569"/>
                      <a:pt x="305" y="572"/>
                      <a:pt x="272" y="570"/>
                    </a:cubicBezTo>
                    <a:cubicBezTo>
                      <a:pt x="216" y="565"/>
                      <a:pt x="165" y="546"/>
                      <a:pt x="121" y="511"/>
                    </a:cubicBezTo>
                    <a:cubicBezTo>
                      <a:pt x="62" y="464"/>
                      <a:pt x="26" y="403"/>
                      <a:pt x="15" y="329"/>
                    </a:cubicBezTo>
                    <a:cubicBezTo>
                      <a:pt x="0" y="234"/>
                      <a:pt x="29" y="151"/>
                      <a:pt x="96" y="83"/>
                    </a:cubicBezTo>
                    <a:cubicBezTo>
                      <a:pt x="137" y="42"/>
                      <a:pt x="186" y="17"/>
                      <a:pt x="242" y="6"/>
                    </a:cubicBezTo>
                    <a:cubicBezTo>
                      <a:pt x="255" y="3"/>
                      <a:pt x="269" y="2"/>
                      <a:pt x="282" y="1"/>
                    </a:cubicBezTo>
                    <a:cubicBezTo>
                      <a:pt x="284" y="0"/>
                      <a:pt x="285" y="1"/>
                      <a:pt x="286" y="3"/>
                    </a:cubicBezTo>
                    <a:cubicBezTo>
                      <a:pt x="286" y="6"/>
                      <a:pt x="285" y="9"/>
                      <a:pt x="283" y="10"/>
                    </a:cubicBezTo>
                    <a:cubicBezTo>
                      <a:pt x="281" y="11"/>
                      <a:pt x="279" y="11"/>
                      <a:pt x="277" y="12"/>
                    </a:cubicBezTo>
                    <a:cubicBezTo>
                      <a:pt x="257" y="12"/>
                      <a:pt x="238" y="16"/>
                      <a:pt x="219" y="22"/>
                    </a:cubicBezTo>
                    <a:cubicBezTo>
                      <a:pt x="145" y="44"/>
                      <a:pt x="90" y="90"/>
                      <a:pt x="53" y="157"/>
                    </a:cubicBezTo>
                    <a:cubicBezTo>
                      <a:pt x="35" y="191"/>
                      <a:pt x="24" y="227"/>
                      <a:pt x="22" y="265"/>
                    </a:cubicBezTo>
                    <a:cubicBezTo>
                      <a:pt x="17" y="347"/>
                      <a:pt x="42" y="418"/>
                      <a:pt x="98" y="477"/>
                    </a:cubicBezTo>
                    <a:cubicBezTo>
                      <a:pt x="136" y="517"/>
                      <a:pt x="184" y="542"/>
                      <a:pt x="238" y="555"/>
                    </a:cubicBezTo>
                    <a:cubicBezTo>
                      <a:pt x="380" y="587"/>
                      <a:pt x="531" y="497"/>
                      <a:pt x="565" y="347"/>
                    </a:cubicBezTo>
                    <a:cubicBezTo>
                      <a:pt x="571" y="319"/>
                      <a:pt x="573" y="290"/>
                      <a:pt x="571" y="262"/>
                    </a:cubicBezTo>
                    <a:cubicBezTo>
                      <a:pt x="570" y="247"/>
                      <a:pt x="570" y="232"/>
                      <a:pt x="570" y="2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1067087" y="769665"/>
                <a:ext cx="32672" cy="87808"/>
              </a:xfrm>
              <a:custGeom>
                <a:avLst/>
                <a:gdLst>
                  <a:gd name="T0" fmla="*/ 3 w 79"/>
                  <a:gd name="T1" fmla="*/ 215 h 215"/>
                  <a:gd name="T2" fmla="*/ 2 w 79"/>
                  <a:gd name="T3" fmla="*/ 210 h 215"/>
                  <a:gd name="T4" fmla="*/ 1 w 79"/>
                  <a:gd name="T5" fmla="*/ 117 h 215"/>
                  <a:gd name="T6" fmla="*/ 5 w 79"/>
                  <a:gd name="T7" fmla="*/ 90 h 215"/>
                  <a:gd name="T8" fmla="*/ 33 w 79"/>
                  <a:gd name="T9" fmla="*/ 43 h 215"/>
                  <a:gd name="T10" fmla="*/ 48 w 79"/>
                  <a:gd name="T11" fmla="*/ 30 h 215"/>
                  <a:gd name="T12" fmla="*/ 75 w 79"/>
                  <a:gd name="T13" fmla="*/ 2 h 215"/>
                  <a:gd name="T14" fmla="*/ 78 w 79"/>
                  <a:gd name="T15" fmla="*/ 0 h 215"/>
                  <a:gd name="T16" fmla="*/ 79 w 79"/>
                  <a:gd name="T17" fmla="*/ 4 h 215"/>
                  <a:gd name="T18" fmla="*/ 78 w 79"/>
                  <a:gd name="T19" fmla="*/ 105 h 215"/>
                  <a:gd name="T20" fmla="*/ 59 w 79"/>
                  <a:gd name="T21" fmla="*/ 157 h 215"/>
                  <a:gd name="T22" fmla="*/ 41 w 79"/>
                  <a:gd name="T23" fmla="*/ 175 h 215"/>
                  <a:gd name="T24" fmla="*/ 4 w 79"/>
                  <a:gd name="T25" fmla="*/ 214 h 215"/>
                  <a:gd name="T26" fmla="*/ 3 w 79"/>
                  <a:gd name="T2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215">
                    <a:moveTo>
                      <a:pt x="3" y="215"/>
                    </a:moveTo>
                    <a:cubicBezTo>
                      <a:pt x="1" y="213"/>
                      <a:pt x="2" y="212"/>
                      <a:pt x="2" y="210"/>
                    </a:cubicBezTo>
                    <a:cubicBezTo>
                      <a:pt x="2" y="179"/>
                      <a:pt x="0" y="148"/>
                      <a:pt x="1" y="117"/>
                    </a:cubicBezTo>
                    <a:cubicBezTo>
                      <a:pt x="2" y="108"/>
                      <a:pt x="2" y="99"/>
                      <a:pt x="5" y="90"/>
                    </a:cubicBezTo>
                    <a:cubicBezTo>
                      <a:pt x="9" y="71"/>
                      <a:pt x="18" y="55"/>
                      <a:pt x="33" y="43"/>
                    </a:cubicBezTo>
                    <a:cubicBezTo>
                      <a:pt x="38" y="38"/>
                      <a:pt x="43" y="34"/>
                      <a:pt x="48" y="30"/>
                    </a:cubicBezTo>
                    <a:cubicBezTo>
                      <a:pt x="58" y="22"/>
                      <a:pt x="67" y="13"/>
                      <a:pt x="75" y="2"/>
                    </a:cubicBezTo>
                    <a:cubicBezTo>
                      <a:pt x="76" y="2"/>
                      <a:pt x="76" y="0"/>
                      <a:pt x="78" y="0"/>
                    </a:cubicBezTo>
                    <a:cubicBezTo>
                      <a:pt x="79" y="1"/>
                      <a:pt x="79" y="2"/>
                      <a:pt x="79" y="4"/>
                    </a:cubicBezTo>
                    <a:cubicBezTo>
                      <a:pt x="79" y="37"/>
                      <a:pt x="79" y="71"/>
                      <a:pt x="78" y="105"/>
                    </a:cubicBezTo>
                    <a:cubicBezTo>
                      <a:pt x="78" y="125"/>
                      <a:pt x="71" y="142"/>
                      <a:pt x="59" y="157"/>
                    </a:cubicBezTo>
                    <a:cubicBezTo>
                      <a:pt x="54" y="163"/>
                      <a:pt x="47" y="169"/>
                      <a:pt x="41" y="175"/>
                    </a:cubicBezTo>
                    <a:cubicBezTo>
                      <a:pt x="28" y="187"/>
                      <a:pt x="15" y="199"/>
                      <a:pt x="4" y="214"/>
                    </a:cubicBezTo>
                    <a:cubicBezTo>
                      <a:pt x="4" y="214"/>
                      <a:pt x="3" y="214"/>
                      <a:pt x="3" y="21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979280" y="975910"/>
                <a:ext cx="168127" cy="25185"/>
              </a:xfrm>
              <a:custGeom>
                <a:avLst/>
                <a:gdLst>
                  <a:gd name="T0" fmla="*/ 404 w 404"/>
                  <a:gd name="T1" fmla="*/ 47 h 61"/>
                  <a:gd name="T2" fmla="*/ 380 w 404"/>
                  <a:gd name="T3" fmla="*/ 60 h 61"/>
                  <a:gd name="T4" fmla="*/ 356 w 404"/>
                  <a:gd name="T5" fmla="*/ 60 h 61"/>
                  <a:gd name="T6" fmla="*/ 207 w 404"/>
                  <a:gd name="T7" fmla="*/ 60 h 61"/>
                  <a:gd name="T8" fmla="*/ 188 w 404"/>
                  <a:gd name="T9" fmla="*/ 59 h 61"/>
                  <a:gd name="T10" fmla="*/ 155 w 404"/>
                  <a:gd name="T11" fmla="*/ 33 h 61"/>
                  <a:gd name="T12" fmla="*/ 150 w 404"/>
                  <a:gd name="T13" fmla="*/ 22 h 61"/>
                  <a:gd name="T14" fmla="*/ 138 w 404"/>
                  <a:gd name="T15" fmla="*/ 14 h 61"/>
                  <a:gd name="T16" fmla="*/ 133 w 404"/>
                  <a:gd name="T17" fmla="*/ 14 h 61"/>
                  <a:gd name="T18" fmla="*/ 17 w 404"/>
                  <a:gd name="T19" fmla="*/ 14 h 61"/>
                  <a:gd name="T20" fmla="*/ 1 w 404"/>
                  <a:gd name="T21" fmla="*/ 4 h 61"/>
                  <a:gd name="T22" fmla="*/ 3 w 404"/>
                  <a:gd name="T23" fmla="*/ 0 h 61"/>
                  <a:gd name="T24" fmla="*/ 9 w 404"/>
                  <a:gd name="T25" fmla="*/ 0 h 61"/>
                  <a:gd name="T26" fmla="*/ 143 w 404"/>
                  <a:gd name="T27" fmla="*/ 0 h 61"/>
                  <a:gd name="T28" fmla="*/ 148 w 404"/>
                  <a:gd name="T29" fmla="*/ 1 h 61"/>
                  <a:gd name="T30" fmla="*/ 161 w 404"/>
                  <a:gd name="T31" fmla="*/ 10 h 61"/>
                  <a:gd name="T32" fmla="*/ 163 w 404"/>
                  <a:gd name="T33" fmla="*/ 17 h 61"/>
                  <a:gd name="T34" fmla="*/ 200 w 404"/>
                  <a:gd name="T35" fmla="*/ 46 h 61"/>
                  <a:gd name="T36" fmla="*/ 243 w 404"/>
                  <a:gd name="T37" fmla="*/ 46 h 61"/>
                  <a:gd name="T38" fmla="*/ 396 w 404"/>
                  <a:gd name="T39" fmla="*/ 46 h 61"/>
                  <a:gd name="T40" fmla="*/ 404 w 404"/>
                  <a:gd name="T41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4" h="61">
                    <a:moveTo>
                      <a:pt x="404" y="47"/>
                    </a:moveTo>
                    <a:cubicBezTo>
                      <a:pt x="398" y="56"/>
                      <a:pt x="390" y="60"/>
                      <a:pt x="380" y="60"/>
                    </a:cubicBezTo>
                    <a:cubicBezTo>
                      <a:pt x="372" y="61"/>
                      <a:pt x="364" y="60"/>
                      <a:pt x="356" y="60"/>
                    </a:cubicBezTo>
                    <a:cubicBezTo>
                      <a:pt x="306" y="60"/>
                      <a:pt x="257" y="60"/>
                      <a:pt x="207" y="60"/>
                    </a:cubicBezTo>
                    <a:cubicBezTo>
                      <a:pt x="201" y="60"/>
                      <a:pt x="194" y="60"/>
                      <a:pt x="188" y="59"/>
                    </a:cubicBezTo>
                    <a:cubicBezTo>
                      <a:pt x="173" y="56"/>
                      <a:pt x="162" y="47"/>
                      <a:pt x="155" y="33"/>
                    </a:cubicBezTo>
                    <a:cubicBezTo>
                      <a:pt x="153" y="30"/>
                      <a:pt x="151" y="26"/>
                      <a:pt x="150" y="22"/>
                    </a:cubicBezTo>
                    <a:cubicBezTo>
                      <a:pt x="148" y="17"/>
                      <a:pt x="144" y="14"/>
                      <a:pt x="138" y="14"/>
                    </a:cubicBezTo>
                    <a:cubicBezTo>
                      <a:pt x="137" y="14"/>
                      <a:pt x="135" y="14"/>
                      <a:pt x="133" y="14"/>
                    </a:cubicBezTo>
                    <a:cubicBezTo>
                      <a:pt x="94" y="14"/>
                      <a:pt x="56" y="14"/>
                      <a:pt x="17" y="14"/>
                    </a:cubicBezTo>
                    <a:cubicBezTo>
                      <a:pt x="9" y="15"/>
                      <a:pt x="5" y="11"/>
                      <a:pt x="1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54" y="0"/>
                      <a:pt x="98" y="0"/>
                      <a:pt x="143" y="0"/>
                    </a:cubicBezTo>
                    <a:cubicBezTo>
                      <a:pt x="144" y="0"/>
                      <a:pt x="146" y="0"/>
                      <a:pt x="148" y="1"/>
                    </a:cubicBezTo>
                    <a:cubicBezTo>
                      <a:pt x="154" y="1"/>
                      <a:pt x="158" y="4"/>
                      <a:pt x="161" y="10"/>
                    </a:cubicBezTo>
                    <a:cubicBezTo>
                      <a:pt x="161" y="12"/>
                      <a:pt x="162" y="15"/>
                      <a:pt x="163" y="17"/>
                    </a:cubicBezTo>
                    <a:cubicBezTo>
                      <a:pt x="167" y="35"/>
                      <a:pt x="180" y="46"/>
                      <a:pt x="200" y="46"/>
                    </a:cubicBezTo>
                    <a:cubicBezTo>
                      <a:pt x="214" y="46"/>
                      <a:pt x="229" y="46"/>
                      <a:pt x="243" y="46"/>
                    </a:cubicBezTo>
                    <a:cubicBezTo>
                      <a:pt x="294" y="46"/>
                      <a:pt x="345" y="46"/>
                      <a:pt x="396" y="46"/>
                    </a:cubicBezTo>
                    <a:cubicBezTo>
                      <a:pt x="398" y="46"/>
                      <a:pt x="401" y="46"/>
                      <a:pt x="404" y="4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1348888" y="984759"/>
                <a:ext cx="46286" cy="42202"/>
              </a:xfrm>
              <a:custGeom>
                <a:avLst/>
                <a:gdLst>
                  <a:gd name="T0" fmla="*/ 57 w 112"/>
                  <a:gd name="T1" fmla="*/ 68 h 102"/>
                  <a:gd name="T2" fmla="*/ 60 w 112"/>
                  <a:gd name="T3" fmla="*/ 62 h 102"/>
                  <a:gd name="T4" fmla="*/ 77 w 112"/>
                  <a:gd name="T5" fmla="*/ 10 h 102"/>
                  <a:gd name="T6" fmla="*/ 87 w 112"/>
                  <a:gd name="T7" fmla="*/ 3 h 102"/>
                  <a:gd name="T8" fmla="*/ 92 w 112"/>
                  <a:gd name="T9" fmla="*/ 3 h 102"/>
                  <a:gd name="T10" fmla="*/ 98 w 112"/>
                  <a:gd name="T11" fmla="*/ 8 h 102"/>
                  <a:gd name="T12" fmla="*/ 112 w 112"/>
                  <a:gd name="T13" fmla="*/ 91 h 102"/>
                  <a:gd name="T14" fmla="*/ 112 w 112"/>
                  <a:gd name="T15" fmla="*/ 96 h 102"/>
                  <a:gd name="T16" fmla="*/ 109 w 112"/>
                  <a:gd name="T17" fmla="*/ 99 h 102"/>
                  <a:gd name="T18" fmla="*/ 106 w 112"/>
                  <a:gd name="T19" fmla="*/ 99 h 102"/>
                  <a:gd name="T20" fmla="*/ 95 w 112"/>
                  <a:gd name="T21" fmla="*/ 90 h 102"/>
                  <a:gd name="T22" fmla="*/ 87 w 112"/>
                  <a:gd name="T23" fmla="*/ 45 h 102"/>
                  <a:gd name="T24" fmla="*/ 86 w 112"/>
                  <a:gd name="T25" fmla="*/ 42 h 102"/>
                  <a:gd name="T26" fmla="*/ 82 w 112"/>
                  <a:gd name="T27" fmla="*/ 46 h 102"/>
                  <a:gd name="T28" fmla="*/ 68 w 112"/>
                  <a:gd name="T29" fmla="*/ 90 h 102"/>
                  <a:gd name="T30" fmla="*/ 60 w 112"/>
                  <a:gd name="T31" fmla="*/ 99 h 102"/>
                  <a:gd name="T32" fmla="*/ 46 w 112"/>
                  <a:gd name="T33" fmla="*/ 91 h 102"/>
                  <a:gd name="T34" fmla="*/ 31 w 112"/>
                  <a:gd name="T35" fmla="*/ 47 h 102"/>
                  <a:gd name="T36" fmla="*/ 29 w 112"/>
                  <a:gd name="T37" fmla="*/ 41 h 102"/>
                  <a:gd name="T38" fmla="*/ 27 w 112"/>
                  <a:gd name="T39" fmla="*/ 44 h 102"/>
                  <a:gd name="T40" fmla="*/ 19 w 112"/>
                  <a:gd name="T41" fmla="*/ 88 h 102"/>
                  <a:gd name="T42" fmla="*/ 18 w 112"/>
                  <a:gd name="T43" fmla="*/ 92 h 102"/>
                  <a:gd name="T44" fmla="*/ 3 w 112"/>
                  <a:gd name="T45" fmla="*/ 99 h 102"/>
                  <a:gd name="T46" fmla="*/ 1 w 112"/>
                  <a:gd name="T47" fmla="*/ 93 h 102"/>
                  <a:gd name="T48" fmla="*/ 5 w 112"/>
                  <a:gd name="T49" fmla="*/ 66 h 102"/>
                  <a:gd name="T50" fmla="*/ 15 w 112"/>
                  <a:gd name="T51" fmla="*/ 11 h 102"/>
                  <a:gd name="T52" fmla="*/ 16 w 112"/>
                  <a:gd name="T53" fmla="*/ 6 h 102"/>
                  <a:gd name="T54" fmla="*/ 21 w 112"/>
                  <a:gd name="T55" fmla="*/ 3 h 102"/>
                  <a:gd name="T56" fmla="*/ 38 w 112"/>
                  <a:gd name="T57" fmla="*/ 14 h 102"/>
                  <a:gd name="T58" fmla="*/ 54 w 112"/>
                  <a:gd name="T59" fmla="*/ 63 h 102"/>
                  <a:gd name="T60" fmla="*/ 57 w 112"/>
                  <a:gd name="T61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02">
                    <a:moveTo>
                      <a:pt x="57" y="68"/>
                    </a:moveTo>
                    <a:cubicBezTo>
                      <a:pt x="59" y="66"/>
                      <a:pt x="59" y="64"/>
                      <a:pt x="60" y="62"/>
                    </a:cubicBezTo>
                    <a:cubicBezTo>
                      <a:pt x="65" y="45"/>
                      <a:pt x="72" y="28"/>
                      <a:pt x="77" y="10"/>
                    </a:cubicBezTo>
                    <a:cubicBezTo>
                      <a:pt x="79" y="4"/>
                      <a:pt x="81" y="3"/>
                      <a:pt x="87" y="3"/>
                    </a:cubicBezTo>
                    <a:cubicBezTo>
                      <a:pt x="89" y="3"/>
                      <a:pt x="90" y="3"/>
                      <a:pt x="92" y="3"/>
                    </a:cubicBezTo>
                    <a:cubicBezTo>
                      <a:pt x="96" y="3"/>
                      <a:pt x="97" y="4"/>
                      <a:pt x="98" y="8"/>
                    </a:cubicBezTo>
                    <a:cubicBezTo>
                      <a:pt x="103" y="36"/>
                      <a:pt x="107" y="63"/>
                      <a:pt x="112" y="91"/>
                    </a:cubicBezTo>
                    <a:cubicBezTo>
                      <a:pt x="112" y="93"/>
                      <a:pt x="112" y="94"/>
                      <a:pt x="112" y="96"/>
                    </a:cubicBezTo>
                    <a:cubicBezTo>
                      <a:pt x="112" y="98"/>
                      <a:pt x="111" y="99"/>
                      <a:pt x="109" y="99"/>
                    </a:cubicBezTo>
                    <a:cubicBezTo>
                      <a:pt x="108" y="99"/>
                      <a:pt x="107" y="99"/>
                      <a:pt x="106" y="99"/>
                    </a:cubicBezTo>
                    <a:cubicBezTo>
                      <a:pt x="98" y="100"/>
                      <a:pt x="96" y="99"/>
                      <a:pt x="95" y="90"/>
                    </a:cubicBezTo>
                    <a:cubicBezTo>
                      <a:pt x="92" y="75"/>
                      <a:pt x="89" y="60"/>
                      <a:pt x="87" y="45"/>
                    </a:cubicBezTo>
                    <a:cubicBezTo>
                      <a:pt x="87" y="44"/>
                      <a:pt x="87" y="42"/>
                      <a:pt x="86" y="42"/>
                    </a:cubicBezTo>
                    <a:cubicBezTo>
                      <a:pt x="83" y="42"/>
                      <a:pt x="83" y="44"/>
                      <a:pt x="82" y="46"/>
                    </a:cubicBezTo>
                    <a:cubicBezTo>
                      <a:pt x="77" y="61"/>
                      <a:pt x="72" y="75"/>
                      <a:pt x="68" y="90"/>
                    </a:cubicBezTo>
                    <a:cubicBezTo>
                      <a:pt x="66" y="94"/>
                      <a:pt x="65" y="98"/>
                      <a:pt x="60" y="99"/>
                    </a:cubicBezTo>
                    <a:cubicBezTo>
                      <a:pt x="53" y="101"/>
                      <a:pt x="49" y="98"/>
                      <a:pt x="46" y="91"/>
                    </a:cubicBezTo>
                    <a:cubicBezTo>
                      <a:pt x="41" y="76"/>
                      <a:pt x="36" y="62"/>
                      <a:pt x="31" y="47"/>
                    </a:cubicBezTo>
                    <a:cubicBezTo>
                      <a:pt x="31" y="45"/>
                      <a:pt x="31" y="43"/>
                      <a:pt x="29" y="41"/>
                    </a:cubicBezTo>
                    <a:cubicBezTo>
                      <a:pt x="27" y="42"/>
                      <a:pt x="27" y="43"/>
                      <a:pt x="27" y="44"/>
                    </a:cubicBezTo>
                    <a:cubicBezTo>
                      <a:pt x="24" y="59"/>
                      <a:pt x="22" y="73"/>
                      <a:pt x="19" y="88"/>
                    </a:cubicBezTo>
                    <a:cubicBezTo>
                      <a:pt x="19" y="89"/>
                      <a:pt x="19" y="91"/>
                      <a:pt x="18" y="92"/>
                    </a:cubicBezTo>
                    <a:cubicBezTo>
                      <a:pt x="16" y="99"/>
                      <a:pt x="10" y="102"/>
                      <a:pt x="3" y="99"/>
                    </a:cubicBezTo>
                    <a:cubicBezTo>
                      <a:pt x="0" y="98"/>
                      <a:pt x="0" y="96"/>
                      <a:pt x="1" y="93"/>
                    </a:cubicBezTo>
                    <a:cubicBezTo>
                      <a:pt x="2" y="84"/>
                      <a:pt x="4" y="75"/>
                      <a:pt x="5" y="66"/>
                    </a:cubicBezTo>
                    <a:cubicBezTo>
                      <a:pt x="9" y="48"/>
                      <a:pt x="12" y="29"/>
                      <a:pt x="15" y="11"/>
                    </a:cubicBezTo>
                    <a:cubicBezTo>
                      <a:pt x="15" y="9"/>
                      <a:pt x="16" y="8"/>
                      <a:pt x="16" y="6"/>
                    </a:cubicBezTo>
                    <a:cubicBezTo>
                      <a:pt x="17" y="4"/>
                      <a:pt x="18" y="3"/>
                      <a:pt x="21" y="3"/>
                    </a:cubicBezTo>
                    <a:cubicBezTo>
                      <a:pt x="33" y="3"/>
                      <a:pt x="33" y="0"/>
                      <a:pt x="38" y="14"/>
                    </a:cubicBezTo>
                    <a:cubicBezTo>
                      <a:pt x="43" y="30"/>
                      <a:pt x="48" y="47"/>
                      <a:pt x="54" y="63"/>
                    </a:cubicBezTo>
                    <a:cubicBezTo>
                      <a:pt x="54" y="65"/>
                      <a:pt x="55" y="66"/>
                      <a:pt x="57" y="6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1332551" y="813228"/>
                <a:ext cx="46286" cy="40841"/>
              </a:xfrm>
              <a:custGeom>
                <a:avLst/>
                <a:gdLst>
                  <a:gd name="T0" fmla="*/ 27 w 112"/>
                  <a:gd name="T1" fmla="*/ 39 h 99"/>
                  <a:gd name="T2" fmla="*/ 18 w 112"/>
                  <a:gd name="T3" fmla="*/ 87 h 99"/>
                  <a:gd name="T4" fmla="*/ 4 w 112"/>
                  <a:gd name="T5" fmla="*/ 97 h 99"/>
                  <a:gd name="T6" fmla="*/ 0 w 112"/>
                  <a:gd name="T7" fmla="*/ 92 h 99"/>
                  <a:gd name="T8" fmla="*/ 2 w 112"/>
                  <a:gd name="T9" fmla="*/ 78 h 99"/>
                  <a:gd name="T10" fmla="*/ 15 w 112"/>
                  <a:gd name="T11" fmla="*/ 8 h 99"/>
                  <a:gd name="T12" fmla="*/ 23 w 112"/>
                  <a:gd name="T13" fmla="*/ 1 h 99"/>
                  <a:gd name="T14" fmla="*/ 25 w 112"/>
                  <a:gd name="T15" fmla="*/ 0 h 99"/>
                  <a:gd name="T16" fmla="*/ 36 w 112"/>
                  <a:gd name="T17" fmla="*/ 7 h 99"/>
                  <a:gd name="T18" fmla="*/ 53 w 112"/>
                  <a:gd name="T19" fmla="*/ 59 h 99"/>
                  <a:gd name="T20" fmla="*/ 56 w 112"/>
                  <a:gd name="T21" fmla="*/ 65 h 99"/>
                  <a:gd name="T22" fmla="*/ 61 w 112"/>
                  <a:gd name="T23" fmla="*/ 56 h 99"/>
                  <a:gd name="T24" fmla="*/ 77 w 112"/>
                  <a:gd name="T25" fmla="*/ 7 h 99"/>
                  <a:gd name="T26" fmla="*/ 86 w 112"/>
                  <a:gd name="T27" fmla="*/ 0 h 99"/>
                  <a:gd name="T28" fmla="*/ 98 w 112"/>
                  <a:gd name="T29" fmla="*/ 10 h 99"/>
                  <a:gd name="T30" fmla="*/ 112 w 112"/>
                  <a:gd name="T31" fmla="*/ 92 h 99"/>
                  <a:gd name="T32" fmla="*/ 108 w 112"/>
                  <a:gd name="T33" fmla="*/ 97 h 99"/>
                  <a:gd name="T34" fmla="*/ 94 w 112"/>
                  <a:gd name="T35" fmla="*/ 86 h 99"/>
                  <a:gd name="T36" fmla="*/ 86 w 112"/>
                  <a:gd name="T37" fmla="*/ 43 h 99"/>
                  <a:gd name="T38" fmla="*/ 85 w 112"/>
                  <a:gd name="T39" fmla="*/ 39 h 99"/>
                  <a:gd name="T40" fmla="*/ 82 w 112"/>
                  <a:gd name="T41" fmla="*/ 42 h 99"/>
                  <a:gd name="T42" fmla="*/ 66 w 112"/>
                  <a:gd name="T43" fmla="*/ 90 h 99"/>
                  <a:gd name="T44" fmla="*/ 56 w 112"/>
                  <a:gd name="T45" fmla="*/ 97 h 99"/>
                  <a:gd name="T46" fmla="*/ 45 w 112"/>
                  <a:gd name="T47" fmla="*/ 90 h 99"/>
                  <a:gd name="T48" fmla="*/ 31 w 112"/>
                  <a:gd name="T49" fmla="*/ 45 h 99"/>
                  <a:gd name="T50" fmla="*/ 27 w 112"/>
                  <a:gd name="T51" fmla="*/ 3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99">
                    <a:moveTo>
                      <a:pt x="27" y="39"/>
                    </a:moveTo>
                    <a:cubicBezTo>
                      <a:pt x="24" y="56"/>
                      <a:pt x="21" y="72"/>
                      <a:pt x="18" y="87"/>
                    </a:cubicBezTo>
                    <a:cubicBezTo>
                      <a:pt x="16" y="96"/>
                      <a:pt x="13" y="99"/>
                      <a:pt x="4" y="97"/>
                    </a:cubicBezTo>
                    <a:cubicBezTo>
                      <a:pt x="1" y="97"/>
                      <a:pt x="0" y="95"/>
                      <a:pt x="0" y="92"/>
                    </a:cubicBezTo>
                    <a:cubicBezTo>
                      <a:pt x="1" y="88"/>
                      <a:pt x="1" y="83"/>
                      <a:pt x="2" y="78"/>
                    </a:cubicBezTo>
                    <a:cubicBezTo>
                      <a:pt x="6" y="55"/>
                      <a:pt x="10" y="31"/>
                      <a:pt x="15" y="8"/>
                    </a:cubicBezTo>
                    <a:cubicBezTo>
                      <a:pt x="16" y="1"/>
                      <a:pt x="16" y="1"/>
                      <a:pt x="23" y="1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32" y="0"/>
                      <a:pt x="33" y="1"/>
                      <a:pt x="36" y="7"/>
                    </a:cubicBezTo>
                    <a:cubicBezTo>
                      <a:pt x="41" y="25"/>
                      <a:pt x="47" y="42"/>
                      <a:pt x="53" y="59"/>
                    </a:cubicBezTo>
                    <a:cubicBezTo>
                      <a:pt x="53" y="62"/>
                      <a:pt x="54" y="64"/>
                      <a:pt x="56" y="65"/>
                    </a:cubicBezTo>
                    <a:cubicBezTo>
                      <a:pt x="59" y="63"/>
                      <a:pt x="59" y="59"/>
                      <a:pt x="61" y="56"/>
                    </a:cubicBezTo>
                    <a:cubicBezTo>
                      <a:pt x="66" y="40"/>
                      <a:pt x="72" y="24"/>
                      <a:pt x="77" y="7"/>
                    </a:cubicBezTo>
                    <a:cubicBezTo>
                      <a:pt x="78" y="2"/>
                      <a:pt x="80" y="0"/>
                      <a:pt x="86" y="0"/>
                    </a:cubicBezTo>
                    <a:cubicBezTo>
                      <a:pt x="96" y="0"/>
                      <a:pt x="96" y="0"/>
                      <a:pt x="98" y="10"/>
                    </a:cubicBezTo>
                    <a:cubicBezTo>
                      <a:pt x="102" y="37"/>
                      <a:pt x="107" y="64"/>
                      <a:pt x="112" y="92"/>
                    </a:cubicBezTo>
                    <a:cubicBezTo>
                      <a:pt x="112" y="96"/>
                      <a:pt x="112" y="96"/>
                      <a:pt x="108" y="97"/>
                    </a:cubicBezTo>
                    <a:cubicBezTo>
                      <a:pt x="97" y="99"/>
                      <a:pt x="96" y="98"/>
                      <a:pt x="94" y="86"/>
                    </a:cubicBezTo>
                    <a:cubicBezTo>
                      <a:pt x="91" y="72"/>
                      <a:pt x="89" y="57"/>
                      <a:pt x="86" y="43"/>
                    </a:cubicBezTo>
                    <a:cubicBezTo>
                      <a:pt x="86" y="42"/>
                      <a:pt x="86" y="40"/>
                      <a:pt x="85" y="39"/>
                    </a:cubicBezTo>
                    <a:cubicBezTo>
                      <a:pt x="83" y="39"/>
                      <a:pt x="83" y="41"/>
                      <a:pt x="82" y="42"/>
                    </a:cubicBezTo>
                    <a:cubicBezTo>
                      <a:pt x="77" y="58"/>
                      <a:pt x="72" y="74"/>
                      <a:pt x="66" y="90"/>
                    </a:cubicBezTo>
                    <a:cubicBezTo>
                      <a:pt x="65" y="95"/>
                      <a:pt x="62" y="97"/>
                      <a:pt x="56" y="97"/>
                    </a:cubicBezTo>
                    <a:cubicBezTo>
                      <a:pt x="50" y="97"/>
                      <a:pt x="47" y="96"/>
                      <a:pt x="45" y="90"/>
                    </a:cubicBezTo>
                    <a:cubicBezTo>
                      <a:pt x="40" y="75"/>
                      <a:pt x="36" y="60"/>
                      <a:pt x="31" y="45"/>
                    </a:cubicBezTo>
                    <a:cubicBezTo>
                      <a:pt x="30" y="43"/>
                      <a:pt x="30" y="41"/>
                      <a:pt x="27" y="3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1605502" y="984759"/>
                <a:ext cx="49009" cy="41522"/>
              </a:xfrm>
              <a:custGeom>
                <a:avLst/>
                <a:gdLst>
                  <a:gd name="T0" fmla="*/ 4 w 118"/>
                  <a:gd name="T1" fmla="*/ 4 h 101"/>
                  <a:gd name="T2" fmla="*/ 30 w 118"/>
                  <a:gd name="T3" fmla="*/ 12 h 101"/>
                  <a:gd name="T4" fmla="*/ 45 w 118"/>
                  <a:gd name="T5" fmla="*/ 32 h 101"/>
                  <a:gd name="T6" fmla="*/ 49 w 118"/>
                  <a:gd name="T7" fmla="*/ 35 h 101"/>
                  <a:gd name="T8" fmla="*/ 50 w 118"/>
                  <a:gd name="T9" fmla="*/ 30 h 101"/>
                  <a:gd name="T10" fmla="*/ 50 w 118"/>
                  <a:gd name="T11" fmla="*/ 10 h 101"/>
                  <a:gd name="T12" fmla="*/ 58 w 118"/>
                  <a:gd name="T13" fmla="*/ 3 h 101"/>
                  <a:gd name="T14" fmla="*/ 68 w 118"/>
                  <a:gd name="T15" fmla="*/ 13 h 101"/>
                  <a:gd name="T16" fmla="*/ 68 w 118"/>
                  <a:gd name="T17" fmla="*/ 31 h 101"/>
                  <a:gd name="T18" fmla="*/ 69 w 118"/>
                  <a:gd name="T19" fmla="*/ 35 h 101"/>
                  <a:gd name="T20" fmla="*/ 72 w 118"/>
                  <a:gd name="T21" fmla="*/ 33 h 101"/>
                  <a:gd name="T22" fmla="*/ 85 w 118"/>
                  <a:gd name="T23" fmla="*/ 15 h 101"/>
                  <a:gd name="T24" fmla="*/ 108 w 118"/>
                  <a:gd name="T25" fmla="*/ 3 h 101"/>
                  <a:gd name="T26" fmla="*/ 114 w 118"/>
                  <a:gd name="T27" fmla="*/ 4 h 101"/>
                  <a:gd name="T28" fmla="*/ 112 w 118"/>
                  <a:gd name="T29" fmla="*/ 8 h 101"/>
                  <a:gd name="T30" fmla="*/ 89 w 118"/>
                  <a:gd name="T31" fmla="*/ 36 h 101"/>
                  <a:gd name="T32" fmla="*/ 88 w 118"/>
                  <a:gd name="T33" fmla="*/ 51 h 101"/>
                  <a:gd name="T34" fmla="*/ 115 w 118"/>
                  <a:gd name="T35" fmla="*/ 92 h 101"/>
                  <a:gd name="T36" fmla="*/ 117 w 118"/>
                  <a:gd name="T37" fmla="*/ 98 h 101"/>
                  <a:gd name="T38" fmla="*/ 111 w 118"/>
                  <a:gd name="T39" fmla="*/ 99 h 101"/>
                  <a:gd name="T40" fmla="*/ 92 w 118"/>
                  <a:gd name="T41" fmla="*/ 88 h 101"/>
                  <a:gd name="T42" fmla="*/ 74 w 118"/>
                  <a:gd name="T43" fmla="*/ 58 h 101"/>
                  <a:gd name="T44" fmla="*/ 70 w 118"/>
                  <a:gd name="T45" fmla="*/ 55 h 101"/>
                  <a:gd name="T46" fmla="*/ 68 w 118"/>
                  <a:gd name="T47" fmla="*/ 60 h 101"/>
                  <a:gd name="T48" fmla="*/ 68 w 118"/>
                  <a:gd name="T49" fmla="*/ 89 h 101"/>
                  <a:gd name="T50" fmla="*/ 68 w 118"/>
                  <a:gd name="T51" fmla="*/ 93 h 101"/>
                  <a:gd name="T52" fmla="*/ 67 w 118"/>
                  <a:gd name="T53" fmla="*/ 96 h 101"/>
                  <a:gd name="T54" fmla="*/ 56 w 118"/>
                  <a:gd name="T55" fmla="*/ 99 h 101"/>
                  <a:gd name="T56" fmla="*/ 50 w 118"/>
                  <a:gd name="T57" fmla="*/ 94 h 101"/>
                  <a:gd name="T58" fmla="*/ 50 w 118"/>
                  <a:gd name="T59" fmla="*/ 89 h 101"/>
                  <a:gd name="T60" fmla="*/ 50 w 118"/>
                  <a:gd name="T61" fmla="*/ 61 h 101"/>
                  <a:gd name="T62" fmla="*/ 50 w 118"/>
                  <a:gd name="T63" fmla="*/ 57 h 101"/>
                  <a:gd name="T64" fmla="*/ 48 w 118"/>
                  <a:gd name="T65" fmla="*/ 55 h 101"/>
                  <a:gd name="T66" fmla="*/ 45 w 118"/>
                  <a:gd name="T67" fmla="*/ 56 h 101"/>
                  <a:gd name="T68" fmla="*/ 43 w 118"/>
                  <a:gd name="T69" fmla="*/ 59 h 101"/>
                  <a:gd name="T70" fmla="*/ 25 w 118"/>
                  <a:gd name="T71" fmla="*/ 90 h 101"/>
                  <a:gd name="T72" fmla="*/ 7 w 118"/>
                  <a:gd name="T73" fmla="*/ 99 h 101"/>
                  <a:gd name="T74" fmla="*/ 0 w 118"/>
                  <a:gd name="T75" fmla="*/ 99 h 101"/>
                  <a:gd name="T76" fmla="*/ 4 w 118"/>
                  <a:gd name="T77" fmla="*/ 89 h 101"/>
                  <a:gd name="T78" fmla="*/ 29 w 118"/>
                  <a:gd name="T79" fmla="*/ 51 h 101"/>
                  <a:gd name="T80" fmla="*/ 28 w 118"/>
                  <a:gd name="T81" fmla="*/ 36 h 101"/>
                  <a:gd name="T82" fmla="*/ 7 w 118"/>
                  <a:gd name="T83" fmla="*/ 10 h 101"/>
                  <a:gd name="T84" fmla="*/ 4 w 118"/>
                  <a:gd name="T85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101">
                    <a:moveTo>
                      <a:pt x="4" y="4"/>
                    </a:moveTo>
                    <a:cubicBezTo>
                      <a:pt x="15" y="0"/>
                      <a:pt x="25" y="3"/>
                      <a:pt x="30" y="12"/>
                    </a:cubicBezTo>
                    <a:cubicBezTo>
                      <a:pt x="35" y="19"/>
                      <a:pt x="40" y="25"/>
                      <a:pt x="45" y="32"/>
                    </a:cubicBezTo>
                    <a:cubicBezTo>
                      <a:pt x="46" y="33"/>
                      <a:pt x="47" y="35"/>
                      <a:pt x="49" y="35"/>
                    </a:cubicBezTo>
                    <a:cubicBezTo>
                      <a:pt x="51" y="34"/>
                      <a:pt x="50" y="31"/>
                      <a:pt x="50" y="30"/>
                    </a:cubicBezTo>
                    <a:cubicBezTo>
                      <a:pt x="50" y="23"/>
                      <a:pt x="50" y="17"/>
                      <a:pt x="50" y="10"/>
                    </a:cubicBezTo>
                    <a:cubicBezTo>
                      <a:pt x="50" y="4"/>
                      <a:pt x="51" y="3"/>
                      <a:pt x="58" y="3"/>
                    </a:cubicBezTo>
                    <a:cubicBezTo>
                      <a:pt x="68" y="3"/>
                      <a:pt x="68" y="3"/>
                      <a:pt x="68" y="13"/>
                    </a:cubicBezTo>
                    <a:cubicBezTo>
                      <a:pt x="67" y="19"/>
                      <a:pt x="68" y="25"/>
                      <a:pt x="68" y="31"/>
                    </a:cubicBezTo>
                    <a:cubicBezTo>
                      <a:pt x="68" y="33"/>
                      <a:pt x="67" y="34"/>
                      <a:pt x="69" y="35"/>
                    </a:cubicBezTo>
                    <a:cubicBezTo>
                      <a:pt x="70" y="35"/>
                      <a:pt x="71" y="34"/>
                      <a:pt x="72" y="33"/>
                    </a:cubicBezTo>
                    <a:cubicBezTo>
                      <a:pt x="76" y="27"/>
                      <a:pt x="82" y="22"/>
                      <a:pt x="85" y="15"/>
                    </a:cubicBezTo>
                    <a:cubicBezTo>
                      <a:pt x="90" y="5"/>
                      <a:pt x="98" y="1"/>
                      <a:pt x="108" y="3"/>
                    </a:cubicBezTo>
                    <a:cubicBezTo>
                      <a:pt x="110" y="3"/>
                      <a:pt x="112" y="2"/>
                      <a:pt x="114" y="4"/>
                    </a:cubicBezTo>
                    <a:cubicBezTo>
                      <a:pt x="114" y="6"/>
                      <a:pt x="113" y="7"/>
                      <a:pt x="112" y="8"/>
                    </a:cubicBezTo>
                    <a:cubicBezTo>
                      <a:pt x="104" y="17"/>
                      <a:pt x="97" y="26"/>
                      <a:pt x="89" y="36"/>
                    </a:cubicBezTo>
                    <a:cubicBezTo>
                      <a:pt x="84" y="42"/>
                      <a:pt x="84" y="44"/>
                      <a:pt x="88" y="51"/>
                    </a:cubicBezTo>
                    <a:cubicBezTo>
                      <a:pt x="97" y="64"/>
                      <a:pt x="106" y="78"/>
                      <a:pt x="115" y="92"/>
                    </a:cubicBezTo>
                    <a:cubicBezTo>
                      <a:pt x="116" y="94"/>
                      <a:pt x="118" y="96"/>
                      <a:pt x="117" y="98"/>
                    </a:cubicBezTo>
                    <a:cubicBezTo>
                      <a:pt x="116" y="100"/>
                      <a:pt x="113" y="99"/>
                      <a:pt x="111" y="99"/>
                    </a:cubicBezTo>
                    <a:cubicBezTo>
                      <a:pt x="98" y="99"/>
                      <a:pt x="98" y="99"/>
                      <a:pt x="92" y="88"/>
                    </a:cubicBezTo>
                    <a:cubicBezTo>
                      <a:pt x="86" y="78"/>
                      <a:pt x="80" y="68"/>
                      <a:pt x="74" y="58"/>
                    </a:cubicBezTo>
                    <a:cubicBezTo>
                      <a:pt x="73" y="56"/>
                      <a:pt x="72" y="55"/>
                      <a:pt x="70" y="55"/>
                    </a:cubicBezTo>
                    <a:cubicBezTo>
                      <a:pt x="67" y="56"/>
                      <a:pt x="68" y="58"/>
                      <a:pt x="68" y="60"/>
                    </a:cubicBezTo>
                    <a:cubicBezTo>
                      <a:pt x="68" y="70"/>
                      <a:pt x="68" y="80"/>
                      <a:pt x="68" y="89"/>
                    </a:cubicBezTo>
                    <a:cubicBezTo>
                      <a:pt x="68" y="91"/>
                      <a:pt x="68" y="92"/>
                      <a:pt x="68" y="93"/>
                    </a:cubicBezTo>
                    <a:cubicBezTo>
                      <a:pt x="68" y="94"/>
                      <a:pt x="68" y="95"/>
                      <a:pt x="67" y="96"/>
                    </a:cubicBezTo>
                    <a:cubicBezTo>
                      <a:pt x="64" y="101"/>
                      <a:pt x="60" y="99"/>
                      <a:pt x="56" y="99"/>
                    </a:cubicBezTo>
                    <a:cubicBezTo>
                      <a:pt x="53" y="99"/>
                      <a:pt x="50" y="98"/>
                      <a:pt x="50" y="94"/>
                    </a:cubicBezTo>
                    <a:cubicBezTo>
                      <a:pt x="50" y="93"/>
                      <a:pt x="50" y="91"/>
                      <a:pt x="50" y="89"/>
                    </a:cubicBezTo>
                    <a:cubicBezTo>
                      <a:pt x="50" y="79"/>
                      <a:pt x="50" y="70"/>
                      <a:pt x="50" y="61"/>
                    </a:cubicBezTo>
                    <a:cubicBezTo>
                      <a:pt x="50" y="60"/>
                      <a:pt x="50" y="58"/>
                      <a:pt x="50" y="57"/>
                    </a:cubicBezTo>
                    <a:cubicBezTo>
                      <a:pt x="49" y="56"/>
                      <a:pt x="49" y="55"/>
                      <a:pt x="48" y="55"/>
                    </a:cubicBezTo>
                    <a:cubicBezTo>
                      <a:pt x="46" y="55"/>
                      <a:pt x="45" y="55"/>
                      <a:pt x="45" y="56"/>
                    </a:cubicBezTo>
                    <a:cubicBezTo>
                      <a:pt x="44" y="57"/>
                      <a:pt x="44" y="58"/>
                      <a:pt x="43" y="59"/>
                    </a:cubicBezTo>
                    <a:cubicBezTo>
                      <a:pt x="37" y="69"/>
                      <a:pt x="30" y="79"/>
                      <a:pt x="25" y="90"/>
                    </a:cubicBezTo>
                    <a:cubicBezTo>
                      <a:pt x="21" y="97"/>
                      <a:pt x="16" y="101"/>
                      <a:pt x="7" y="99"/>
                    </a:cubicBezTo>
                    <a:cubicBezTo>
                      <a:pt x="5" y="99"/>
                      <a:pt x="3" y="99"/>
                      <a:pt x="0" y="99"/>
                    </a:cubicBezTo>
                    <a:cubicBezTo>
                      <a:pt x="1" y="95"/>
                      <a:pt x="3" y="92"/>
                      <a:pt x="4" y="89"/>
                    </a:cubicBezTo>
                    <a:cubicBezTo>
                      <a:pt x="13" y="77"/>
                      <a:pt x="21" y="64"/>
                      <a:pt x="29" y="51"/>
                    </a:cubicBezTo>
                    <a:cubicBezTo>
                      <a:pt x="33" y="44"/>
                      <a:pt x="33" y="42"/>
                      <a:pt x="28" y="36"/>
                    </a:cubicBezTo>
                    <a:cubicBezTo>
                      <a:pt x="21" y="27"/>
                      <a:pt x="14" y="18"/>
                      <a:pt x="7" y="10"/>
                    </a:cubicBezTo>
                    <a:cubicBezTo>
                      <a:pt x="6" y="8"/>
                      <a:pt x="4" y="7"/>
                      <a:pt x="4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972473" y="963658"/>
                <a:ext cx="185144" cy="23824"/>
              </a:xfrm>
              <a:custGeom>
                <a:avLst/>
                <a:gdLst>
                  <a:gd name="T0" fmla="*/ 445 w 445"/>
                  <a:gd name="T1" fmla="*/ 48 h 59"/>
                  <a:gd name="T2" fmla="*/ 428 w 445"/>
                  <a:gd name="T3" fmla="*/ 59 h 59"/>
                  <a:gd name="T4" fmla="*/ 364 w 445"/>
                  <a:gd name="T5" fmla="*/ 59 h 59"/>
                  <a:gd name="T6" fmla="*/ 221 w 445"/>
                  <a:gd name="T7" fmla="*/ 59 h 59"/>
                  <a:gd name="T8" fmla="*/ 210 w 445"/>
                  <a:gd name="T9" fmla="*/ 58 h 59"/>
                  <a:gd name="T10" fmla="*/ 198 w 445"/>
                  <a:gd name="T11" fmla="*/ 48 h 59"/>
                  <a:gd name="T12" fmla="*/ 195 w 445"/>
                  <a:gd name="T13" fmla="*/ 38 h 59"/>
                  <a:gd name="T14" fmla="*/ 164 w 445"/>
                  <a:gd name="T15" fmla="*/ 14 h 59"/>
                  <a:gd name="T16" fmla="*/ 144 w 445"/>
                  <a:gd name="T17" fmla="*/ 13 h 59"/>
                  <a:gd name="T18" fmla="*/ 37 w 445"/>
                  <a:gd name="T19" fmla="*/ 13 h 59"/>
                  <a:gd name="T20" fmla="*/ 17 w 445"/>
                  <a:gd name="T21" fmla="*/ 13 h 59"/>
                  <a:gd name="T22" fmla="*/ 9 w 445"/>
                  <a:gd name="T23" fmla="*/ 13 h 59"/>
                  <a:gd name="T24" fmla="*/ 2 w 445"/>
                  <a:gd name="T25" fmla="*/ 8 h 59"/>
                  <a:gd name="T26" fmla="*/ 1 w 445"/>
                  <a:gd name="T27" fmla="*/ 3 h 59"/>
                  <a:gd name="T28" fmla="*/ 6 w 445"/>
                  <a:gd name="T29" fmla="*/ 1 h 59"/>
                  <a:gd name="T30" fmla="*/ 158 w 445"/>
                  <a:gd name="T31" fmla="*/ 1 h 59"/>
                  <a:gd name="T32" fmla="*/ 171 w 445"/>
                  <a:gd name="T33" fmla="*/ 2 h 59"/>
                  <a:gd name="T34" fmla="*/ 202 w 445"/>
                  <a:gd name="T35" fmla="*/ 25 h 59"/>
                  <a:gd name="T36" fmla="*/ 207 w 445"/>
                  <a:gd name="T37" fmla="*/ 39 h 59"/>
                  <a:gd name="T38" fmla="*/ 218 w 445"/>
                  <a:gd name="T39" fmla="*/ 47 h 59"/>
                  <a:gd name="T40" fmla="*/ 223 w 445"/>
                  <a:gd name="T41" fmla="*/ 47 h 59"/>
                  <a:gd name="T42" fmla="*/ 437 w 445"/>
                  <a:gd name="T43" fmla="*/ 47 h 59"/>
                  <a:gd name="T44" fmla="*/ 445 w 445"/>
                  <a:gd name="T4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59">
                    <a:moveTo>
                      <a:pt x="445" y="48"/>
                    </a:moveTo>
                    <a:cubicBezTo>
                      <a:pt x="442" y="56"/>
                      <a:pt x="436" y="59"/>
                      <a:pt x="428" y="59"/>
                    </a:cubicBezTo>
                    <a:cubicBezTo>
                      <a:pt x="407" y="59"/>
                      <a:pt x="385" y="59"/>
                      <a:pt x="364" y="59"/>
                    </a:cubicBezTo>
                    <a:cubicBezTo>
                      <a:pt x="316" y="59"/>
                      <a:pt x="268" y="59"/>
                      <a:pt x="221" y="59"/>
                    </a:cubicBezTo>
                    <a:cubicBezTo>
                      <a:pt x="217" y="59"/>
                      <a:pt x="213" y="58"/>
                      <a:pt x="210" y="58"/>
                    </a:cubicBezTo>
                    <a:cubicBezTo>
                      <a:pt x="204" y="57"/>
                      <a:pt x="200" y="53"/>
                      <a:pt x="198" y="48"/>
                    </a:cubicBezTo>
                    <a:cubicBezTo>
                      <a:pt x="197" y="45"/>
                      <a:pt x="196" y="42"/>
                      <a:pt x="195" y="38"/>
                    </a:cubicBezTo>
                    <a:cubicBezTo>
                      <a:pt x="191" y="23"/>
                      <a:pt x="180" y="14"/>
                      <a:pt x="164" y="14"/>
                    </a:cubicBezTo>
                    <a:cubicBezTo>
                      <a:pt x="157" y="13"/>
                      <a:pt x="150" y="13"/>
                      <a:pt x="144" y="13"/>
                    </a:cubicBezTo>
                    <a:cubicBezTo>
                      <a:pt x="108" y="13"/>
                      <a:pt x="73" y="13"/>
                      <a:pt x="37" y="13"/>
                    </a:cubicBezTo>
                    <a:cubicBezTo>
                      <a:pt x="30" y="13"/>
                      <a:pt x="23" y="13"/>
                      <a:pt x="17" y="13"/>
                    </a:cubicBezTo>
                    <a:cubicBezTo>
                      <a:pt x="14" y="13"/>
                      <a:pt x="11" y="13"/>
                      <a:pt x="9" y="13"/>
                    </a:cubicBezTo>
                    <a:cubicBezTo>
                      <a:pt x="6" y="12"/>
                      <a:pt x="4" y="11"/>
                      <a:pt x="2" y="8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2" y="0"/>
                      <a:pt x="5" y="1"/>
                      <a:pt x="6" y="1"/>
                    </a:cubicBezTo>
                    <a:cubicBezTo>
                      <a:pt x="57" y="1"/>
                      <a:pt x="107" y="1"/>
                      <a:pt x="158" y="1"/>
                    </a:cubicBezTo>
                    <a:cubicBezTo>
                      <a:pt x="162" y="1"/>
                      <a:pt x="167" y="2"/>
                      <a:pt x="171" y="2"/>
                    </a:cubicBezTo>
                    <a:cubicBezTo>
                      <a:pt x="185" y="5"/>
                      <a:pt x="196" y="12"/>
                      <a:pt x="202" y="25"/>
                    </a:cubicBezTo>
                    <a:cubicBezTo>
                      <a:pt x="204" y="30"/>
                      <a:pt x="205" y="34"/>
                      <a:pt x="207" y="39"/>
                    </a:cubicBezTo>
                    <a:cubicBezTo>
                      <a:pt x="208" y="45"/>
                      <a:pt x="211" y="47"/>
                      <a:pt x="218" y="47"/>
                    </a:cubicBezTo>
                    <a:cubicBezTo>
                      <a:pt x="220" y="47"/>
                      <a:pt x="222" y="47"/>
                      <a:pt x="223" y="47"/>
                    </a:cubicBezTo>
                    <a:cubicBezTo>
                      <a:pt x="295" y="47"/>
                      <a:pt x="366" y="47"/>
                      <a:pt x="437" y="47"/>
                    </a:cubicBezTo>
                    <a:cubicBezTo>
                      <a:pt x="440" y="47"/>
                      <a:pt x="442" y="47"/>
                      <a:pt x="445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1216155" y="986120"/>
                <a:ext cx="42202" cy="45606"/>
              </a:xfrm>
              <a:custGeom>
                <a:avLst/>
                <a:gdLst>
                  <a:gd name="T0" fmla="*/ 50 w 102"/>
                  <a:gd name="T1" fmla="*/ 96 h 111"/>
                  <a:gd name="T2" fmla="*/ 27 w 102"/>
                  <a:gd name="T3" fmla="*/ 96 h 111"/>
                  <a:gd name="T4" fmla="*/ 22 w 102"/>
                  <a:gd name="T5" fmla="*/ 96 h 111"/>
                  <a:gd name="T6" fmla="*/ 17 w 102"/>
                  <a:gd name="T7" fmla="*/ 103 h 111"/>
                  <a:gd name="T8" fmla="*/ 9 w 102"/>
                  <a:gd name="T9" fmla="*/ 111 h 111"/>
                  <a:gd name="T10" fmla="*/ 5 w 102"/>
                  <a:gd name="T11" fmla="*/ 111 h 111"/>
                  <a:gd name="T12" fmla="*/ 0 w 102"/>
                  <a:gd name="T13" fmla="*/ 105 h 111"/>
                  <a:gd name="T14" fmla="*/ 0 w 102"/>
                  <a:gd name="T15" fmla="*/ 85 h 111"/>
                  <a:gd name="T16" fmla="*/ 6 w 102"/>
                  <a:gd name="T17" fmla="*/ 79 h 111"/>
                  <a:gd name="T18" fmla="*/ 13 w 102"/>
                  <a:gd name="T19" fmla="*/ 74 h 111"/>
                  <a:gd name="T20" fmla="*/ 39 w 102"/>
                  <a:gd name="T21" fmla="*/ 7 h 111"/>
                  <a:gd name="T22" fmla="*/ 49 w 102"/>
                  <a:gd name="T23" fmla="*/ 0 h 111"/>
                  <a:gd name="T24" fmla="*/ 63 w 102"/>
                  <a:gd name="T25" fmla="*/ 7 h 111"/>
                  <a:gd name="T26" fmla="*/ 87 w 102"/>
                  <a:gd name="T27" fmla="*/ 69 h 111"/>
                  <a:gd name="T28" fmla="*/ 89 w 102"/>
                  <a:gd name="T29" fmla="*/ 74 h 111"/>
                  <a:gd name="T30" fmla="*/ 96 w 102"/>
                  <a:gd name="T31" fmla="*/ 79 h 111"/>
                  <a:gd name="T32" fmla="*/ 102 w 102"/>
                  <a:gd name="T33" fmla="*/ 85 h 111"/>
                  <a:gd name="T34" fmla="*/ 102 w 102"/>
                  <a:gd name="T35" fmla="*/ 102 h 111"/>
                  <a:gd name="T36" fmla="*/ 93 w 102"/>
                  <a:gd name="T37" fmla="*/ 111 h 111"/>
                  <a:gd name="T38" fmla="*/ 90 w 102"/>
                  <a:gd name="T39" fmla="*/ 111 h 111"/>
                  <a:gd name="T40" fmla="*/ 84 w 102"/>
                  <a:gd name="T41" fmla="*/ 104 h 111"/>
                  <a:gd name="T42" fmla="*/ 76 w 102"/>
                  <a:gd name="T43" fmla="*/ 96 h 111"/>
                  <a:gd name="T44" fmla="*/ 50 w 102"/>
                  <a:gd name="T45" fmla="*/ 96 h 111"/>
                  <a:gd name="T46" fmla="*/ 51 w 102"/>
                  <a:gd name="T47" fmla="*/ 27 h 111"/>
                  <a:gd name="T48" fmla="*/ 50 w 102"/>
                  <a:gd name="T49" fmla="*/ 27 h 111"/>
                  <a:gd name="T50" fmla="*/ 31 w 102"/>
                  <a:gd name="T51" fmla="*/ 75 h 111"/>
                  <a:gd name="T52" fmla="*/ 34 w 102"/>
                  <a:gd name="T53" fmla="*/ 79 h 111"/>
                  <a:gd name="T54" fmla="*/ 56 w 102"/>
                  <a:gd name="T55" fmla="*/ 79 h 111"/>
                  <a:gd name="T56" fmla="*/ 66 w 102"/>
                  <a:gd name="T57" fmla="*/ 79 h 111"/>
                  <a:gd name="T58" fmla="*/ 70 w 102"/>
                  <a:gd name="T59" fmla="*/ 73 h 111"/>
                  <a:gd name="T60" fmla="*/ 70 w 102"/>
                  <a:gd name="T61" fmla="*/ 72 h 111"/>
                  <a:gd name="T62" fmla="*/ 53 w 102"/>
                  <a:gd name="T63" fmla="*/ 31 h 111"/>
                  <a:gd name="T64" fmla="*/ 51 w 102"/>
                  <a:gd name="T65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11">
                    <a:moveTo>
                      <a:pt x="50" y="96"/>
                    </a:moveTo>
                    <a:cubicBezTo>
                      <a:pt x="43" y="96"/>
                      <a:pt x="35" y="96"/>
                      <a:pt x="27" y="96"/>
                    </a:cubicBezTo>
                    <a:cubicBezTo>
                      <a:pt x="25" y="96"/>
                      <a:pt x="24" y="96"/>
                      <a:pt x="22" y="96"/>
                    </a:cubicBezTo>
                    <a:cubicBezTo>
                      <a:pt x="18" y="97"/>
                      <a:pt x="17" y="98"/>
                      <a:pt x="17" y="103"/>
                    </a:cubicBezTo>
                    <a:cubicBezTo>
                      <a:pt x="17" y="110"/>
                      <a:pt x="16" y="110"/>
                      <a:pt x="9" y="111"/>
                    </a:cubicBezTo>
                    <a:cubicBezTo>
                      <a:pt x="8" y="111"/>
                      <a:pt x="6" y="111"/>
                      <a:pt x="5" y="111"/>
                    </a:cubicBezTo>
                    <a:cubicBezTo>
                      <a:pt x="2" y="110"/>
                      <a:pt x="0" y="109"/>
                      <a:pt x="0" y="105"/>
                    </a:cubicBezTo>
                    <a:cubicBezTo>
                      <a:pt x="0" y="98"/>
                      <a:pt x="0" y="92"/>
                      <a:pt x="0" y="85"/>
                    </a:cubicBezTo>
                    <a:cubicBezTo>
                      <a:pt x="0" y="81"/>
                      <a:pt x="1" y="79"/>
                      <a:pt x="6" y="79"/>
                    </a:cubicBezTo>
                    <a:cubicBezTo>
                      <a:pt x="10" y="79"/>
                      <a:pt x="11" y="77"/>
                      <a:pt x="13" y="74"/>
                    </a:cubicBezTo>
                    <a:cubicBezTo>
                      <a:pt x="21" y="51"/>
                      <a:pt x="30" y="29"/>
                      <a:pt x="39" y="7"/>
                    </a:cubicBezTo>
                    <a:cubicBezTo>
                      <a:pt x="41" y="1"/>
                      <a:pt x="43" y="0"/>
                      <a:pt x="49" y="0"/>
                    </a:cubicBezTo>
                    <a:cubicBezTo>
                      <a:pt x="55" y="0"/>
                      <a:pt x="60" y="0"/>
                      <a:pt x="63" y="7"/>
                    </a:cubicBezTo>
                    <a:cubicBezTo>
                      <a:pt x="70" y="28"/>
                      <a:pt x="79" y="48"/>
                      <a:pt x="87" y="69"/>
                    </a:cubicBezTo>
                    <a:cubicBezTo>
                      <a:pt x="87" y="71"/>
                      <a:pt x="88" y="73"/>
                      <a:pt x="89" y="74"/>
                    </a:cubicBezTo>
                    <a:cubicBezTo>
                      <a:pt x="90" y="78"/>
                      <a:pt x="92" y="79"/>
                      <a:pt x="96" y="79"/>
                    </a:cubicBezTo>
                    <a:cubicBezTo>
                      <a:pt x="101" y="79"/>
                      <a:pt x="102" y="80"/>
                      <a:pt x="102" y="85"/>
                    </a:cubicBezTo>
                    <a:cubicBezTo>
                      <a:pt x="102" y="91"/>
                      <a:pt x="102" y="96"/>
                      <a:pt x="102" y="102"/>
                    </a:cubicBezTo>
                    <a:cubicBezTo>
                      <a:pt x="102" y="109"/>
                      <a:pt x="100" y="111"/>
                      <a:pt x="93" y="111"/>
                    </a:cubicBezTo>
                    <a:cubicBezTo>
                      <a:pt x="92" y="111"/>
                      <a:pt x="91" y="111"/>
                      <a:pt x="90" y="111"/>
                    </a:cubicBezTo>
                    <a:cubicBezTo>
                      <a:pt x="86" y="110"/>
                      <a:pt x="84" y="109"/>
                      <a:pt x="84" y="104"/>
                    </a:cubicBezTo>
                    <a:cubicBezTo>
                      <a:pt x="84" y="97"/>
                      <a:pt x="83" y="96"/>
                      <a:pt x="76" y="96"/>
                    </a:cubicBezTo>
                    <a:cubicBezTo>
                      <a:pt x="68" y="96"/>
                      <a:pt x="59" y="96"/>
                      <a:pt x="50" y="96"/>
                    </a:cubicBezTo>
                    <a:close/>
                    <a:moveTo>
                      <a:pt x="51" y="27"/>
                    </a:moveTo>
                    <a:cubicBezTo>
                      <a:pt x="50" y="27"/>
                      <a:pt x="50" y="27"/>
                      <a:pt x="50" y="27"/>
                    </a:cubicBezTo>
                    <a:cubicBezTo>
                      <a:pt x="43" y="43"/>
                      <a:pt x="37" y="59"/>
                      <a:pt x="31" y="75"/>
                    </a:cubicBezTo>
                    <a:cubicBezTo>
                      <a:pt x="29" y="78"/>
                      <a:pt x="30" y="79"/>
                      <a:pt x="34" y="79"/>
                    </a:cubicBezTo>
                    <a:cubicBezTo>
                      <a:pt x="42" y="79"/>
                      <a:pt x="49" y="79"/>
                      <a:pt x="56" y="79"/>
                    </a:cubicBezTo>
                    <a:cubicBezTo>
                      <a:pt x="59" y="79"/>
                      <a:pt x="62" y="79"/>
                      <a:pt x="66" y="79"/>
                    </a:cubicBezTo>
                    <a:cubicBezTo>
                      <a:pt x="71" y="79"/>
                      <a:pt x="72" y="78"/>
                      <a:pt x="70" y="73"/>
                    </a:cubicBezTo>
                    <a:cubicBezTo>
                      <a:pt x="70" y="73"/>
                      <a:pt x="70" y="72"/>
                      <a:pt x="70" y="72"/>
                    </a:cubicBezTo>
                    <a:cubicBezTo>
                      <a:pt x="64" y="58"/>
                      <a:pt x="59" y="45"/>
                      <a:pt x="53" y="31"/>
                    </a:cubicBezTo>
                    <a:cubicBezTo>
                      <a:pt x="53" y="30"/>
                      <a:pt x="53" y="28"/>
                      <a:pt x="51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4" name="Freeform 17"/>
              <p:cNvSpPr>
                <a:spLocks noEditPoints="1"/>
              </p:cNvSpPr>
              <p:nvPr/>
            </p:nvSpPr>
            <p:spPr bwMode="auto">
              <a:xfrm>
                <a:off x="1531309" y="984759"/>
                <a:ext cx="42202" cy="46967"/>
              </a:xfrm>
              <a:custGeom>
                <a:avLst/>
                <a:gdLst>
                  <a:gd name="T0" fmla="*/ 0 w 102"/>
                  <a:gd name="T1" fmla="*/ 98 h 114"/>
                  <a:gd name="T2" fmla="*/ 0 w 102"/>
                  <a:gd name="T3" fmla="*/ 89 h 114"/>
                  <a:gd name="T4" fmla="*/ 6 w 102"/>
                  <a:gd name="T5" fmla="*/ 82 h 114"/>
                  <a:gd name="T6" fmla="*/ 13 w 102"/>
                  <a:gd name="T7" fmla="*/ 77 h 114"/>
                  <a:gd name="T8" fmla="*/ 39 w 102"/>
                  <a:gd name="T9" fmla="*/ 11 h 114"/>
                  <a:gd name="T10" fmla="*/ 58 w 102"/>
                  <a:gd name="T11" fmla="*/ 3 h 114"/>
                  <a:gd name="T12" fmla="*/ 63 w 102"/>
                  <a:gd name="T13" fmla="*/ 10 h 114"/>
                  <a:gd name="T14" fmla="*/ 82 w 102"/>
                  <a:gd name="T15" fmla="*/ 59 h 114"/>
                  <a:gd name="T16" fmla="*/ 89 w 102"/>
                  <a:gd name="T17" fmla="*/ 77 h 114"/>
                  <a:gd name="T18" fmla="*/ 96 w 102"/>
                  <a:gd name="T19" fmla="*/ 82 h 114"/>
                  <a:gd name="T20" fmla="*/ 102 w 102"/>
                  <a:gd name="T21" fmla="*/ 88 h 114"/>
                  <a:gd name="T22" fmla="*/ 102 w 102"/>
                  <a:gd name="T23" fmla="*/ 108 h 114"/>
                  <a:gd name="T24" fmla="*/ 96 w 102"/>
                  <a:gd name="T25" fmla="*/ 114 h 114"/>
                  <a:gd name="T26" fmla="*/ 91 w 102"/>
                  <a:gd name="T27" fmla="*/ 114 h 114"/>
                  <a:gd name="T28" fmla="*/ 85 w 102"/>
                  <a:gd name="T29" fmla="*/ 107 h 114"/>
                  <a:gd name="T30" fmla="*/ 77 w 102"/>
                  <a:gd name="T31" fmla="*/ 99 h 114"/>
                  <a:gd name="T32" fmla="*/ 26 w 102"/>
                  <a:gd name="T33" fmla="*/ 99 h 114"/>
                  <a:gd name="T34" fmla="*/ 22 w 102"/>
                  <a:gd name="T35" fmla="*/ 99 h 114"/>
                  <a:gd name="T36" fmla="*/ 17 w 102"/>
                  <a:gd name="T37" fmla="*/ 105 h 114"/>
                  <a:gd name="T38" fmla="*/ 9 w 102"/>
                  <a:gd name="T39" fmla="*/ 114 h 114"/>
                  <a:gd name="T40" fmla="*/ 5 w 102"/>
                  <a:gd name="T41" fmla="*/ 113 h 114"/>
                  <a:gd name="T42" fmla="*/ 0 w 102"/>
                  <a:gd name="T43" fmla="*/ 108 h 114"/>
                  <a:gd name="T44" fmla="*/ 0 w 102"/>
                  <a:gd name="T45" fmla="*/ 103 h 114"/>
                  <a:gd name="T46" fmla="*/ 0 w 102"/>
                  <a:gd name="T47" fmla="*/ 98 h 114"/>
                  <a:gd name="T48" fmla="*/ 0 w 102"/>
                  <a:gd name="T49" fmla="*/ 98 h 114"/>
                  <a:gd name="T50" fmla="*/ 52 w 102"/>
                  <a:gd name="T51" fmla="*/ 29 h 114"/>
                  <a:gd name="T52" fmla="*/ 51 w 102"/>
                  <a:gd name="T53" fmla="*/ 29 h 114"/>
                  <a:gd name="T54" fmla="*/ 31 w 102"/>
                  <a:gd name="T55" fmla="*/ 78 h 114"/>
                  <a:gd name="T56" fmla="*/ 35 w 102"/>
                  <a:gd name="T57" fmla="*/ 82 h 114"/>
                  <a:gd name="T58" fmla="*/ 67 w 102"/>
                  <a:gd name="T59" fmla="*/ 82 h 114"/>
                  <a:gd name="T60" fmla="*/ 71 w 102"/>
                  <a:gd name="T61" fmla="*/ 77 h 114"/>
                  <a:gd name="T62" fmla="*/ 52 w 102"/>
                  <a:gd name="T6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14">
                    <a:moveTo>
                      <a:pt x="0" y="98"/>
                    </a:moveTo>
                    <a:cubicBezTo>
                      <a:pt x="0" y="95"/>
                      <a:pt x="0" y="92"/>
                      <a:pt x="0" y="89"/>
                    </a:cubicBezTo>
                    <a:cubicBezTo>
                      <a:pt x="0" y="84"/>
                      <a:pt x="2" y="82"/>
                      <a:pt x="6" y="82"/>
                    </a:cubicBezTo>
                    <a:cubicBezTo>
                      <a:pt x="11" y="82"/>
                      <a:pt x="12" y="80"/>
                      <a:pt x="13" y="77"/>
                    </a:cubicBezTo>
                    <a:cubicBezTo>
                      <a:pt x="22" y="55"/>
                      <a:pt x="31" y="33"/>
                      <a:pt x="39" y="11"/>
                    </a:cubicBezTo>
                    <a:cubicBezTo>
                      <a:pt x="41" y="4"/>
                      <a:pt x="51" y="0"/>
                      <a:pt x="58" y="3"/>
                    </a:cubicBezTo>
                    <a:cubicBezTo>
                      <a:pt x="61" y="5"/>
                      <a:pt x="62" y="7"/>
                      <a:pt x="63" y="10"/>
                    </a:cubicBezTo>
                    <a:cubicBezTo>
                      <a:pt x="69" y="26"/>
                      <a:pt x="76" y="43"/>
                      <a:pt x="82" y="59"/>
                    </a:cubicBezTo>
                    <a:cubicBezTo>
                      <a:pt x="85" y="65"/>
                      <a:pt x="87" y="71"/>
                      <a:pt x="89" y="77"/>
                    </a:cubicBezTo>
                    <a:cubicBezTo>
                      <a:pt x="90" y="80"/>
                      <a:pt x="92" y="82"/>
                      <a:pt x="96" y="82"/>
                    </a:cubicBezTo>
                    <a:cubicBezTo>
                      <a:pt x="100" y="82"/>
                      <a:pt x="102" y="84"/>
                      <a:pt x="102" y="88"/>
                    </a:cubicBezTo>
                    <a:cubicBezTo>
                      <a:pt x="102" y="95"/>
                      <a:pt x="102" y="101"/>
                      <a:pt x="102" y="108"/>
                    </a:cubicBezTo>
                    <a:cubicBezTo>
                      <a:pt x="101" y="112"/>
                      <a:pt x="101" y="113"/>
                      <a:pt x="96" y="114"/>
                    </a:cubicBezTo>
                    <a:cubicBezTo>
                      <a:pt x="94" y="114"/>
                      <a:pt x="92" y="114"/>
                      <a:pt x="91" y="114"/>
                    </a:cubicBezTo>
                    <a:cubicBezTo>
                      <a:pt x="86" y="113"/>
                      <a:pt x="85" y="112"/>
                      <a:pt x="85" y="107"/>
                    </a:cubicBezTo>
                    <a:cubicBezTo>
                      <a:pt x="85" y="100"/>
                      <a:pt x="84" y="99"/>
                      <a:pt x="77" y="99"/>
                    </a:cubicBezTo>
                    <a:cubicBezTo>
                      <a:pt x="60" y="99"/>
                      <a:pt x="43" y="99"/>
                      <a:pt x="26" y="99"/>
                    </a:cubicBezTo>
                    <a:cubicBezTo>
                      <a:pt x="25" y="99"/>
                      <a:pt x="23" y="99"/>
                      <a:pt x="22" y="99"/>
                    </a:cubicBezTo>
                    <a:cubicBezTo>
                      <a:pt x="18" y="100"/>
                      <a:pt x="17" y="101"/>
                      <a:pt x="17" y="105"/>
                    </a:cubicBezTo>
                    <a:cubicBezTo>
                      <a:pt x="18" y="112"/>
                      <a:pt x="15" y="114"/>
                      <a:pt x="9" y="114"/>
                    </a:cubicBezTo>
                    <a:cubicBezTo>
                      <a:pt x="7" y="114"/>
                      <a:pt x="6" y="113"/>
                      <a:pt x="5" y="113"/>
                    </a:cubicBezTo>
                    <a:cubicBezTo>
                      <a:pt x="2" y="113"/>
                      <a:pt x="0" y="111"/>
                      <a:pt x="0" y="108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lose/>
                    <a:moveTo>
                      <a:pt x="52" y="29"/>
                    </a:moveTo>
                    <a:cubicBezTo>
                      <a:pt x="52" y="29"/>
                      <a:pt x="51" y="29"/>
                      <a:pt x="51" y="29"/>
                    </a:cubicBezTo>
                    <a:cubicBezTo>
                      <a:pt x="44" y="45"/>
                      <a:pt x="38" y="62"/>
                      <a:pt x="31" y="78"/>
                    </a:cubicBezTo>
                    <a:cubicBezTo>
                      <a:pt x="30" y="81"/>
                      <a:pt x="31" y="82"/>
                      <a:pt x="35" y="82"/>
                    </a:cubicBezTo>
                    <a:cubicBezTo>
                      <a:pt x="46" y="82"/>
                      <a:pt x="56" y="82"/>
                      <a:pt x="67" y="82"/>
                    </a:cubicBezTo>
                    <a:cubicBezTo>
                      <a:pt x="72" y="82"/>
                      <a:pt x="72" y="81"/>
                      <a:pt x="71" y="77"/>
                    </a:cubicBezTo>
                    <a:cubicBezTo>
                      <a:pt x="65" y="61"/>
                      <a:pt x="58" y="45"/>
                      <a:pt x="52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5" name="Freeform 18"/>
              <p:cNvSpPr>
                <a:spLocks noEditPoints="1"/>
              </p:cNvSpPr>
              <p:nvPr/>
            </p:nvSpPr>
            <p:spPr bwMode="auto">
              <a:xfrm>
                <a:off x="1486384" y="984759"/>
                <a:ext cx="42202" cy="42202"/>
              </a:xfrm>
              <a:custGeom>
                <a:avLst/>
                <a:gdLst>
                  <a:gd name="T0" fmla="*/ 0 w 101"/>
                  <a:gd name="T1" fmla="*/ 52 h 102"/>
                  <a:gd name="T2" fmla="*/ 49 w 101"/>
                  <a:gd name="T3" fmla="*/ 0 h 102"/>
                  <a:gd name="T4" fmla="*/ 101 w 101"/>
                  <a:gd name="T5" fmla="*/ 49 h 102"/>
                  <a:gd name="T6" fmla="*/ 52 w 101"/>
                  <a:gd name="T7" fmla="*/ 101 h 102"/>
                  <a:gd name="T8" fmla="*/ 0 w 101"/>
                  <a:gd name="T9" fmla="*/ 52 h 102"/>
                  <a:gd name="T10" fmla="*/ 82 w 101"/>
                  <a:gd name="T11" fmla="*/ 51 h 102"/>
                  <a:gd name="T12" fmla="*/ 51 w 101"/>
                  <a:gd name="T13" fmla="*/ 18 h 102"/>
                  <a:gd name="T14" fmla="*/ 18 w 101"/>
                  <a:gd name="T15" fmla="*/ 51 h 102"/>
                  <a:gd name="T16" fmla="*/ 51 w 101"/>
                  <a:gd name="T17" fmla="*/ 84 h 102"/>
                  <a:gd name="T18" fmla="*/ 82 w 101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2">
                    <a:moveTo>
                      <a:pt x="0" y="52"/>
                    </a:moveTo>
                    <a:cubicBezTo>
                      <a:pt x="0" y="24"/>
                      <a:pt x="22" y="1"/>
                      <a:pt x="49" y="0"/>
                    </a:cubicBezTo>
                    <a:cubicBezTo>
                      <a:pt x="76" y="0"/>
                      <a:pt x="100" y="22"/>
                      <a:pt x="101" y="49"/>
                    </a:cubicBezTo>
                    <a:cubicBezTo>
                      <a:pt x="101" y="78"/>
                      <a:pt x="80" y="100"/>
                      <a:pt x="52" y="101"/>
                    </a:cubicBezTo>
                    <a:cubicBezTo>
                      <a:pt x="23" y="102"/>
                      <a:pt x="1" y="81"/>
                      <a:pt x="0" y="52"/>
                    </a:cubicBezTo>
                    <a:close/>
                    <a:moveTo>
                      <a:pt x="82" y="51"/>
                    </a:moveTo>
                    <a:cubicBezTo>
                      <a:pt x="82" y="32"/>
                      <a:pt x="69" y="18"/>
                      <a:pt x="51" y="18"/>
                    </a:cubicBezTo>
                    <a:cubicBezTo>
                      <a:pt x="32" y="18"/>
                      <a:pt x="18" y="32"/>
                      <a:pt x="18" y="51"/>
                    </a:cubicBezTo>
                    <a:cubicBezTo>
                      <a:pt x="18" y="70"/>
                      <a:pt x="32" y="84"/>
                      <a:pt x="51" y="84"/>
                    </a:cubicBezTo>
                    <a:cubicBezTo>
                      <a:pt x="68" y="84"/>
                      <a:pt x="83" y="70"/>
                      <a:pt x="82" y="5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6" name="Freeform 19"/>
              <p:cNvSpPr>
                <a:spLocks noEditPoints="1"/>
              </p:cNvSpPr>
              <p:nvPr/>
            </p:nvSpPr>
            <p:spPr bwMode="auto">
              <a:xfrm>
                <a:off x="1466644" y="927582"/>
                <a:ext cx="41521" cy="41522"/>
              </a:xfrm>
              <a:custGeom>
                <a:avLst/>
                <a:gdLst>
                  <a:gd name="T0" fmla="*/ 50 w 101"/>
                  <a:gd name="T1" fmla="*/ 101 h 101"/>
                  <a:gd name="T2" fmla="*/ 1 w 101"/>
                  <a:gd name="T3" fmla="*/ 50 h 101"/>
                  <a:gd name="T4" fmla="*/ 52 w 101"/>
                  <a:gd name="T5" fmla="*/ 0 h 101"/>
                  <a:gd name="T6" fmla="*/ 101 w 101"/>
                  <a:gd name="T7" fmla="*/ 52 h 101"/>
                  <a:gd name="T8" fmla="*/ 50 w 101"/>
                  <a:gd name="T9" fmla="*/ 101 h 101"/>
                  <a:gd name="T10" fmla="*/ 51 w 101"/>
                  <a:gd name="T11" fmla="*/ 17 h 101"/>
                  <a:gd name="T12" fmla="*/ 18 w 101"/>
                  <a:gd name="T13" fmla="*/ 50 h 101"/>
                  <a:gd name="T14" fmla="*/ 50 w 101"/>
                  <a:gd name="T15" fmla="*/ 84 h 101"/>
                  <a:gd name="T16" fmla="*/ 83 w 101"/>
                  <a:gd name="T17" fmla="*/ 51 h 101"/>
                  <a:gd name="T18" fmla="*/ 51 w 101"/>
                  <a:gd name="T19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cubicBezTo>
                      <a:pt x="23" y="101"/>
                      <a:pt x="0" y="78"/>
                      <a:pt x="1" y="50"/>
                    </a:cubicBezTo>
                    <a:cubicBezTo>
                      <a:pt x="1" y="22"/>
                      <a:pt x="24" y="0"/>
                      <a:pt x="52" y="0"/>
                    </a:cubicBezTo>
                    <a:cubicBezTo>
                      <a:pt x="79" y="0"/>
                      <a:pt x="101" y="24"/>
                      <a:pt x="101" y="52"/>
                    </a:cubicBezTo>
                    <a:cubicBezTo>
                      <a:pt x="100" y="79"/>
                      <a:pt x="78" y="101"/>
                      <a:pt x="50" y="101"/>
                    </a:cubicBezTo>
                    <a:close/>
                    <a:moveTo>
                      <a:pt x="51" y="17"/>
                    </a:moveTo>
                    <a:cubicBezTo>
                      <a:pt x="33" y="17"/>
                      <a:pt x="19" y="31"/>
                      <a:pt x="18" y="50"/>
                    </a:cubicBezTo>
                    <a:cubicBezTo>
                      <a:pt x="18" y="68"/>
                      <a:pt x="32" y="84"/>
                      <a:pt x="50" y="84"/>
                    </a:cubicBezTo>
                    <a:cubicBezTo>
                      <a:pt x="68" y="84"/>
                      <a:pt x="83" y="70"/>
                      <a:pt x="83" y="51"/>
                    </a:cubicBezTo>
                    <a:cubicBezTo>
                      <a:pt x="84" y="33"/>
                      <a:pt x="69" y="18"/>
                      <a:pt x="51" y="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1218198" y="869725"/>
                <a:ext cx="41521" cy="42202"/>
              </a:xfrm>
              <a:custGeom>
                <a:avLst/>
                <a:gdLst>
                  <a:gd name="T0" fmla="*/ 51 w 100"/>
                  <a:gd name="T1" fmla="*/ 101 h 103"/>
                  <a:gd name="T2" fmla="*/ 0 w 100"/>
                  <a:gd name="T3" fmla="*/ 51 h 103"/>
                  <a:gd name="T4" fmla="*/ 51 w 100"/>
                  <a:gd name="T5" fmla="*/ 1 h 103"/>
                  <a:gd name="T6" fmla="*/ 100 w 100"/>
                  <a:gd name="T7" fmla="*/ 51 h 103"/>
                  <a:gd name="T8" fmla="*/ 51 w 100"/>
                  <a:gd name="T9" fmla="*/ 101 h 103"/>
                  <a:gd name="T10" fmla="*/ 50 w 100"/>
                  <a:gd name="T11" fmla="*/ 18 h 103"/>
                  <a:gd name="T12" fmla="*/ 18 w 100"/>
                  <a:gd name="T13" fmla="*/ 51 h 103"/>
                  <a:gd name="T14" fmla="*/ 51 w 100"/>
                  <a:gd name="T15" fmla="*/ 85 h 103"/>
                  <a:gd name="T16" fmla="*/ 83 w 100"/>
                  <a:gd name="T17" fmla="*/ 52 h 103"/>
                  <a:gd name="T18" fmla="*/ 50 w 100"/>
                  <a:gd name="T19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3">
                    <a:moveTo>
                      <a:pt x="51" y="101"/>
                    </a:moveTo>
                    <a:cubicBezTo>
                      <a:pt x="22" y="101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1"/>
                    </a:cubicBezTo>
                    <a:cubicBezTo>
                      <a:pt x="79" y="1"/>
                      <a:pt x="100" y="23"/>
                      <a:pt x="100" y="51"/>
                    </a:cubicBezTo>
                    <a:cubicBezTo>
                      <a:pt x="100" y="83"/>
                      <a:pt x="74" y="103"/>
                      <a:pt x="51" y="101"/>
                    </a:cubicBezTo>
                    <a:close/>
                    <a:moveTo>
                      <a:pt x="50" y="18"/>
                    </a:moveTo>
                    <a:cubicBezTo>
                      <a:pt x="31" y="18"/>
                      <a:pt x="18" y="32"/>
                      <a:pt x="18" y="51"/>
                    </a:cubicBezTo>
                    <a:cubicBezTo>
                      <a:pt x="18" y="71"/>
                      <a:pt x="32" y="84"/>
                      <a:pt x="51" y="85"/>
                    </a:cubicBezTo>
                    <a:cubicBezTo>
                      <a:pt x="68" y="85"/>
                      <a:pt x="83" y="70"/>
                      <a:pt x="83" y="52"/>
                    </a:cubicBezTo>
                    <a:cubicBezTo>
                      <a:pt x="83" y="33"/>
                      <a:pt x="69" y="18"/>
                      <a:pt x="50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8" name="Freeform 21"/>
              <p:cNvSpPr>
                <a:spLocks noEditPoints="1"/>
              </p:cNvSpPr>
              <p:nvPr/>
            </p:nvSpPr>
            <p:spPr bwMode="auto">
              <a:xfrm>
                <a:off x="1399938" y="984759"/>
                <a:ext cx="42202" cy="42202"/>
              </a:xfrm>
              <a:custGeom>
                <a:avLst/>
                <a:gdLst>
                  <a:gd name="T0" fmla="*/ 101 w 102"/>
                  <a:gd name="T1" fmla="*/ 52 h 102"/>
                  <a:gd name="T2" fmla="*/ 50 w 102"/>
                  <a:gd name="T3" fmla="*/ 101 h 102"/>
                  <a:gd name="T4" fmla="*/ 1 w 102"/>
                  <a:gd name="T5" fmla="*/ 50 h 102"/>
                  <a:gd name="T6" fmla="*/ 53 w 102"/>
                  <a:gd name="T7" fmla="*/ 0 h 102"/>
                  <a:gd name="T8" fmla="*/ 101 w 102"/>
                  <a:gd name="T9" fmla="*/ 52 h 102"/>
                  <a:gd name="T10" fmla="*/ 51 w 102"/>
                  <a:gd name="T11" fmla="*/ 18 h 102"/>
                  <a:gd name="T12" fmla="*/ 19 w 102"/>
                  <a:gd name="T13" fmla="*/ 51 h 102"/>
                  <a:gd name="T14" fmla="*/ 51 w 102"/>
                  <a:gd name="T15" fmla="*/ 84 h 102"/>
                  <a:gd name="T16" fmla="*/ 84 w 102"/>
                  <a:gd name="T17" fmla="*/ 51 h 102"/>
                  <a:gd name="T18" fmla="*/ 51 w 102"/>
                  <a:gd name="T19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101" y="52"/>
                    </a:moveTo>
                    <a:cubicBezTo>
                      <a:pt x="100" y="81"/>
                      <a:pt x="78" y="102"/>
                      <a:pt x="50" y="101"/>
                    </a:cubicBezTo>
                    <a:cubicBezTo>
                      <a:pt x="22" y="101"/>
                      <a:pt x="0" y="78"/>
                      <a:pt x="1" y="50"/>
                    </a:cubicBezTo>
                    <a:cubicBezTo>
                      <a:pt x="2" y="22"/>
                      <a:pt x="24" y="0"/>
                      <a:pt x="53" y="0"/>
                    </a:cubicBezTo>
                    <a:cubicBezTo>
                      <a:pt x="80" y="1"/>
                      <a:pt x="102" y="24"/>
                      <a:pt x="101" y="52"/>
                    </a:cubicBezTo>
                    <a:close/>
                    <a:moveTo>
                      <a:pt x="51" y="18"/>
                    </a:moveTo>
                    <a:cubicBezTo>
                      <a:pt x="32" y="18"/>
                      <a:pt x="19" y="32"/>
                      <a:pt x="19" y="51"/>
                    </a:cubicBezTo>
                    <a:cubicBezTo>
                      <a:pt x="19" y="70"/>
                      <a:pt x="33" y="84"/>
                      <a:pt x="51" y="84"/>
                    </a:cubicBezTo>
                    <a:cubicBezTo>
                      <a:pt x="69" y="84"/>
                      <a:pt x="84" y="69"/>
                      <a:pt x="84" y="51"/>
                    </a:cubicBezTo>
                    <a:cubicBezTo>
                      <a:pt x="83" y="32"/>
                      <a:pt x="69" y="18"/>
                      <a:pt x="51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9" name="Freeform 22"/>
              <p:cNvSpPr>
                <a:spLocks/>
              </p:cNvSpPr>
              <p:nvPr/>
            </p:nvSpPr>
            <p:spPr bwMode="auto">
              <a:xfrm>
                <a:off x="1416274" y="928263"/>
                <a:ext cx="29269" cy="40160"/>
              </a:xfrm>
              <a:custGeom>
                <a:avLst/>
                <a:gdLst>
                  <a:gd name="T0" fmla="*/ 51 w 70"/>
                  <a:gd name="T1" fmla="*/ 41 h 99"/>
                  <a:gd name="T2" fmla="*/ 47 w 70"/>
                  <a:gd name="T3" fmla="*/ 44 h 99"/>
                  <a:gd name="T4" fmla="*/ 20 w 70"/>
                  <a:gd name="T5" fmla="*/ 90 h 99"/>
                  <a:gd name="T6" fmla="*/ 3 w 70"/>
                  <a:gd name="T7" fmla="*/ 97 h 99"/>
                  <a:gd name="T8" fmla="*/ 0 w 70"/>
                  <a:gd name="T9" fmla="*/ 94 h 99"/>
                  <a:gd name="T10" fmla="*/ 0 w 70"/>
                  <a:gd name="T11" fmla="*/ 85 h 99"/>
                  <a:gd name="T12" fmla="*/ 0 w 70"/>
                  <a:gd name="T13" fmla="*/ 10 h 99"/>
                  <a:gd name="T14" fmla="*/ 0 w 70"/>
                  <a:gd name="T15" fmla="*/ 6 h 99"/>
                  <a:gd name="T16" fmla="*/ 2 w 70"/>
                  <a:gd name="T17" fmla="*/ 2 h 99"/>
                  <a:gd name="T18" fmla="*/ 15 w 70"/>
                  <a:gd name="T19" fmla="*/ 2 h 99"/>
                  <a:gd name="T20" fmla="*/ 18 w 70"/>
                  <a:gd name="T21" fmla="*/ 10 h 99"/>
                  <a:gd name="T22" fmla="*/ 18 w 70"/>
                  <a:gd name="T23" fmla="*/ 53 h 99"/>
                  <a:gd name="T24" fmla="*/ 19 w 70"/>
                  <a:gd name="T25" fmla="*/ 61 h 99"/>
                  <a:gd name="T26" fmla="*/ 23 w 70"/>
                  <a:gd name="T27" fmla="*/ 57 h 99"/>
                  <a:gd name="T28" fmla="*/ 49 w 70"/>
                  <a:gd name="T29" fmla="*/ 11 h 99"/>
                  <a:gd name="T30" fmla="*/ 52 w 70"/>
                  <a:gd name="T31" fmla="*/ 6 h 99"/>
                  <a:gd name="T32" fmla="*/ 66 w 70"/>
                  <a:gd name="T33" fmla="*/ 2 h 99"/>
                  <a:gd name="T34" fmla="*/ 70 w 70"/>
                  <a:gd name="T35" fmla="*/ 6 h 99"/>
                  <a:gd name="T36" fmla="*/ 70 w 70"/>
                  <a:gd name="T37" fmla="*/ 11 h 99"/>
                  <a:gd name="T38" fmla="*/ 70 w 70"/>
                  <a:gd name="T39" fmla="*/ 88 h 99"/>
                  <a:gd name="T40" fmla="*/ 70 w 70"/>
                  <a:gd name="T41" fmla="*/ 92 h 99"/>
                  <a:gd name="T42" fmla="*/ 64 w 70"/>
                  <a:gd name="T43" fmla="*/ 97 h 99"/>
                  <a:gd name="T44" fmla="*/ 60 w 70"/>
                  <a:gd name="T45" fmla="*/ 97 h 99"/>
                  <a:gd name="T46" fmla="*/ 52 w 70"/>
                  <a:gd name="T47" fmla="*/ 89 h 99"/>
                  <a:gd name="T48" fmla="*/ 52 w 70"/>
                  <a:gd name="T49" fmla="*/ 47 h 99"/>
                  <a:gd name="T50" fmla="*/ 51 w 70"/>
                  <a:gd name="T51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99">
                    <a:moveTo>
                      <a:pt x="51" y="41"/>
                    </a:moveTo>
                    <a:cubicBezTo>
                      <a:pt x="49" y="41"/>
                      <a:pt x="48" y="42"/>
                      <a:pt x="47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1" y="97"/>
                      <a:pt x="0" y="95"/>
                      <a:pt x="0" y="94"/>
                    </a:cubicBezTo>
                    <a:cubicBezTo>
                      <a:pt x="0" y="91"/>
                      <a:pt x="0" y="88"/>
                      <a:pt x="0" y="85"/>
                    </a:cubicBezTo>
                    <a:cubicBezTo>
                      <a:pt x="0" y="60"/>
                      <a:pt x="0" y="35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6" y="0"/>
                      <a:pt x="11" y="1"/>
                      <a:pt x="15" y="2"/>
                    </a:cubicBezTo>
                    <a:cubicBezTo>
                      <a:pt x="18" y="3"/>
                      <a:pt x="18" y="7"/>
                      <a:pt x="18" y="10"/>
                    </a:cubicBezTo>
                    <a:cubicBezTo>
                      <a:pt x="17" y="24"/>
                      <a:pt x="18" y="38"/>
                      <a:pt x="18" y="53"/>
                    </a:cubicBezTo>
                    <a:cubicBezTo>
                      <a:pt x="18" y="56"/>
                      <a:pt x="17" y="58"/>
                      <a:pt x="19" y="61"/>
                    </a:cubicBezTo>
                    <a:cubicBezTo>
                      <a:pt x="21" y="60"/>
                      <a:pt x="22" y="58"/>
                      <a:pt x="23" y="57"/>
                    </a:cubicBezTo>
                    <a:cubicBezTo>
                      <a:pt x="31" y="41"/>
                      <a:pt x="40" y="26"/>
                      <a:pt x="49" y="11"/>
                    </a:cubicBezTo>
                    <a:cubicBezTo>
                      <a:pt x="50" y="10"/>
                      <a:pt x="51" y="8"/>
                      <a:pt x="52" y="6"/>
                    </a:cubicBezTo>
                    <a:cubicBezTo>
                      <a:pt x="56" y="1"/>
                      <a:pt x="61" y="1"/>
                      <a:pt x="66" y="2"/>
                    </a:cubicBezTo>
                    <a:cubicBezTo>
                      <a:pt x="69" y="2"/>
                      <a:pt x="70" y="4"/>
                      <a:pt x="70" y="6"/>
                    </a:cubicBezTo>
                    <a:cubicBezTo>
                      <a:pt x="70" y="8"/>
                      <a:pt x="70" y="9"/>
                      <a:pt x="70" y="11"/>
                    </a:cubicBezTo>
                    <a:cubicBezTo>
                      <a:pt x="70" y="36"/>
                      <a:pt x="70" y="62"/>
                      <a:pt x="70" y="88"/>
                    </a:cubicBezTo>
                    <a:cubicBezTo>
                      <a:pt x="70" y="90"/>
                      <a:pt x="70" y="91"/>
                      <a:pt x="70" y="92"/>
                    </a:cubicBezTo>
                    <a:cubicBezTo>
                      <a:pt x="70" y="96"/>
                      <a:pt x="68" y="97"/>
                      <a:pt x="64" y="97"/>
                    </a:cubicBezTo>
                    <a:cubicBezTo>
                      <a:pt x="63" y="97"/>
                      <a:pt x="61" y="97"/>
                      <a:pt x="60" y="97"/>
                    </a:cubicBezTo>
                    <a:cubicBezTo>
                      <a:pt x="53" y="97"/>
                      <a:pt x="52" y="96"/>
                      <a:pt x="52" y="89"/>
                    </a:cubicBezTo>
                    <a:cubicBezTo>
                      <a:pt x="52" y="75"/>
                      <a:pt x="52" y="61"/>
                      <a:pt x="52" y="47"/>
                    </a:cubicBezTo>
                    <a:cubicBezTo>
                      <a:pt x="52" y="45"/>
                      <a:pt x="52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0" name="Freeform 23"/>
              <p:cNvSpPr>
                <a:spLocks/>
              </p:cNvSpPr>
              <p:nvPr/>
            </p:nvSpPr>
            <p:spPr bwMode="auto">
              <a:xfrm>
                <a:off x="1660637" y="985440"/>
                <a:ext cx="29950" cy="40841"/>
              </a:xfrm>
              <a:custGeom>
                <a:avLst/>
                <a:gdLst>
                  <a:gd name="T0" fmla="*/ 19 w 71"/>
                  <a:gd name="T1" fmla="*/ 60 h 99"/>
                  <a:gd name="T2" fmla="*/ 24 w 71"/>
                  <a:gd name="T3" fmla="*/ 54 h 99"/>
                  <a:gd name="T4" fmla="*/ 51 w 71"/>
                  <a:gd name="T5" fmla="*/ 8 h 99"/>
                  <a:gd name="T6" fmla="*/ 63 w 71"/>
                  <a:gd name="T7" fmla="*/ 0 h 99"/>
                  <a:gd name="T8" fmla="*/ 70 w 71"/>
                  <a:gd name="T9" fmla="*/ 7 h 99"/>
                  <a:gd name="T10" fmla="*/ 70 w 71"/>
                  <a:gd name="T11" fmla="*/ 32 h 99"/>
                  <a:gd name="T12" fmla="*/ 71 w 71"/>
                  <a:gd name="T13" fmla="*/ 89 h 99"/>
                  <a:gd name="T14" fmla="*/ 63 w 71"/>
                  <a:gd name="T15" fmla="*/ 97 h 99"/>
                  <a:gd name="T16" fmla="*/ 58 w 71"/>
                  <a:gd name="T17" fmla="*/ 97 h 99"/>
                  <a:gd name="T18" fmla="*/ 53 w 71"/>
                  <a:gd name="T19" fmla="*/ 92 h 99"/>
                  <a:gd name="T20" fmla="*/ 53 w 71"/>
                  <a:gd name="T21" fmla="*/ 84 h 99"/>
                  <a:gd name="T22" fmla="*/ 53 w 71"/>
                  <a:gd name="T23" fmla="*/ 46 h 99"/>
                  <a:gd name="T24" fmla="*/ 51 w 71"/>
                  <a:gd name="T25" fmla="*/ 40 h 99"/>
                  <a:gd name="T26" fmla="*/ 48 w 71"/>
                  <a:gd name="T27" fmla="*/ 44 h 99"/>
                  <a:gd name="T28" fmla="*/ 20 w 71"/>
                  <a:gd name="T29" fmla="*/ 90 h 99"/>
                  <a:gd name="T30" fmla="*/ 3 w 71"/>
                  <a:gd name="T31" fmla="*/ 97 h 99"/>
                  <a:gd name="T32" fmla="*/ 0 w 71"/>
                  <a:gd name="T33" fmla="*/ 92 h 99"/>
                  <a:gd name="T34" fmla="*/ 1 w 71"/>
                  <a:gd name="T35" fmla="*/ 41 h 99"/>
                  <a:gd name="T36" fmla="*/ 0 w 71"/>
                  <a:gd name="T37" fmla="*/ 11 h 99"/>
                  <a:gd name="T38" fmla="*/ 11 w 71"/>
                  <a:gd name="T39" fmla="*/ 1 h 99"/>
                  <a:gd name="T40" fmla="*/ 12 w 71"/>
                  <a:gd name="T41" fmla="*/ 1 h 99"/>
                  <a:gd name="T42" fmla="*/ 18 w 71"/>
                  <a:gd name="T43" fmla="*/ 5 h 99"/>
                  <a:gd name="T44" fmla="*/ 18 w 71"/>
                  <a:gd name="T45" fmla="*/ 16 h 99"/>
                  <a:gd name="T46" fmla="*/ 18 w 71"/>
                  <a:gd name="T47" fmla="*/ 56 h 99"/>
                  <a:gd name="T48" fmla="*/ 19 w 71"/>
                  <a:gd name="T49" fmla="*/ 6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9">
                    <a:moveTo>
                      <a:pt x="19" y="60"/>
                    </a:moveTo>
                    <a:cubicBezTo>
                      <a:pt x="22" y="59"/>
                      <a:pt x="23" y="56"/>
                      <a:pt x="24" y="54"/>
                    </a:cubicBezTo>
                    <a:cubicBezTo>
                      <a:pt x="33" y="39"/>
                      <a:pt x="42" y="23"/>
                      <a:pt x="51" y="8"/>
                    </a:cubicBezTo>
                    <a:cubicBezTo>
                      <a:pt x="54" y="3"/>
                      <a:pt x="57" y="1"/>
                      <a:pt x="63" y="0"/>
                    </a:cubicBezTo>
                    <a:cubicBezTo>
                      <a:pt x="69" y="0"/>
                      <a:pt x="70" y="1"/>
                      <a:pt x="70" y="7"/>
                    </a:cubicBezTo>
                    <a:cubicBezTo>
                      <a:pt x="71" y="15"/>
                      <a:pt x="70" y="24"/>
                      <a:pt x="70" y="32"/>
                    </a:cubicBezTo>
                    <a:cubicBezTo>
                      <a:pt x="71" y="51"/>
                      <a:pt x="71" y="70"/>
                      <a:pt x="71" y="89"/>
                    </a:cubicBezTo>
                    <a:cubicBezTo>
                      <a:pt x="71" y="96"/>
                      <a:pt x="70" y="97"/>
                      <a:pt x="63" y="97"/>
                    </a:cubicBezTo>
                    <a:cubicBezTo>
                      <a:pt x="61" y="97"/>
                      <a:pt x="59" y="97"/>
                      <a:pt x="58" y="97"/>
                    </a:cubicBezTo>
                    <a:cubicBezTo>
                      <a:pt x="55" y="97"/>
                      <a:pt x="53" y="96"/>
                      <a:pt x="53" y="92"/>
                    </a:cubicBezTo>
                    <a:cubicBezTo>
                      <a:pt x="53" y="90"/>
                      <a:pt x="53" y="87"/>
                      <a:pt x="53" y="84"/>
                    </a:cubicBezTo>
                    <a:cubicBezTo>
                      <a:pt x="53" y="71"/>
                      <a:pt x="53" y="59"/>
                      <a:pt x="53" y="46"/>
                    </a:cubicBezTo>
                    <a:cubicBezTo>
                      <a:pt x="53" y="44"/>
                      <a:pt x="53" y="42"/>
                      <a:pt x="51" y="40"/>
                    </a:cubicBezTo>
                    <a:cubicBezTo>
                      <a:pt x="49" y="40"/>
                      <a:pt x="49" y="42"/>
                      <a:pt x="48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0" y="96"/>
                      <a:pt x="0" y="94"/>
                      <a:pt x="0" y="92"/>
                    </a:cubicBezTo>
                    <a:cubicBezTo>
                      <a:pt x="1" y="75"/>
                      <a:pt x="0" y="58"/>
                      <a:pt x="1" y="41"/>
                    </a:cubicBezTo>
                    <a:cubicBezTo>
                      <a:pt x="1" y="31"/>
                      <a:pt x="1" y="21"/>
                      <a:pt x="0" y="11"/>
                    </a:cubicBezTo>
                    <a:cubicBezTo>
                      <a:pt x="0" y="2"/>
                      <a:pt x="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9"/>
                      <a:pt x="18" y="12"/>
                      <a:pt x="18" y="16"/>
                    </a:cubicBezTo>
                    <a:cubicBezTo>
                      <a:pt x="18" y="29"/>
                      <a:pt x="18" y="42"/>
                      <a:pt x="18" y="56"/>
                    </a:cubicBezTo>
                    <a:cubicBezTo>
                      <a:pt x="18" y="57"/>
                      <a:pt x="18" y="59"/>
                      <a:pt x="19" y="6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1" name="Freeform 24"/>
              <p:cNvSpPr>
                <a:spLocks/>
              </p:cNvSpPr>
              <p:nvPr/>
            </p:nvSpPr>
            <p:spPr bwMode="auto">
              <a:xfrm>
                <a:off x="1265845" y="927582"/>
                <a:ext cx="29269" cy="40841"/>
              </a:xfrm>
              <a:custGeom>
                <a:avLst/>
                <a:gdLst>
                  <a:gd name="T0" fmla="*/ 51 w 71"/>
                  <a:gd name="T1" fmla="*/ 41 h 100"/>
                  <a:gd name="T2" fmla="*/ 47 w 71"/>
                  <a:gd name="T3" fmla="*/ 47 h 100"/>
                  <a:gd name="T4" fmla="*/ 20 w 71"/>
                  <a:gd name="T5" fmla="*/ 92 h 100"/>
                  <a:gd name="T6" fmla="*/ 6 w 71"/>
                  <a:gd name="T7" fmla="*/ 99 h 100"/>
                  <a:gd name="T8" fmla="*/ 1 w 71"/>
                  <a:gd name="T9" fmla="*/ 94 h 100"/>
                  <a:gd name="T10" fmla="*/ 1 w 71"/>
                  <a:gd name="T11" fmla="*/ 88 h 100"/>
                  <a:gd name="T12" fmla="*/ 0 w 71"/>
                  <a:gd name="T13" fmla="*/ 13 h 100"/>
                  <a:gd name="T14" fmla="*/ 0 w 71"/>
                  <a:gd name="T15" fmla="*/ 12 h 100"/>
                  <a:gd name="T16" fmla="*/ 14 w 71"/>
                  <a:gd name="T17" fmla="*/ 3 h 100"/>
                  <a:gd name="T18" fmla="*/ 18 w 71"/>
                  <a:gd name="T19" fmla="*/ 7 h 100"/>
                  <a:gd name="T20" fmla="*/ 18 w 71"/>
                  <a:gd name="T21" fmla="*/ 13 h 100"/>
                  <a:gd name="T22" fmla="*/ 18 w 71"/>
                  <a:gd name="T23" fmla="*/ 57 h 100"/>
                  <a:gd name="T24" fmla="*/ 19 w 71"/>
                  <a:gd name="T25" fmla="*/ 62 h 100"/>
                  <a:gd name="T26" fmla="*/ 23 w 71"/>
                  <a:gd name="T27" fmla="*/ 58 h 100"/>
                  <a:gd name="T28" fmla="*/ 51 w 71"/>
                  <a:gd name="T29" fmla="*/ 9 h 100"/>
                  <a:gd name="T30" fmla="*/ 66 w 71"/>
                  <a:gd name="T31" fmla="*/ 2 h 100"/>
                  <a:gd name="T32" fmla="*/ 70 w 71"/>
                  <a:gd name="T33" fmla="*/ 6 h 100"/>
                  <a:gd name="T34" fmla="*/ 71 w 71"/>
                  <a:gd name="T35" fmla="*/ 13 h 100"/>
                  <a:gd name="T36" fmla="*/ 71 w 71"/>
                  <a:gd name="T37" fmla="*/ 89 h 100"/>
                  <a:gd name="T38" fmla="*/ 68 w 71"/>
                  <a:gd name="T39" fmla="*/ 98 h 100"/>
                  <a:gd name="T40" fmla="*/ 55 w 71"/>
                  <a:gd name="T41" fmla="*/ 97 h 100"/>
                  <a:gd name="T42" fmla="*/ 53 w 71"/>
                  <a:gd name="T43" fmla="*/ 91 h 100"/>
                  <a:gd name="T44" fmla="*/ 53 w 71"/>
                  <a:gd name="T45" fmla="*/ 78 h 100"/>
                  <a:gd name="T46" fmla="*/ 53 w 71"/>
                  <a:gd name="T47" fmla="*/ 47 h 100"/>
                  <a:gd name="T48" fmla="*/ 51 w 71"/>
                  <a:gd name="T49" fmla="*/ 4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100">
                    <a:moveTo>
                      <a:pt x="51" y="41"/>
                    </a:moveTo>
                    <a:cubicBezTo>
                      <a:pt x="49" y="43"/>
                      <a:pt x="48" y="45"/>
                      <a:pt x="47" y="47"/>
                    </a:cubicBezTo>
                    <a:cubicBezTo>
                      <a:pt x="38" y="62"/>
                      <a:pt x="29" y="77"/>
                      <a:pt x="20" y="92"/>
                    </a:cubicBezTo>
                    <a:cubicBezTo>
                      <a:pt x="16" y="98"/>
                      <a:pt x="13" y="100"/>
                      <a:pt x="6" y="99"/>
                    </a:cubicBezTo>
                    <a:cubicBezTo>
                      <a:pt x="3" y="98"/>
                      <a:pt x="1" y="97"/>
                      <a:pt x="1" y="94"/>
                    </a:cubicBezTo>
                    <a:cubicBezTo>
                      <a:pt x="1" y="92"/>
                      <a:pt x="1" y="90"/>
                      <a:pt x="1" y="88"/>
                    </a:cubicBezTo>
                    <a:cubicBezTo>
                      <a:pt x="1" y="63"/>
                      <a:pt x="1" y="38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1" y="3"/>
                      <a:pt x="5" y="0"/>
                      <a:pt x="14" y="3"/>
                    </a:cubicBezTo>
                    <a:cubicBezTo>
                      <a:pt x="16" y="3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8" y="13"/>
                    </a:cubicBezTo>
                    <a:cubicBezTo>
                      <a:pt x="18" y="28"/>
                      <a:pt x="18" y="43"/>
                      <a:pt x="18" y="57"/>
                    </a:cubicBezTo>
                    <a:cubicBezTo>
                      <a:pt x="18" y="59"/>
                      <a:pt x="18" y="61"/>
                      <a:pt x="19" y="62"/>
                    </a:cubicBezTo>
                    <a:cubicBezTo>
                      <a:pt x="22" y="61"/>
                      <a:pt x="22" y="59"/>
                      <a:pt x="23" y="58"/>
                    </a:cubicBezTo>
                    <a:cubicBezTo>
                      <a:pt x="32" y="42"/>
                      <a:pt x="42" y="26"/>
                      <a:pt x="51" y="9"/>
                    </a:cubicBezTo>
                    <a:cubicBezTo>
                      <a:pt x="55" y="3"/>
                      <a:pt x="58" y="1"/>
                      <a:pt x="66" y="2"/>
                    </a:cubicBezTo>
                    <a:cubicBezTo>
                      <a:pt x="69" y="3"/>
                      <a:pt x="70" y="4"/>
                      <a:pt x="70" y="6"/>
                    </a:cubicBezTo>
                    <a:cubicBezTo>
                      <a:pt x="70" y="8"/>
                      <a:pt x="71" y="10"/>
                      <a:pt x="71" y="13"/>
                    </a:cubicBezTo>
                    <a:cubicBezTo>
                      <a:pt x="71" y="38"/>
                      <a:pt x="70" y="64"/>
                      <a:pt x="71" y="89"/>
                    </a:cubicBezTo>
                    <a:cubicBezTo>
                      <a:pt x="71" y="92"/>
                      <a:pt x="71" y="96"/>
                      <a:pt x="68" y="98"/>
                    </a:cubicBezTo>
                    <a:cubicBezTo>
                      <a:pt x="64" y="99"/>
                      <a:pt x="59" y="99"/>
                      <a:pt x="55" y="97"/>
                    </a:cubicBezTo>
                    <a:cubicBezTo>
                      <a:pt x="53" y="96"/>
                      <a:pt x="53" y="93"/>
                      <a:pt x="53" y="91"/>
                    </a:cubicBezTo>
                    <a:cubicBezTo>
                      <a:pt x="53" y="86"/>
                      <a:pt x="53" y="82"/>
                      <a:pt x="53" y="78"/>
                    </a:cubicBezTo>
                    <a:cubicBezTo>
                      <a:pt x="53" y="68"/>
                      <a:pt x="53" y="58"/>
                      <a:pt x="53" y="47"/>
                    </a:cubicBezTo>
                    <a:cubicBezTo>
                      <a:pt x="53" y="45"/>
                      <a:pt x="53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2" name="Freeform 25"/>
              <p:cNvSpPr>
                <a:spLocks/>
              </p:cNvSpPr>
              <p:nvPr/>
            </p:nvSpPr>
            <p:spPr bwMode="auto">
              <a:xfrm>
                <a:off x="1551729" y="870405"/>
                <a:ext cx="29269" cy="40160"/>
              </a:xfrm>
              <a:custGeom>
                <a:avLst/>
                <a:gdLst>
                  <a:gd name="T0" fmla="*/ 0 w 70"/>
                  <a:gd name="T1" fmla="*/ 49 h 97"/>
                  <a:gd name="T2" fmla="*/ 0 w 70"/>
                  <a:gd name="T3" fmla="*/ 9 h 97"/>
                  <a:gd name="T4" fmla="*/ 8 w 70"/>
                  <a:gd name="T5" fmla="*/ 1 h 97"/>
                  <a:gd name="T6" fmla="*/ 19 w 70"/>
                  <a:gd name="T7" fmla="*/ 12 h 97"/>
                  <a:gd name="T8" fmla="*/ 18 w 70"/>
                  <a:gd name="T9" fmla="*/ 27 h 97"/>
                  <a:gd name="T10" fmla="*/ 28 w 70"/>
                  <a:gd name="T11" fmla="*/ 38 h 97"/>
                  <a:gd name="T12" fmla="*/ 48 w 70"/>
                  <a:gd name="T13" fmla="*/ 37 h 97"/>
                  <a:gd name="T14" fmla="*/ 51 w 70"/>
                  <a:gd name="T15" fmla="*/ 32 h 97"/>
                  <a:gd name="T16" fmla="*/ 52 w 70"/>
                  <a:gd name="T17" fmla="*/ 11 h 97"/>
                  <a:gd name="T18" fmla="*/ 62 w 70"/>
                  <a:gd name="T19" fmla="*/ 1 h 97"/>
                  <a:gd name="T20" fmla="*/ 70 w 70"/>
                  <a:gd name="T21" fmla="*/ 8 h 97"/>
                  <a:gd name="T22" fmla="*/ 70 w 70"/>
                  <a:gd name="T23" fmla="*/ 56 h 97"/>
                  <a:gd name="T24" fmla="*/ 70 w 70"/>
                  <a:gd name="T25" fmla="*/ 88 h 97"/>
                  <a:gd name="T26" fmla="*/ 62 w 70"/>
                  <a:gd name="T27" fmla="*/ 97 h 97"/>
                  <a:gd name="T28" fmla="*/ 51 w 70"/>
                  <a:gd name="T29" fmla="*/ 86 h 97"/>
                  <a:gd name="T30" fmla="*/ 52 w 70"/>
                  <a:gd name="T31" fmla="*/ 60 h 97"/>
                  <a:gd name="T32" fmla="*/ 46 w 70"/>
                  <a:gd name="T33" fmla="*/ 55 h 97"/>
                  <a:gd name="T34" fmla="*/ 31 w 70"/>
                  <a:gd name="T35" fmla="*/ 54 h 97"/>
                  <a:gd name="T36" fmla="*/ 18 w 70"/>
                  <a:gd name="T37" fmla="*/ 67 h 97"/>
                  <a:gd name="T38" fmla="*/ 19 w 70"/>
                  <a:gd name="T39" fmla="*/ 89 h 97"/>
                  <a:gd name="T40" fmla="*/ 12 w 70"/>
                  <a:gd name="T41" fmla="*/ 97 h 97"/>
                  <a:gd name="T42" fmla="*/ 7 w 70"/>
                  <a:gd name="T43" fmla="*/ 97 h 97"/>
                  <a:gd name="T44" fmla="*/ 0 w 70"/>
                  <a:gd name="T45" fmla="*/ 89 h 97"/>
                  <a:gd name="T46" fmla="*/ 0 w 70"/>
                  <a:gd name="T47" fmla="*/ 49 h 97"/>
                  <a:gd name="T48" fmla="*/ 0 w 70"/>
                  <a:gd name="T49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7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2" y="1"/>
                      <a:pt x="8" y="1"/>
                    </a:cubicBezTo>
                    <a:cubicBezTo>
                      <a:pt x="19" y="1"/>
                      <a:pt x="19" y="1"/>
                      <a:pt x="19" y="12"/>
                    </a:cubicBezTo>
                    <a:cubicBezTo>
                      <a:pt x="19" y="17"/>
                      <a:pt x="18" y="22"/>
                      <a:pt x="18" y="27"/>
                    </a:cubicBezTo>
                    <a:cubicBezTo>
                      <a:pt x="17" y="35"/>
                      <a:pt x="20" y="37"/>
                      <a:pt x="28" y="38"/>
                    </a:cubicBezTo>
                    <a:cubicBezTo>
                      <a:pt x="34" y="39"/>
                      <a:pt x="41" y="38"/>
                      <a:pt x="48" y="37"/>
                    </a:cubicBezTo>
                    <a:cubicBezTo>
                      <a:pt x="51" y="37"/>
                      <a:pt x="51" y="35"/>
                      <a:pt x="51" y="32"/>
                    </a:cubicBezTo>
                    <a:cubicBezTo>
                      <a:pt x="51" y="25"/>
                      <a:pt x="52" y="18"/>
                      <a:pt x="52" y="11"/>
                    </a:cubicBezTo>
                    <a:cubicBezTo>
                      <a:pt x="51" y="1"/>
                      <a:pt x="52" y="0"/>
                      <a:pt x="62" y="1"/>
                    </a:cubicBezTo>
                    <a:cubicBezTo>
                      <a:pt x="68" y="1"/>
                      <a:pt x="70" y="2"/>
                      <a:pt x="70" y="8"/>
                    </a:cubicBezTo>
                    <a:cubicBezTo>
                      <a:pt x="70" y="24"/>
                      <a:pt x="70" y="40"/>
                      <a:pt x="70" y="56"/>
                    </a:cubicBezTo>
                    <a:cubicBezTo>
                      <a:pt x="70" y="67"/>
                      <a:pt x="70" y="78"/>
                      <a:pt x="70" y="88"/>
                    </a:cubicBezTo>
                    <a:cubicBezTo>
                      <a:pt x="70" y="96"/>
                      <a:pt x="69" y="97"/>
                      <a:pt x="62" y="97"/>
                    </a:cubicBezTo>
                    <a:cubicBezTo>
                      <a:pt x="52" y="97"/>
                      <a:pt x="51" y="96"/>
                      <a:pt x="51" y="86"/>
                    </a:cubicBezTo>
                    <a:cubicBezTo>
                      <a:pt x="52" y="78"/>
                      <a:pt x="52" y="69"/>
                      <a:pt x="52" y="60"/>
                    </a:cubicBezTo>
                    <a:cubicBezTo>
                      <a:pt x="52" y="56"/>
                      <a:pt x="50" y="55"/>
                      <a:pt x="46" y="55"/>
                    </a:cubicBezTo>
                    <a:cubicBezTo>
                      <a:pt x="41" y="54"/>
                      <a:pt x="36" y="54"/>
                      <a:pt x="31" y="54"/>
                    </a:cubicBezTo>
                    <a:cubicBezTo>
                      <a:pt x="21" y="53"/>
                      <a:pt x="17" y="57"/>
                      <a:pt x="18" y="67"/>
                    </a:cubicBezTo>
                    <a:cubicBezTo>
                      <a:pt x="19" y="74"/>
                      <a:pt x="19" y="82"/>
                      <a:pt x="19" y="89"/>
                    </a:cubicBezTo>
                    <a:cubicBezTo>
                      <a:pt x="19" y="95"/>
                      <a:pt x="18" y="96"/>
                      <a:pt x="12" y="97"/>
                    </a:cubicBezTo>
                    <a:cubicBezTo>
                      <a:pt x="10" y="97"/>
                      <a:pt x="9" y="97"/>
                      <a:pt x="7" y="97"/>
                    </a:cubicBezTo>
                    <a:cubicBezTo>
                      <a:pt x="2" y="97"/>
                      <a:pt x="0" y="94"/>
                      <a:pt x="0" y="89"/>
                    </a:cubicBezTo>
                    <a:cubicBezTo>
                      <a:pt x="0" y="76"/>
                      <a:pt x="0" y="62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3" name="Freeform 26"/>
              <p:cNvSpPr>
                <a:spLocks noEditPoints="1"/>
              </p:cNvSpPr>
              <p:nvPr/>
            </p:nvSpPr>
            <p:spPr bwMode="auto">
              <a:xfrm>
                <a:off x="1664721" y="813228"/>
                <a:ext cx="25866" cy="40841"/>
              </a:xfrm>
              <a:custGeom>
                <a:avLst/>
                <a:gdLst>
                  <a:gd name="T0" fmla="*/ 62 w 62"/>
                  <a:gd name="T1" fmla="*/ 48 h 99"/>
                  <a:gd name="T2" fmla="*/ 62 w 62"/>
                  <a:gd name="T3" fmla="*/ 88 h 99"/>
                  <a:gd name="T4" fmla="*/ 58 w 62"/>
                  <a:gd name="T5" fmla="*/ 96 h 99"/>
                  <a:gd name="T6" fmla="*/ 46 w 62"/>
                  <a:gd name="T7" fmla="*/ 96 h 99"/>
                  <a:gd name="T8" fmla="*/ 44 w 62"/>
                  <a:gd name="T9" fmla="*/ 88 h 99"/>
                  <a:gd name="T10" fmla="*/ 44 w 62"/>
                  <a:gd name="T11" fmla="*/ 65 h 99"/>
                  <a:gd name="T12" fmla="*/ 43 w 62"/>
                  <a:gd name="T13" fmla="*/ 61 h 99"/>
                  <a:gd name="T14" fmla="*/ 41 w 62"/>
                  <a:gd name="T15" fmla="*/ 58 h 99"/>
                  <a:gd name="T16" fmla="*/ 38 w 62"/>
                  <a:gd name="T17" fmla="*/ 60 h 99"/>
                  <a:gd name="T18" fmla="*/ 36 w 62"/>
                  <a:gd name="T19" fmla="*/ 64 h 99"/>
                  <a:gd name="T20" fmla="*/ 23 w 62"/>
                  <a:gd name="T21" fmla="*/ 88 h 99"/>
                  <a:gd name="T22" fmla="*/ 5 w 62"/>
                  <a:gd name="T23" fmla="*/ 98 h 99"/>
                  <a:gd name="T24" fmla="*/ 2 w 62"/>
                  <a:gd name="T25" fmla="*/ 92 h 99"/>
                  <a:gd name="T26" fmla="*/ 18 w 62"/>
                  <a:gd name="T27" fmla="*/ 62 h 99"/>
                  <a:gd name="T28" fmla="*/ 15 w 62"/>
                  <a:gd name="T29" fmla="*/ 52 h 99"/>
                  <a:gd name="T30" fmla="*/ 3 w 62"/>
                  <a:gd name="T31" fmla="*/ 20 h 99"/>
                  <a:gd name="T32" fmla="*/ 27 w 62"/>
                  <a:gd name="T33" fmla="*/ 2 h 99"/>
                  <a:gd name="T34" fmla="*/ 54 w 62"/>
                  <a:gd name="T35" fmla="*/ 0 h 99"/>
                  <a:gd name="T36" fmla="*/ 62 w 62"/>
                  <a:gd name="T37" fmla="*/ 8 h 99"/>
                  <a:gd name="T38" fmla="*/ 62 w 62"/>
                  <a:gd name="T39" fmla="*/ 48 h 99"/>
                  <a:gd name="T40" fmla="*/ 44 w 62"/>
                  <a:gd name="T41" fmla="*/ 29 h 99"/>
                  <a:gd name="T42" fmla="*/ 44 w 62"/>
                  <a:gd name="T43" fmla="*/ 24 h 99"/>
                  <a:gd name="T44" fmla="*/ 37 w 62"/>
                  <a:gd name="T45" fmla="*/ 18 h 99"/>
                  <a:gd name="T46" fmla="*/ 28 w 62"/>
                  <a:gd name="T47" fmla="*/ 19 h 99"/>
                  <a:gd name="T48" fmla="*/ 21 w 62"/>
                  <a:gd name="T49" fmla="*/ 28 h 99"/>
                  <a:gd name="T50" fmla="*/ 31 w 62"/>
                  <a:gd name="T51" fmla="*/ 40 h 99"/>
                  <a:gd name="T52" fmla="*/ 44 w 62"/>
                  <a:gd name="T5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99">
                    <a:moveTo>
                      <a:pt x="62" y="48"/>
                    </a:moveTo>
                    <a:cubicBezTo>
                      <a:pt x="62" y="62"/>
                      <a:pt x="61" y="75"/>
                      <a:pt x="62" y="88"/>
                    </a:cubicBezTo>
                    <a:cubicBezTo>
                      <a:pt x="62" y="92"/>
                      <a:pt x="62" y="95"/>
                      <a:pt x="58" y="96"/>
                    </a:cubicBezTo>
                    <a:cubicBezTo>
                      <a:pt x="54" y="98"/>
                      <a:pt x="50" y="98"/>
                      <a:pt x="46" y="96"/>
                    </a:cubicBezTo>
                    <a:cubicBezTo>
                      <a:pt x="43" y="94"/>
                      <a:pt x="43" y="91"/>
                      <a:pt x="44" y="88"/>
                    </a:cubicBezTo>
                    <a:cubicBezTo>
                      <a:pt x="44" y="80"/>
                      <a:pt x="44" y="72"/>
                      <a:pt x="44" y="65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9"/>
                      <a:pt x="42" y="58"/>
                      <a:pt x="41" y="58"/>
                    </a:cubicBezTo>
                    <a:cubicBezTo>
                      <a:pt x="39" y="58"/>
                      <a:pt x="38" y="59"/>
                      <a:pt x="38" y="60"/>
                    </a:cubicBezTo>
                    <a:cubicBezTo>
                      <a:pt x="37" y="61"/>
                      <a:pt x="36" y="62"/>
                      <a:pt x="36" y="64"/>
                    </a:cubicBezTo>
                    <a:cubicBezTo>
                      <a:pt x="31" y="72"/>
                      <a:pt x="27" y="80"/>
                      <a:pt x="23" y="88"/>
                    </a:cubicBezTo>
                    <a:cubicBezTo>
                      <a:pt x="20" y="95"/>
                      <a:pt x="13" y="99"/>
                      <a:pt x="5" y="98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7" y="82"/>
                      <a:pt x="13" y="72"/>
                      <a:pt x="18" y="62"/>
                    </a:cubicBezTo>
                    <a:cubicBezTo>
                      <a:pt x="21" y="56"/>
                      <a:pt x="21" y="55"/>
                      <a:pt x="15" y="52"/>
                    </a:cubicBezTo>
                    <a:cubicBezTo>
                      <a:pt x="3" y="46"/>
                      <a:pt x="0" y="34"/>
                      <a:pt x="3" y="20"/>
                    </a:cubicBezTo>
                    <a:cubicBezTo>
                      <a:pt x="6" y="9"/>
                      <a:pt x="15" y="2"/>
                      <a:pt x="27" y="2"/>
                    </a:cubicBezTo>
                    <a:cubicBezTo>
                      <a:pt x="36" y="1"/>
                      <a:pt x="45" y="1"/>
                      <a:pt x="54" y="0"/>
                    </a:cubicBezTo>
                    <a:cubicBezTo>
                      <a:pt x="61" y="0"/>
                      <a:pt x="62" y="1"/>
                      <a:pt x="62" y="8"/>
                    </a:cubicBezTo>
                    <a:cubicBezTo>
                      <a:pt x="62" y="21"/>
                      <a:pt x="62" y="35"/>
                      <a:pt x="62" y="48"/>
                    </a:cubicBezTo>
                    <a:close/>
                    <a:moveTo>
                      <a:pt x="44" y="29"/>
                    </a:moveTo>
                    <a:cubicBezTo>
                      <a:pt x="44" y="28"/>
                      <a:pt x="44" y="26"/>
                      <a:pt x="44" y="24"/>
                    </a:cubicBezTo>
                    <a:cubicBezTo>
                      <a:pt x="43" y="19"/>
                      <a:pt x="42" y="18"/>
                      <a:pt x="37" y="18"/>
                    </a:cubicBezTo>
                    <a:cubicBezTo>
                      <a:pt x="34" y="18"/>
                      <a:pt x="31" y="18"/>
                      <a:pt x="28" y="19"/>
                    </a:cubicBezTo>
                    <a:cubicBezTo>
                      <a:pt x="24" y="21"/>
                      <a:pt x="22" y="24"/>
                      <a:pt x="21" y="28"/>
                    </a:cubicBezTo>
                    <a:cubicBezTo>
                      <a:pt x="21" y="35"/>
                      <a:pt x="24" y="39"/>
                      <a:pt x="31" y="40"/>
                    </a:cubicBezTo>
                    <a:cubicBezTo>
                      <a:pt x="42" y="42"/>
                      <a:pt x="44" y="40"/>
                      <a:pt x="44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4" name="Freeform 27"/>
              <p:cNvSpPr>
                <a:spLocks noEditPoints="1"/>
              </p:cNvSpPr>
              <p:nvPr/>
            </p:nvSpPr>
            <p:spPr bwMode="auto">
              <a:xfrm>
                <a:off x="1664721" y="870405"/>
                <a:ext cx="25866" cy="40160"/>
              </a:xfrm>
              <a:custGeom>
                <a:avLst/>
                <a:gdLst>
                  <a:gd name="T0" fmla="*/ 61 w 62"/>
                  <a:gd name="T1" fmla="*/ 50 h 98"/>
                  <a:gd name="T2" fmla="*/ 62 w 62"/>
                  <a:gd name="T3" fmla="*/ 89 h 98"/>
                  <a:gd name="T4" fmla="*/ 54 w 62"/>
                  <a:gd name="T5" fmla="*/ 97 h 98"/>
                  <a:gd name="T6" fmla="*/ 51 w 62"/>
                  <a:gd name="T7" fmla="*/ 97 h 98"/>
                  <a:gd name="T8" fmla="*/ 44 w 62"/>
                  <a:gd name="T9" fmla="*/ 89 h 98"/>
                  <a:gd name="T10" fmla="*/ 44 w 62"/>
                  <a:gd name="T11" fmla="*/ 64 h 98"/>
                  <a:gd name="T12" fmla="*/ 43 w 62"/>
                  <a:gd name="T13" fmla="*/ 61 h 98"/>
                  <a:gd name="T14" fmla="*/ 38 w 62"/>
                  <a:gd name="T15" fmla="*/ 60 h 98"/>
                  <a:gd name="T16" fmla="*/ 36 w 62"/>
                  <a:gd name="T17" fmla="*/ 64 h 98"/>
                  <a:gd name="T18" fmla="*/ 23 w 62"/>
                  <a:gd name="T19" fmla="*/ 89 h 98"/>
                  <a:gd name="T20" fmla="*/ 7 w 62"/>
                  <a:gd name="T21" fmla="*/ 98 h 98"/>
                  <a:gd name="T22" fmla="*/ 3 w 62"/>
                  <a:gd name="T23" fmla="*/ 91 h 98"/>
                  <a:gd name="T24" fmla="*/ 18 w 62"/>
                  <a:gd name="T25" fmla="*/ 62 h 98"/>
                  <a:gd name="T26" fmla="*/ 15 w 62"/>
                  <a:gd name="T27" fmla="*/ 53 h 98"/>
                  <a:gd name="T28" fmla="*/ 3 w 62"/>
                  <a:gd name="T29" fmla="*/ 23 h 98"/>
                  <a:gd name="T30" fmla="*/ 25 w 62"/>
                  <a:gd name="T31" fmla="*/ 2 h 98"/>
                  <a:gd name="T32" fmla="*/ 57 w 62"/>
                  <a:gd name="T33" fmla="*/ 1 h 98"/>
                  <a:gd name="T34" fmla="*/ 61 w 62"/>
                  <a:gd name="T35" fmla="*/ 6 h 98"/>
                  <a:gd name="T36" fmla="*/ 61 w 62"/>
                  <a:gd name="T37" fmla="*/ 20 h 98"/>
                  <a:gd name="T38" fmla="*/ 61 w 62"/>
                  <a:gd name="T39" fmla="*/ 50 h 98"/>
                  <a:gd name="T40" fmla="*/ 44 w 62"/>
                  <a:gd name="T41" fmla="*/ 30 h 98"/>
                  <a:gd name="T42" fmla="*/ 28 w 62"/>
                  <a:gd name="T43" fmla="*/ 20 h 98"/>
                  <a:gd name="T44" fmla="*/ 27 w 62"/>
                  <a:gd name="T45" fmla="*/ 20 h 98"/>
                  <a:gd name="T46" fmla="*/ 22 w 62"/>
                  <a:gd name="T47" fmla="*/ 26 h 98"/>
                  <a:gd name="T48" fmla="*/ 31 w 62"/>
                  <a:gd name="T49" fmla="*/ 40 h 98"/>
                  <a:gd name="T50" fmla="*/ 44 w 62"/>
                  <a:gd name="T5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98">
                    <a:moveTo>
                      <a:pt x="61" y="50"/>
                    </a:moveTo>
                    <a:cubicBezTo>
                      <a:pt x="62" y="62"/>
                      <a:pt x="61" y="76"/>
                      <a:pt x="62" y="89"/>
                    </a:cubicBezTo>
                    <a:cubicBezTo>
                      <a:pt x="62" y="96"/>
                      <a:pt x="61" y="97"/>
                      <a:pt x="54" y="97"/>
                    </a:cubicBezTo>
                    <a:cubicBezTo>
                      <a:pt x="53" y="97"/>
                      <a:pt x="52" y="97"/>
                      <a:pt x="51" y="97"/>
                    </a:cubicBezTo>
                    <a:cubicBezTo>
                      <a:pt x="44" y="97"/>
                      <a:pt x="43" y="95"/>
                      <a:pt x="44" y="89"/>
                    </a:cubicBezTo>
                    <a:cubicBezTo>
                      <a:pt x="44" y="81"/>
                      <a:pt x="44" y="73"/>
                      <a:pt x="44" y="64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8"/>
                      <a:pt x="40" y="58"/>
                      <a:pt x="38" y="60"/>
                    </a:cubicBezTo>
                    <a:cubicBezTo>
                      <a:pt x="37" y="61"/>
                      <a:pt x="36" y="63"/>
                      <a:pt x="36" y="64"/>
                    </a:cubicBezTo>
                    <a:cubicBezTo>
                      <a:pt x="31" y="72"/>
                      <a:pt x="27" y="80"/>
                      <a:pt x="23" y="89"/>
                    </a:cubicBezTo>
                    <a:cubicBezTo>
                      <a:pt x="20" y="95"/>
                      <a:pt x="14" y="97"/>
                      <a:pt x="7" y="98"/>
                    </a:cubicBezTo>
                    <a:cubicBezTo>
                      <a:pt x="2" y="98"/>
                      <a:pt x="1" y="96"/>
                      <a:pt x="3" y="91"/>
                    </a:cubicBezTo>
                    <a:cubicBezTo>
                      <a:pt x="8" y="81"/>
                      <a:pt x="13" y="72"/>
                      <a:pt x="18" y="62"/>
                    </a:cubicBezTo>
                    <a:cubicBezTo>
                      <a:pt x="21" y="57"/>
                      <a:pt x="21" y="56"/>
                      <a:pt x="15" y="53"/>
                    </a:cubicBezTo>
                    <a:cubicBezTo>
                      <a:pt x="4" y="46"/>
                      <a:pt x="0" y="37"/>
                      <a:pt x="3" y="23"/>
                    </a:cubicBezTo>
                    <a:cubicBezTo>
                      <a:pt x="5" y="11"/>
                      <a:pt x="13" y="4"/>
                      <a:pt x="25" y="2"/>
                    </a:cubicBezTo>
                    <a:cubicBezTo>
                      <a:pt x="36" y="0"/>
                      <a:pt x="46" y="1"/>
                      <a:pt x="57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61" y="11"/>
                      <a:pt x="61" y="16"/>
                      <a:pt x="61" y="20"/>
                    </a:cubicBezTo>
                    <a:cubicBezTo>
                      <a:pt x="61" y="30"/>
                      <a:pt x="61" y="39"/>
                      <a:pt x="61" y="50"/>
                    </a:cubicBezTo>
                    <a:close/>
                    <a:moveTo>
                      <a:pt x="44" y="30"/>
                    </a:moveTo>
                    <a:cubicBezTo>
                      <a:pt x="44" y="18"/>
                      <a:pt x="39" y="15"/>
                      <a:pt x="28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4" y="21"/>
                      <a:pt x="23" y="23"/>
                      <a:pt x="22" y="26"/>
                    </a:cubicBezTo>
                    <a:cubicBezTo>
                      <a:pt x="20" y="34"/>
                      <a:pt x="23" y="39"/>
                      <a:pt x="31" y="40"/>
                    </a:cubicBezTo>
                    <a:cubicBezTo>
                      <a:pt x="42" y="42"/>
                      <a:pt x="44" y="41"/>
                      <a:pt x="44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5" name="Freeform 28"/>
              <p:cNvSpPr>
                <a:spLocks noEditPoints="1"/>
              </p:cNvSpPr>
              <p:nvPr/>
            </p:nvSpPr>
            <p:spPr bwMode="auto">
              <a:xfrm>
                <a:off x="1301240" y="985440"/>
                <a:ext cx="25185" cy="40841"/>
              </a:xfrm>
              <a:custGeom>
                <a:avLst/>
                <a:gdLst>
                  <a:gd name="T0" fmla="*/ 0 w 61"/>
                  <a:gd name="T1" fmla="*/ 96 h 98"/>
                  <a:gd name="T2" fmla="*/ 2 w 61"/>
                  <a:gd name="T3" fmla="*/ 90 h 98"/>
                  <a:gd name="T4" fmla="*/ 17 w 61"/>
                  <a:gd name="T5" fmla="*/ 62 h 98"/>
                  <a:gd name="T6" fmla="*/ 14 w 61"/>
                  <a:gd name="T7" fmla="*/ 52 h 98"/>
                  <a:gd name="T8" fmla="*/ 1 w 61"/>
                  <a:gd name="T9" fmla="*/ 33 h 98"/>
                  <a:gd name="T10" fmla="*/ 3 w 61"/>
                  <a:gd name="T11" fmla="*/ 19 h 98"/>
                  <a:gd name="T12" fmla="*/ 23 w 61"/>
                  <a:gd name="T13" fmla="*/ 2 h 98"/>
                  <a:gd name="T14" fmla="*/ 55 w 61"/>
                  <a:gd name="T15" fmla="*/ 1 h 98"/>
                  <a:gd name="T16" fmla="*/ 60 w 61"/>
                  <a:gd name="T17" fmla="*/ 7 h 98"/>
                  <a:gd name="T18" fmla="*/ 60 w 61"/>
                  <a:gd name="T19" fmla="*/ 23 h 98"/>
                  <a:gd name="T20" fmla="*/ 61 w 61"/>
                  <a:gd name="T21" fmla="*/ 85 h 98"/>
                  <a:gd name="T22" fmla="*/ 60 w 61"/>
                  <a:gd name="T23" fmla="*/ 92 h 98"/>
                  <a:gd name="T24" fmla="*/ 55 w 61"/>
                  <a:gd name="T25" fmla="*/ 97 h 98"/>
                  <a:gd name="T26" fmla="*/ 51 w 61"/>
                  <a:gd name="T27" fmla="*/ 97 h 98"/>
                  <a:gd name="T28" fmla="*/ 42 w 61"/>
                  <a:gd name="T29" fmla="*/ 88 h 98"/>
                  <a:gd name="T30" fmla="*/ 42 w 61"/>
                  <a:gd name="T31" fmla="*/ 63 h 98"/>
                  <a:gd name="T32" fmla="*/ 40 w 61"/>
                  <a:gd name="T33" fmla="*/ 58 h 98"/>
                  <a:gd name="T34" fmla="*/ 36 w 61"/>
                  <a:gd name="T35" fmla="*/ 61 h 98"/>
                  <a:gd name="T36" fmla="*/ 24 w 61"/>
                  <a:gd name="T37" fmla="*/ 85 h 98"/>
                  <a:gd name="T38" fmla="*/ 3 w 61"/>
                  <a:gd name="T39" fmla="*/ 97 h 98"/>
                  <a:gd name="T40" fmla="*/ 0 w 61"/>
                  <a:gd name="T41" fmla="*/ 96 h 98"/>
                  <a:gd name="T42" fmla="*/ 42 w 61"/>
                  <a:gd name="T43" fmla="*/ 30 h 98"/>
                  <a:gd name="T44" fmla="*/ 42 w 61"/>
                  <a:gd name="T45" fmla="*/ 30 h 98"/>
                  <a:gd name="T46" fmla="*/ 43 w 61"/>
                  <a:gd name="T47" fmla="*/ 23 h 98"/>
                  <a:gd name="T48" fmla="*/ 39 w 61"/>
                  <a:gd name="T49" fmla="*/ 18 h 98"/>
                  <a:gd name="T50" fmla="*/ 25 w 61"/>
                  <a:gd name="T51" fmla="*/ 20 h 98"/>
                  <a:gd name="T52" fmla="*/ 21 w 61"/>
                  <a:gd name="T53" fmla="*/ 27 h 98"/>
                  <a:gd name="T54" fmla="*/ 30 w 61"/>
                  <a:gd name="T55" fmla="*/ 40 h 98"/>
                  <a:gd name="T56" fmla="*/ 37 w 61"/>
                  <a:gd name="T57" fmla="*/ 41 h 98"/>
                  <a:gd name="T58" fmla="*/ 42 w 61"/>
                  <a:gd name="T59" fmla="*/ 35 h 98"/>
                  <a:gd name="T60" fmla="*/ 42 w 61"/>
                  <a:gd name="T6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98">
                    <a:moveTo>
                      <a:pt x="0" y="96"/>
                    </a:moveTo>
                    <a:cubicBezTo>
                      <a:pt x="0" y="94"/>
                      <a:pt x="1" y="92"/>
                      <a:pt x="2" y="90"/>
                    </a:cubicBezTo>
                    <a:cubicBezTo>
                      <a:pt x="7" y="81"/>
                      <a:pt x="12" y="72"/>
                      <a:pt x="17" y="62"/>
                    </a:cubicBezTo>
                    <a:cubicBezTo>
                      <a:pt x="20" y="56"/>
                      <a:pt x="20" y="55"/>
                      <a:pt x="14" y="52"/>
                    </a:cubicBezTo>
                    <a:cubicBezTo>
                      <a:pt x="6" y="48"/>
                      <a:pt x="2" y="42"/>
                      <a:pt x="1" y="33"/>
                    </a:cubicBezTo>
                    <a:cubicBezTo>
                      <a:pt x="1" y="28"/>
                      <a:pt x="1" y="24"/>
                      <a:pt x="3" y="19"/>
                    </a:cubicBezTo>
                    <a:cubicBezTo>
                      <a:pt x="6" y="9"/>
                      <a:pt x="13" y="3"/>
                      <a:pt x="23" y="2"/>
                    </a:cubicBezTo>
                    <a:cubicBezTo>
                      <a:pt x="33" y="0"/>
                      <a:pt x="44" y="1"/>
                      <a:pt x="55" y="1"/>
                    </a:cubicBezTo>
                    <a:cubicBezTo>
                      <a:pt x="59" y="1"/>
                      <a:pt x="60" y="2"/>
                      <a:pt x="60" y="7"/>
                    </a:cubicBezTo>
                    <a:cubicBezTo>
                      <a:pt x="61" y="12"/>
                      <a:pt x="60" y="17"/>
                      <a:pt x="60" y="23"/>
                    </a:cubicBezTo>
                    <a:cubicBezTo>
                      <a:pt x="60" y="43"/>
                      <a:pt x="61" y="64"/>
                      <a:pt x="61" y="85"/>
                    </a:cubicBezTo>
                    <a:cubicBezTo>
                      <a:pt x="61" y="87"/>
                      <a:pt x="61" y="90"/>
                      <a:pt x="60" y="92"/>
                    </a:cubicBezTo>
                    <a:cubicBezTo>
                      <a:pt x="60" y="96"/>
                      <a:pt x="59" y="97"/>
                      <a:pt x="55" y="97"/>
                    </a:cubicBezTo>
                    <a:cubicBezTo>
                      <a:pt x="54" y="97"/>
                      <a:pt x="53" y="97"/>
                      <a:pt x="51" y="97"/>
                    </a:cubicBezTo>
                    <a:cubicBezTo>
                      <a:pt x="43" y="97"/>
                      <a:pt x="42" y="97"/>
                      <a:pt x="42" y="88"/>
                    </a:cubicBezTo>
                    <a:cubicBezTo>
                      <a:pt x="42" y="79"/>
                      <a:pt x="42" y="71"/>
                      <a:pt x="42" y="63"/>
                    </a:cubicBezTo>
                    <a:cubicBezTo>
                      <a:pt x="42" y="61"/>
                      <a:pt x="43" y="59"/>
                      <a:pt x="40" y="58"/>
                    </a:cubicBezTo>
                    <a:cubicBezTo>
                      <a:pt x="38" y="58"/>
                      <a:pt x="37" y="59"/>
                      <a:pt x="36" y="61"/>
                    </a:cubicBezTo>
                    <a:cubicBezTo>
                      <a:pt x="32" y="69"/>
                      <a:pt x="27" y="77"/>
                      <a:pt x="24" y="85"/>
                    </a:cubicBezTo>
                    <a:cubicBezTo>
                      <a:pt x="19" y="97"/>
                      <a:pt x="16" y="98"/>
                      <a:pt x="3" y="97"/>
                    </a:cubicBezTo>
                    <a:cubicBezTo>
                      <a:pt x="2" y="97"/>
                      <a:pt x="1" y="97"/>
                      <a:pt x="0" y="96"/>
                    </a:cubicBezTo>
                    <a:close/>
                    <a:moveTo>
                      <a:pt x="42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7"/>
                      <a:pt x="42" y="25"/>
                      <a:pt x="43" y="23"/>
                    </a:cubicBezTo>
                    <a:cubicBezTo>
                      <a:pt x="43" y="20"/>
                      <a:pt x="41" y="19"/>
                      <a:pt x="39" y="18"/>
                    </a:cubicBezTo>
                    <a:cubicBezTo>
                      <a:pt x="34" y="18"/>
                      <a:pt x="30" y="18"/>
                      <a:pt x="25" y="20"/>
                    </a:cubicBezTo>
                    <a:cubicBezTo>
                      <a:pt x="23" y="21"/>
                      <a:pt x="21" y="24"/>
                      <a:pt x="21" y="27"/>
                    </a:cubicBezTo>
                    <a:cubicBezTo>
                      <a:pt x="19" y="34"/>
                      <a:pt x="23" y="39"/>
                      <a:pt x="30" y="40"/>
                    </a:cubicBezTo>
                    <a:cubicBezTo>
                      <a:pt x="32" y="41"/>
                      <a:pt x="35" y="41"/>
                      <a:pt x="37" y="41"/>
                    </a:cubicBezTo>
                    <a:cubicBezTo>
                      <a:pt x="42" y="40"/>
                      <a:pt x="42" y="39"/>
                      <a:pt x="42" y="35"/>
                    </a:cubicBezTo>
                    <a:cubicBezTo>
                      <a:pt x="42" y="33"/>
                      <a:pt x="42" y="31"/>
                      <a:pt x="42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6" name="Freeform 29"/>
              <p:cNvSpPr>
                <a:spLocks noEditPoints="1"/>
              </p:cNvSpPr>
              <p:nvPr/>
            </p:nvSpPr>
            <p:spPr bwMode="auto">
              <a:xfrm>
                <a:off x="1607545" y="813228"/>
                <a:ext cx="38118" cy="40841"/>
              </a:xfrm>
              <a:custGeom>
                <a:avLst/>
                <a:gdLst>
                  <a:gd name="T0" fmla="*/ 45 w 92"/>
                  <a:gd name="T1" fmla="*/ 0 h 99"/>
                  <a:gd name="T2" fmla="*/ 58 w 92"/>
                  <a:gd name="T3" fmla="*/ 10 h 99"/>
                  <a:gd name="T4" fmla="*/ 89 w 92"/>
                  <a:gd name="T5" fmla="*/ 89 h 99"/>
                  <a:gd name="T6" fmla="*/ 83 w 92"/>
                  <a:gd name="T7" fmla="*/ 97 h 99"/>
                  <a:gd name="T8" fmla="*/ 70 w 92"/>
                  <a:gd name="T9" fmla="*/ 87 h 99"/>
                  <a:gd name="T10" fmla="*/ 55 w 92"/>
                  <a:gd name="T11" fmla="*/ 77 h 99"/>
                  <a:gd name="T12" fmla="*/ 35 w 92"/>
                  <a:gd name="T13" fmla="*/ 77 h 99"/>
                  <a:gd name="T14" fmla="*/ 23 w 92"/>
                  <a:gd name="T15" fmla="*/ 85 h 99"/>
                  <a:gd name="T16" fmla="*/ 20 w 92"/>
                  <a:gd name="T17" fmla="*/ 91 h 99"/>
                  <a:gd name="T18" fmla="*/ 5 w 92"/>
                  <a:gd name="T19" fmla="*/ 97 h 99"/>
                  <a:gd name="T20" fmla="*/ 1 w 92"/>
                  <a:gd name="T21" fmla="*/ 92 h 99"/>
                  <a:gd name="T22" fmla="*/ 12 w 92"/>
                  <a:gd name="T23" fmla="*/ 63 h 99"/>
                  <a:gd name="T24" fmla="*/ 34 w 92"/>
                  <a:gd name="T25" fmla="*/ 8 h 99"/>
                  <a:gd name="T26" fmla="*/ 45 w 92"/>
                  <a:gd name="T27" fmla="*/ 0 h 99"/>
                  <a:gd name="T28" fmla="*/ 47 w 92"/>
                  <a:gd name="T29" fmla="*/ 28 h 99"/>
                  <a:gd name="T30" fmla="*/ 45 w 92"/>
                  <a:gd name="T31" fmla="*/ 28 h 99"/>
                  <a:gd name="T32" fmla="*/ 34 w 92"/>
                  <a:gd name="T33" fmla="*/ 56 h 99"/>
                  <a:gd name="T34" fmla="*/ 37 w 92"/>
                  <a:gd name="T35" fmla="*/ 59 h 99"/>
                  <a:gd name="T36" fmla="*/ 54 w 92"/>
                  <a:gd name="T37" fmla="*/ 59 h 99"/>
                  <a:gd name="T38" fmla="*/ 57 w 92"/>
                  <a:gd name="T39" fmla="*/ 54 h 99"/>
                  <a:gd name="T40" fmla="*/ 47 w 92"/>
                  <a:gd name="T41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9">
                    <a:moveTo>
                      <a:pt x="45" y="0"/>
                    </a:moveTo>
                    <a:cubicBezTo>
                      <a:pt x="54" y="1"/>
                      <a:pt x="55" y="1"/>
                      <a:pt x="58" y="10"/>
                    </a:cubicBezTo>
                    <a:cubicBezTo>
                      <a:pt x="68" y="36"/>
                      <a:pt x="79" y="62"/>
                      <a:pt x="89" y="89"/>
                    </a:cubicBezTo>
                    <a:cubicBezTo>
                      <a:pt x="92" y="96"/>
                      <a:pt x="90" y="97"/>
                      <a:pt x="83" y="97"/>
                    </a:cubicBezTo>
                    <a:cubicBezTo>
                      <a:pt x="75" y="97"/>
                      <a:pt x="72" y="95"/>
                      <a:pt x="70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48" y="77"/>
                      <a:pt x="41" y="77"/>
                      <a:pt x="35" y="77"/>
                    </a:cubicBezTo>
                    <a:cubicBezTo>
                      <a:pt x="26" y="77"/>
                      <a:pt x="25" y="77"/>
                      <a:pt x="23" y="85"/>
                    </a:cubicBezTo>
                    <a:cubicBezTo>
                      <a:pt x="22" y="87"/>
                      <a:pt x="21" y="89"/>
                      <a:pt x="20" y="91"/>
                    </a:cubicBezTo>
                    <a:cubicBezTo>
                      <a:pt x="17" y="96"/>
                      <a:pt x="10" y="99"/>
                      <a:pt x="5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5" y="82"/>
                      <a:pt x="9" y="73"/>
                      <a:pt x="12" y="63"/>
                    </a:cubicBezTo>
                    <a:cubicBezTo>
                      <a:pt x="20" y="45"/>
                      <a:pt x="27" y="26"/>
                      <a:pt x="34" y="8"/>
                    </a:cubicBezTo>
                    <a:cubicBezTo>
                      <a:pt x="36" y="1"/>
                      <a:pt x="38" y="0"/>
                      <a:pt x="45" y="0"/>
                    </a:cubicBezTo>
                    <a:close/>
                    <a:moveTo>
                      <a:pt x="47" y="28"/>
                    </a:moveTo>
                    <a:cubicBezTo>
                      <a:pt x="46" y="28"/>
                      <a:pt x="45" y="28"/>
                      <a:pt x="45" y="28"/>
                    </a:cubicBezTo>
                    <a:cubicBezTo>
                      <a:pt x="41" y="37"/>
                      <a:pt x="38" y="46"/>
                      <a:pt x="34" y="56"/>
                    </a:cubicBezTo>
                    <a:cubicBezTo>
                      <a:pt x="33" y="58"/>
                      <a:pt x="34" y="59"/>
                      <a:pt x="37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8" y="59"/>
                      <a:pt x="58" y="58"/>
                      <a:pt x="57" y="54"/>
                    </a:cubicBezTo>
                    <a:cubicBezTo>
                      <a:pt x="54" y="45"/>
                      <a:pt x="50" y="37"/>
                      <a:pt x="47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7" name="Freeform 30"/>
              <p:cNvSpPr>
                <a:spLocks noEditPoints="1"/>
              </p:cNvSpPr>
              <p:nvPr/>
            </p:nvSpPr>
            <p:spPr bwMode="auto">
              <a:xfrm>
                <a:off x="1655192" y="928263"/>
                <a:ext cx="38118" cy="40841"/>
              </a:xfrm>
              <a:custGeom>
                <a:avLst/>
                <a:gdLst>
                  <a:gd name="T0" fmla="*/ 44 w 91"/>
                  <a:gd name="T1" fmla="*/ 77 h 99"/>
                  <a:gd name="T2" fmla="*/ 32 w 91"/>
                  <a:gd name="T3" fmla="*/ 77 h 99"/>
                  <a:gd name="T4" fmla="*/ 22 w 91"/>
                  <a:gd name="T5" fmla="*/ 84 h 99"/>
                  <a:gd name="T6" fmla="*/ 21 w 91"/>
                  <a:gd name="T7" fmla="*/ 88 h 99"/>
                  <a:gd name="T8" fmla="*/ 2 w 91"/>
                  <a:gd name="T9" fmla="*/ 96 h 99"/>
                  <a:gd name="T10" fmla="*/ 0 w 91"/>
                  <a:gd name="T11" fmla="*/ 93 h 99"/>
                  <a:gd name="T12" fmla="*/ 2 w 91"/>
                  <a:gd name="T13" fmla="*/ 88 h 99"/>
                  <a:gd name="T14" fmla="*/ 32 w 91"/>
                  <a:gd name="T15" fmla="*/ 10 h 99"/>
                  <a:gd name="T16" fmla="*/ 35 w 91"/>
                  <a:gd name="T17" fmla="*/ 4 h 99"/>
                  <a:gd name="T18" fmla="*/ 42 w 91"/>
                  <a:gd name="T19" fmla="*/ 0 h 99"/>
                  <a:gd name="T20" fmla="*/ 58 w 91"/>
                  <a:gd name="T21" fmla="*/ 11 h 99"/>
                  <a:gd name="T22" fmla="*/ 87 w 91"/>
                  <a:gd name="T23" fmla="*/ 87 h 99"/>
                  <a:gd name="T24" fmla="*/ 80 w 91"/>
                  <a:gd name="T25" fmla="*/ 97 h 99"/>
                  <a:gd name="T26" fmla="*/ 69 w 91"/>
                  <a:gd name="T27" fmla="*/ 87 h 99"/>
                  <a:gd name="T28" fmla="*/ 55 w 91"/>
                  <a:gd name="T29" fmla="*/ 77 h 99"/>
                  <a:gd name="T30" fmla="*/ 44 w 91"/>
                  <a:gd name="T31" fmla="*/ 77 h 99"/>
                  <a:gd name="T32" fmla="*/ 44 w 91"/>
                  <a:gd name="T33" fmla="*/ 77 h 99"/>
                  <a:gd name="T34" fmla="*/ 45 w 91"/>
                  <a:gd name="T35" fmla="*/ 25 h 99"/>
                  <a:gd name="T36" fmla="*/ 40 w 91"/>
                  <a:gd name="T37" fmla="*/ 37 h 99"/>
                  <a:gd name="T38" fmla="*/ 35 w 91"/>
                  <a:gd name="T39" fmla="*/ 52 h 99"/>
                  <a:gd name="T40" fmla="*/ 40 w 91"/>
                  <a:gd name="T41" fmla="*/ 60 h 99"/>
                  <a:gd name="T42" fmla="*/ 54 w 91"/>
                  <a:gd name="T43" fmla="*/ 59 h 99"/>
                  <a:gd name="T44" fmla="*/ 57 w 91"/>
                  <a:gd name="T45" fmla="*/ 55 h 99"/>
                  <a:gd name="T46" fmla="*/ 45 w 91"/>
                  <a:gd name="T47" fmla="*/ 2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99">
                    <a:moveTo>
                      <a:pt x="44" y="77"/>
                    </a:moveTo>
                    <a:cubicBezTo>
                      <a:pt x="40" y="77"/>
                      <a:pt x="36" y="77"/>
                      <a:pt x="32" y="77"/>
                    </a:cubicBezTo>
                    <a:cubicBezTo>
                      <a:pt x="26" y="77"/>
                      <a:pt x="23" y="79"/>
                      <a:pt x="22" y="84"/>
                    </a:cubicBezTo>
                    <a:cubicBezTo>
                      <a:pt x="21" y="85"/>
                      <a:pt x="21" y="87"/>
                      <a:pt x="21" y="88"/>
                    </a:cubicBezTo>
                    <a:cubicBezTo>
                      <a:pt x="18" y="95"/>
                      <a:pt x="9" y="99"/>
                      <a:pt x="2" y="96"/>
                    </a:cubicBezTo>
                    <a:cubicBezTo>
                      <a:pt x="0" y="95"/>
                      <a:pt x="0" y="94"/>
                      <a:pt x="0" y="93"/>
                    </a:cubicBezTo>
                    <a:cubicBezTo>
                      <a:pt x="1" y="91"/>
                      <a:pt x="1" y="90"/>
                      <a:pt x="2" y="88"/>
                    </a:cubicBezTo>
                    <a:cubicBezTo>
                      <a:pt x="12" y="62"/>
                      <a:pt x="22" y="36"/>
                      <a:pt x="32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6" y="2"/>
                      <a:pt x="38" y="0"/>
                      <a:pt x="42" y="0"/>
                    </a:cubicBezTo>
                    <a:cubicBezTo>
                      <a:pt x="53" y="0"/>
                      <a:pt x="54" y="1"/>
                      <a:pt x="58" y="11"/>
                    </a:cubicBezTo>
                    <a:cubicBezTo>
                      <a:pt x="68" y="37"/>
                      <a:pt x="78" y="62"/>
                      <a:pt x="87" y="87"/>
                    </a:cubicBezTo>
                    <a:cubicBezTo>
                      <a:pt x="91" y="96"/>
                      <a:pt x="89" y="98"/>
                      <a:pt x="80" y="97"/>
                    </a:cubicBezTo>
                    <a:cubicBezTo>
                      <a:pt x="73" y="96"/>
                      <a:pt x="71" y="94"/>
                      <a:pt x="69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51" y="77"/>
                      <a:pt x="48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lose/>
                    <a:moveTo>
                      <a:pt x="45" y="25"/>
                    </a:moveTo>
                    <a:cubicBezTo>
                      <a:pt x="43" y="30"/>
                      <a:pt x="42" y="34"/>
                      <a:pt x="40" y="37"/>
                    </a:cubicBezTo>
                    <a:cubicBezTo>
                      <a:pt x="38" y="42"/>
                      <a:pt x="36" y="47"/>
                      <a:pt x="35" y="52"/>
                    </a:cubicBezTo>
                    <a:cubicBezTo>
                      <a:pt x="33" y="57"/>
                      <a:pt x="34" y="59"/>
                      <a:pt x="40" y="60"/>
                    </a:cubicBezTo>
                    <a:cubicBezTo>
                      <a:pt x="45" y="60"/>
                      <a:pt x="49" y="60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5" y="2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8" name="Freeform 31"/>
              <p:cNvSpPr>
                <a:spLocks noEditPoints="1"/>
              </p:cNvSpPr>
              <p:nvPr/>
            </p:nvSpPr>
            <p:spPr bwMode="auto">
              <a:xfrm>
                <a:off x="1396535" y="812548"/>
                <a:ext cx="38799" cy="40841"/>
              </a:xfrm>
              <a:custGeom>
                <a:avLst/>
                <a:gdLst>
                  <a:gd name="T0" fmla="*/ 54 w 93"/>
                  <a:gd name="T1" fmla="*/ 78 h 99"/>
                  <a:gd name="T2" fmla="*/ 43 w 93"/>
                  <a:gd name="T3" fmla="*/ 77 h 99"/>
                  <a:gd name="T4" fmla="*/ 30 w 93"/>
                  <a:gd name="T5" fmla="*/ 79 h 99"/>
                  <a:gd name="T6" fmla="*/ 20 w 93"/>
                  <a:gd name="T7" fmla="*/ 92 h 99"/>
                  <a:gd name="T8" fmla="*/ 13 w 93"/>
                  <a:gd name="T9" fmla="*/ 98 h 99"/>
                  <a:gd name="T10" fmla="*/ 5 w 93"/>
                  <a:gd name="T11" fmla="*/ 87 h 99"/>
                  <a:gd name="T12" fmla="*/ 34 w 93"/>
                  <a:gd name="T13" fmla="*/ 10 h 99"/>
                  <a:gd name="T14" fmla="*/ 53 w 93"/>
                  <a:gd name="T15" fmla="*/ 2 h 99"/>
                  <a:gd name="T16" fmla="*/ 59 w 93"/>
                  <a:gd name="T17" fmla="*/ 9 h 99"/>
                  <a:gd name="T18" fmla="*/ 67 w 93"/>
                  <a:gd name="T19" fmla="*/ 31 h 99"/>
                  <a:gd name="T20" fmla="*/ 89 w 93"/>
                  <a:gd name="T21" fmla="*/ 88 h 99"/>
                  <a:gd name="T22" fmla="*/ 81 w 93"/>
                  <a:gd name="T23" fmla="*/ 98 h 99"/>
                  <a:gd name="T24" fmla="*/ 71 w 93"/>
                  <a:gd name="T25" fmla="*/ 90 h 99"/>
                  <a:gd name="T26" fmla="*/ 71 w 93"/>
                  <a:gd name="T27" fmla="*/ 87 h 99"/>
                  <a:gd name="T28" fmla="*/ 57 w 93"/>
                  <a:gd name="T29" fmla="*/ 78 h 99"/>
                  <a:gd name="T30" fmla="*/ 54 w 93"/>
                  <a:gd name="T31" fmla="*/ 78 h 99"/>
                  <a:gd name="T32" fmla="*/ 47 w 93"/>
                  <a:gd name="T33" fmla="*/ 27 h 99"/>
                  <a:gd name="T34" fmla="*/ 36 w 93"/>
                  <a:gd name="T35" fmla="*/ 55 h 99"/>
                  <a:gd name="T36" fmla="*/ 41 w 93"/>
                  <a:gd name="T37" fmla="*/ 61 h 99"/>
                  <a:gd name="T38" fmla="*/ 56 w 93"/>
                  <a:gd name="T39" fmla="*/ 60 h 99"/>
                  <a:gd name="T40" fmla="*/ 58 w 93"/>
                  <a:gd name="T41" fmla="*/ 57 h 99"/>
                  <a:gd name="T42" fmla="*/ 54 w 93"/>
                  <a:gd name="T43" fmla="*/ 45 h 99"/>
                  <a:gd name="T44" fmla="*/ 47 w 93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99">
                    <a:moveTo>
                      <a:pt x="54" y="78"/>
                    </a:moveTo>
                    <a:cubicBezTo>
                      <a:pt x="50" y="78"/>
                      <a:pt x="46" y="78"/>
                      <a:pt x="43" y="77"/>
                    </a:cubicBezTo>
                    <a:cubicBezTo>
                      <a:pt x="38" y="77"/>
                      <a:pt x="34" y="77"/>
                      <a:pt x="30" y="79"/>
                    </a:cubicBezTo>
                    <a:cubicBezTo>
                      <a:pt x="24" y="81"/>
                      <a:pt x="22" y="86"/>
                      <a:pt x="20" y="92"/>
                    </a:cubicBezTo>
                    <a:cubicBezTo>
                      <a:pt x="19" y="98"/>
                      <a:pt x="19" y="98"/>
                      <a:pt x="13" y="98"/>
                    </a:cubicBezTo>
                    <a:cubicBezTo>
                      <a:pt x="0" y="98"/>
                      <a:pt x="1" y="98"/>
                      <a:pt x="5" y="87"/>
                    </a:cubicBezTo>
                    <a:cubicBezTo>
                      <a:pt x="15" y="61"/>
                      <a:pt x="24" y="36"/>
                      <a:pt x="34" y="10"/>
                    </a:cubicBezTo>
                    <a:cubicBezTo>
                      <a:pt x="37" y="1"/>
                      <a:pt x="44" y="0"/>
                      <a:pt x="53" y="2"/>
                    </a:cubicBezTo>
                    <a:cubicBezTo>
                      <a:pt x="56" y="3"/>
                      <a:pt x="58" y="6"/>
                      <a:pt x="59" y="9"/>
                    </a:cubicBezTo>
                    <a:cubicBezTo>
                      <a:pt x="61" y="16"/>
                      <a:pt x="64" y="23"/>
                      <a:pt x="67" y="31"/>
                    </a:cubicBezTo>
                    <a:cubicBezTo>
                      <a:pt x="74" y="50"/>
                      <a:pt x="82" y="69"/>
                      <a:pt x="89" y="88"/>
                    </a:cubicBezTo>
                    <a:cubicBezTo>
                      <a:pt x="93" y="97"/>
                      <a:pt x="91" y="99"/>
                      <a:pt x="81" y="98"/>
                    </a:cubicBezTo>
                    <a:cubicBezTo>
                      <a:pt x="76" y="98"/>
                      <a:pt x="73" y="95"/>
                      <a:pt x="71" y="90"/>
                    </a:cubicBezTo>
                    <a:cubicBezTo>
                      <a:pt x="71" y="89"/>
                      <a:pt x="71" y="88"/>
                      <a:pt x="71" y="87"/>
                    </a:cubicBezTo>
                    <a:cubicBezTo>
                      <a:pt x="69" y="80"/>
                      <a:pt x="65" y="77"/>
                      <a:pt x="57" y="78"/>
                    </a:cubicBezTo>
                    <a:cubicBezTo>
                      <a:pt x="56" y="78"/>
                      <a:pt x="55" y="78"/>
                      <a:pt x="54" y="78"/>
                    </a:cubicBezTo>
                    <a:close/>
                    <a:moveTo>
                      <a:pt x="47" y="27"/>
                    </a:moveTo>
                    <a:cubicBezTo>
                      <a:pt x="42" y="37"/>
                      <a:pt x="38" y="46"/>
                      <a:pt x="36" y="55"/>
                    </a:cubicBezTo>
                    <a:cubicBezTo>
                      <a:pt x="35" y="59"/>
                      <a:pt x="36" y="60"/>
                      <a:pt x="41" y="61"/>
                    </a:cubicBezTo>
                    <a:cubicBezTo>
                      <a:pt x="46" y="61"/>
                      <a:pt x="51" y="60"/>
                      <a:pt x="56" y="60"/>
                    </a:cubicBezTo>
                    <a:cubicBezTo>
                      <a:pt x="59" y="60"/>
                      <a:pt x="59" y="58"/>
                      <a:pt x="58" y="57"/>
                    </a:cubicBezTo>
                    <a:cubicBezTo>
                      <a:pt x="57" y="53"/>
                      <a:pt x="56" y="49"/>
                      <a:pt x="54" y="45"/>
                    </a:cubicBezTo>
                    <a:cubicBezTo>
                      <a:pt x="52" y="39"/>
                      <a:pt x="50" y="34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9" name="Freeform 32"/>
              <p:cNvSpPr>
                <a:spLocks noEditPoints="1"/>
              </p:cNvSpPr>
              <p:nvPr/>
            </p:nvSpPr>
            <p:spPr bwMode="auto">
              <a:xfrm>
                <a:off x="1276055" y="813228"/>
                <a:ext cx="37437" cy="40841"/>
              </a:xfrm>
              <a:custGeom>
                <a:avLst/>
                <a:gdLst>
                  <a:gd name="T0" fmla="*/ 46 w 91"/>
                  <a:gd name="T1" fmla="*/ 77 h 99"/>
                  <a:gd name="T2" fmla="*/ 32 w 91"/>
                  <a:gd name="T3" fmla="*/ 77 h 99"/>
                  <a:gd name="T4" fmla="*/ 24 w 91"/>
                  <a:gd name="T5" fmla="*/ 82 h 99"/>
                  <a:gd name="T6" fmla="*/ 21 w 91"/>
                  <a:gd name="T7" fmla="*/ 90 h 99"/>
                  <a:gd name="T8" fmla="*/ 5 w 91"/>
                  <a:gd name="T9" fmla="*/ 97 h 99"/>
                  <a:gd name="T10" fmla="*/ 2 w 91"/>
                  <a:gd name="T11" fmla="*/ 92 h 99"/>
                  <a:gd name="T12" fmla="*/ 33 w 91"/>
                  <a:gd name="T13" fmla="*/ 10 h 99"/>
                  <a:gd name="T14" fmla="*/ 46 w 91"/>
                  <a:gd name="T15" fmla="*/ 0 h 99"/>
                  <a:gd name="T16" fmla="*/ 58 w 91"/>
                  <a:gd name="T17" fmla="*/ 8 h 99"/>
                  <a:gd name="T18" fmla="*/ 90 w 91"/>
                  <a:gd name="T19" fmla="*/ 91 h 99"/>
                  <a:gd name="T20" fmla="*/ 85 w 91"/>
                  <a:gd name="T21" fmla="*/ 97 h 99"/>
                  <a:gd name="T22" fmla="*/ 85 w 91"/>
                  <a:gd name="T23" fmla="*/ 97 h 99"/>
                  <a:gd name="T24" fmla="*/ 70 w 91"/>
                  <a:gd name="T25" fmla="*/ 88 h 99"/>
                  <a:gd name="T26" fmla="*/ 55 w 91"/>
                  <a:gd name="T27" fmla="*/ 77 h 99"/>
                  <a:gd name="T28" fmla="*/ 46 w 91"/>
                  <a:gd name="T29" fmla="*/ 77 h 99"/>
                  <a:gd name="T30" fmla="*/ 46 w 91"/>
                  <a:gd name="T31" fmla="*/ 77 h 99"/>
                  <a:gd name="T32" fmla="*/ 47 w 91"/>
                  <a:gd name="T33" fmla="*/ 27 h 99"/>
                  <a:gd name="T34" fmla="*/ 46 w 91"/>
                  <a:gd name="T35" fmla="*/ 27 h 99"/>
                  <a:gd name="T36" fmla="*/ 34 w 91"/>
                  <a:gd name="T37" fmla="*/ 55 h 99"/>
                  <a:gd name="T38" fmla="*/ 37 w 91"/>
                  <a:gd name="T39" fmla="*/ 59 h 99"/>
                  <a:gd name="T40" fmla="*/ 55 w 91"/>
                  <a:gd name="T41" fmla="*/ 59 h 99"/>
                  <a:gd name="T42" fmla="*/ 58 w 91"/>
                  <a:gd name="T43" fmla="*/ 54 h 99"/>
                  <a:gd name="T44" fmla="*/ 47 w 91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9">
                    <a:moveTo>
                      <a:pt x="46" y="77"/>
                    </a:moveTo>
                    <a:cubicBezTo>
                      <a:pt x="41" y="77"/>
                      <a:pt x="37" y="77"/>
                      <a:pt x="32" y="77"/>
                    </a:cubicBezTo>
                    <a:cubicBezTo>
                      <a:pt x="28" y="77"/>
                      <a:pt x="25" y="78"/>
                      <a:pt x="24" y="82"/>
                    </a:cubicBezTo>
                    <a:cubicBezTo>
                      <a:pt x="23" y="85"/>
                      <a:pt x="22" y="88"/>
                      <a:pt x="21" y="90"/>
                    </a:cubicBezTo>
                    <a:cubicBezTo>
                      <a:pt x="17" y="96"/>
                      <a:pt x="11" y="99"/>
                      <a:pt x="5" y="97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12" y="64"/>
                      <a:pt x="23" y="37"/>
                      <a:pt x="33" y="10"/>
                    </a:cubicBezTo>
                    <a:cubicBezTo>
                      <a:pt x="36" y="2"/>
                      <a:pt x="39" y="0"/>
                      <a:pt x="46" y="0"/>
                    </a:cubicBezTo>
                    <a:cubicBezTo>
                      <a:pt x="52" y="0"/>
                      <a:pt x="56" y="3"/>
                      <a:pt x="58" y="8"/>
                    </a:cubicBezTo>
                    <a:cubicBezTo>
                      <a:pt x="69" y="36"/>
                      <a:pt x="79" y="63"/>
                      <a:pt x="90" y="91"/>
                    </a:cubicBezTo>
                    <a:cubicBezTo>
                      <a:pt x="91" y="96"/>
                      <a:pt x="91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5" y="98"/>
                      <a:pt x="74" y="97"/>
                      <a:pt x="70" y="88"/>
                    </a:cubicBezTo>
                    <a:cubicBezTo>
                      <a:pt x="66" y="75"/>
                      <a:pt x="67" y="77"/>
                      <a:pt x="55" y="77"/>
                    </a:cubicBezTo>
                    <a:cubicBezTo>
                      <a:pt x="52" y="77"/>
                      <a:pt x="49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47" y="27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2" y="36"/>
                      <a:pt x="38" y="46"/>
                      <a:pt x="34" y="55"/>
                    </a:cubicBezTo>
                    <a:cubicBezTo>
                      <a:pt x="33" y="58"/>
                      <a:pt x="35" y="59"/>
                      <a:pt x="37" y="59"/>
                    </a:cubicBezTo>
                    <a:cubicBezTo>
                      <a:pt x="43" y="59"/>
                      <a:pt x="49" y="59"/>
                      <a:pt x="55" y="59"/>
                    </a:cubicBezTo>
                    <a:cubicBezTo>
                      <a:pt x="58" y="59"/>
                      <a:pt x="59" y="58"/>
                      <a:pt x="58" y="54"/>
                    </a:cubicBezTo>
                    <a:cubicBezTo>
                      <a:pt x="54" y="45"/>
                      <a:pt x="50" y="36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0" name="Freeform 33"/>
              <p:cNvSpPr>
                <a:spLocks noEditPoints="1"/>
              </p:cNvSpPr>
              <p:nvPr/>
            </p:nvSpPr>
            <p:spPr bwMode="auto">
              <a:xfrm>
                <a:off x="1388367" y="871086"/>
                <a:ext cx="37437" cy="39479"/>
              </a:xfrm>
              <a:custGeom>
                <a:avLst/>
                <a:gdLst>
                  <a:gd name="T0" fmla="*/ 0 w 90"/>
                  <a:gd name="T1" fmla="*/ 96 h 97"/>
                  <a:gd name="T2" fmla="*/ 2 w 90"/>
                  <a:gd name="T3" fmla="*/ 89 h 97"/>
                  <a:gd name="T4" fmla="*/ 33 w 90"/>
                  <a:gd name="T5" fmla="*/ 7 h 97"/>
                  <a:gd name="T6" fmla="*/ 43 w 90"/>
                  <a:gd name="T7" fmla="*/ 0 h 97"/>
                  <a:gd name="T8" fmla="*/ 47 w 90"/>
                  <a:gd name="T9" fmla="*/ 0 h 97"/>
                  <a:gd name="T10" fmla="*/ 57 w 90"/>
                  <a:gd name="T11" fmla="*/ 7 h 97"/>
                  <a:gd name="T12" fmla="*/ 83 w 90"/>
                  <a:gd name="T13" fmla="*/ 74 h 97"/>
                  <a:gd name="T14" fmla="*/ 88 w 90"/>
                  <a:gd name="T15" fmla="*/ 89 h 97"/>
                  <a:gd name="T16" fmla="*/ 84 w 90"/>
                  <a:gd name="T17" fmla="*/ 96 h 97"/>
                  <a:gd name="T18" fmla="*/ 69 w 90"/>
                  <a:gd name="T19" fmla="*/ 87 h 97"/>
                  <a:gd name="T20" fmla="*/ 55 w 90"/>
                  <a:gd name="T21" fmla="*/ 76 h 97"/>
                  <a:gd name="T22" fmla="*/ 41 w 90"/>
                  <a:gd name="T23" fmla="*/ 76 h 97"/>
                  <a:gd name="T24" fmla="*/ 30 w 90"/>
                  <a:gd name="T25" fmla="*/ 77 h 97"/>
                  <a:gd name="T26" fmla="*/ 19 w 90"/>
                  <a:gd name="T27" fmla="*/ 89 h 97"/>
                  <a:gd name="T28" fmla="*/ 11 w 90"/>
                  <a:gd name="T29" fmla="*/ 96 h 97"/>
                  <a:gd name="T30" fmla="*/ 0 w 90"/>
                  <a:gd name="T31" fmla="*/ 96 h 97"/>
                  <a:gd name="T32" fmla="*/ 46 w 90"/>
                  <a:gd name="T33" fmla="*/ 26 h 97"/>
                  <a:gd name="T34" fmla="*/ 44 w 90"/>
                  <a:gd name="T35" fmla="*/ 26 h 97"/>
                  <a:gd name="T36" fmla="*/ 33 w 90"/>
                  <a:gd name="T37" fmla="*/ 54 h 97"/>
                  <a:gd name="T38" fmla="*/ 36 w 90"/>
                  <a:gd name="T39" fmla="*/ 59 h 97"/>
                  <a:gd name="T40" fmla="*/ 54 w 90"/>
                  <a:gd name="T41" fmla="*/ 59 h 97"/>
                  <a:gd name="T42" fmla="*/ 57 w 90"/>
                  <a:gd name="T43" fmla="*/ 55 h 97"/>
                  <a:gd name="T44" fmla="*/ 46 w 90"/>
                  <a:gd name="T45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7">
                    <a:moveTo>
                      <a:pt x="0" y="96"/>
                    </a:moveTo>
                    <a:cubicBezTo>
                      <a:pt x="0" y="93"/>
                      <a:pt x="1" y="91"/>
                      <a:pt x="2" y="89"/>
                    </a:cubicBezTo>
                    <a:cubicBezTo>
                      <a:pt x="12" y="62"/>
                      <a:pt x="23" y="34"/>
                      <a:pt x="33" y="7"/>
                    </a:cubicBezTo>
                    <a:cubicBezTo>
                      <a:pt x="35" y="1"/>
                      <a:pt x="37" y="0"/>
                      <a:pt x="43" y="0"/>
                    </a:cubicBezTo>
                    <a:cubicBezTo>
                      <a:pt x="44" y="0"/>
                      <a:pt x="45" y="0"/>
                      <a:pt x="47" y="0"/>
                    </a:cubicBezTo>
                    <a:cubicBezTo>
                      <a:pt x="53" y="0"/>
                      <a:pt x="54" y="1"/>
                      <a:pt x="57" y="7"/>
                    </a:cubicBezTo>
                    <a:cubicBezTo>
                      <a:pt x="65" y="29"/>
                      <a:pt x="74" y="52"/>
                      <a:pt x="83" y="74"/>
                    </a:cubicBezTo>
                    <a:cubicBezTo>
                      <a:pt x="84" y="79"/>
                      <a:pt x="87" y="84"/>
                      <a:pt x="88" y="89"/>
                    </a:cubicBezTo>
                    <a:cubicBezTo>
                      <a:pt x="90" y="94"/>
                      <a:pt x="89" y="96"/>
                      <a:pt x="84" y="96"/>
                    </a:cubicBezTo>
                    <a:cubicBezTo>
                      <a:pt x="77" y="97"/>
                      <a:pt x="71" y="95"/>
                      <a:pt x="69" y="87"/>
                    </a:cubicBezTo>
                    <a:cubicBezTo>
                      <a:pt x="67" y="78"/>
                      <a:pt x="64" y="76"/>
                      <a:pt x="55" y="76"/>
                    </a:cubicBezTo>
                    <a:cubicBezTo>
                      <a:pt x="50" y="77"/>
                      <a:pt x="45" y="77"/>
                      <a:pt x="41" y="76"/>
                    </a:cubicBezTo>
                    <a:cubicBezTo>
                      <a:pt x="37" y="76"/>
                      <a:pt x="34" y="76"/>
                      <a:pt x="30" y="77"/>
                    </a:cubicBezTo>
                    <a:cubicBezTo>
                      <a:pt x="24" y="78"/>
                      <a:pt x="21" y="83"/>
                      <a:pt x="19" y="89"/>
                    </a:cubicBezTo>
                    <a:cubicBezTo>
                      <a:pt x="18" y="96"/>
                      <a:pt x="17" y="96"/>
                      <a:pt x="11" y="96"/>
                    </a:cubicBezTo>
                    <a:cubicBezTo>
                      <a:pt x="7" y="96"/>
                      <a:pt x="3" y="96"/>
                      <a:pt x="0" y="96"/>
                    </a:cubicBezTo>
                    <a:close/>
                    <a:moveTo>
                      <a:pt x="46" y="26"/>
                    </a:moveTo>
                    <a:cubicBezTo>
                      <a:pt x="45" y="26"/>
                      <a:pt x="45" y="26"/>
                      <a:pt x="44" y="26"/>
                    </a:cubicBezTo>
                    <a:cubicBezTo>
                      <a:pt x="41" y="36"/>
                      <a:pt x="37" y="45"/>
                      <a:pt x="33" y="54"/>
                    </a:cubicBezTo>
                    <a:cubicBezTo>
                      <a:pt x="32" y="58"/>
                      <a:pt x="33" y="59"/>
                      <a:pt x="36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6" y="26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1" name="Freeform 34"/>
              <p:cNvSpPr>
                <a:spLocks noEditPoints="1"/>
              </p:cNvSpPr>
              <p:nvPr/>
            </p:nvSpPr>
            <p:spPr bwMode="auto">
              <a:xfrm>
                <a:off x="1604822" y="870405"/>
                <a:ext cx="37437" cy="40160"/>
              </a:xfrm>
              <a:custGeom>
                <a:avLst/>
                <a:gdLst>
                  <a:gd name="T0" fmla="*/ 45 w 90"/>
                  <a:gd name="T1" fmla="*/ 1 h 98"/>
                  <a:gd name="T2" fmla="*/ 57 w 90"/>
                  <a:gd name="T3" fmla="*/ 9 h 98"/>
                  <a:gd name="T4" fmla="*/ 88 w 90"/>
                  <a:gd name="T5" fmla="*/ 88 h 98"/>
                  <a:gd name="T6" fmla="*/ 81 w 90"/>
                  <a:gd name="T7" fmla="*/ 97 h 98"/>
                  <a:gd name="T8" fmla="*/ 69 w 90"/>
                  <a:gd name="T9" fmla="*/ 88 h 98"/>
                  <a:gd name="T10" fmla="*/ 68 w 90"/>
                  <a:gd name="T11" fmla="*/ 85 h 98"/>
                  <a:gd name="T12" fmla="*/ 57 w 90"/>
                  <a:gd name="T13" fmla="*/ 77 h 98"/>
                  <a:gd name="T14" fmla="*/ 38 w 90"/>
                  <a:gd name="T15" fmla="*/ 77 h 98"/>
                  <a:gd name="T16" fmla="*/ 19 w 90"/>
                  <a:gd name="T17" fmla="*/ 91 h 98"/>
                  <a:gd name="T18" fmla="*/ 16 w 90"/>
                  <a:gd name="T19" fmla="*/ 95 h 98"/>
                  <a:gd name="T20" fmla="*/ 4 w 90"/>
                  <a:gd name="T21" fmla="*/ 97 h 98"/>
                  <a:gd name="T22" fmla="*/ 1 w 90"/>
                  <a:gd name="T23" fmla="*/ 92 h 98"/>
                  <a:gd name="T24" fmla="*/ 3 w 90"/>
                  <a:gd name="T25" fmla="*/ 87 h 98"/>
                  <a:gd name="T26" fmla="*/ 32 w 90"/>
                  <a:gd name="T27" fmla="*/ 10 h 98"/>
                  <a:gd name="T28" fmla="*/ 45 w 90"/>
                  <a:gd name="T29" fmla="*/ 1 h 98"/>
                  <a:gd name="T30" fmla="*/ 45 w 90"/>
                  <a:gd name="T31" fmla="*/ 29 h 98"/>
                  <a:gd name="T32" fmla="*/ 43 w 90"/>
                  <a:gd name="T33" fmla="*/ 30 h 98"/>
                  <a:gd name="T34" fmla="*/ 34 w 90"/>
                  <a:gd name="T35" fmla="*/ 54 h 98"/>
                  <a:gd name="T36" fmla="*/ 40 w 90"/>
                  <a:gd name="T37" fmla="*/ 61 h 98"/>
                  <a:gd name="T38" fmla="*/ 53 w 90"/>
                  <a:gd name="T39" fmla="*/ 60 h 98"/>
                  <a:gd name="T40" fmla="*/ 56 w 90"/>
                  <a:gd name="T41" fmla="*/ 55 h 98"/>
                  <a:gd name="T42" fmla="*/ 47 w 90"/>
                  <a:gd name="T43" fmla="*/ 30 h 98"/>
                  <a:gd name="T44" fmla="*/ 45 w 90"/>
                  <a:gd name="T45" fmla="*/ 2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8">
                    <a:moveTo>
                      <a:pt x="45" y="1"/>
                    </a:moveTo>
                    <a:cubicBezTo>
                      <a:pt x="53" y="1"/>
                      <a:pt x="54" y="2"/>
                      <a:pt x="57" y="9"/>
                    </a:cubicBezTo>
                    <a:cubicBezTo>
                      <a:pt x="67" y="36"/>
                      <a:pt x="78" y="62"/>
                      <a:pt x="88" y="88"/>
                    </a:cubicBezTo>
                    <a:cubicBezTo>
                      <a:pt x="90" y="96"/>
                      <a:pt x="89" y="98"/>
                      <a:pt x="81" y="97"/>
                    </a:cubicBezTo>
                    <a:cubicBezTo>
                      <a:pt x="74" y="97"/>
                      <a:pt x="71" y="95"/>
                      <a:pt x="69" y="88"/>
                    </a:cubicBezTo>
                    <a:cubicBezTo>
                      <a:pt x="69" y="87"/>
                      <a:pt x="69" y="86"/>
                      <a:pt x="68" y="85"/>
                    </a:cubicBezTo>
                    <a:cubicBezTo>
                      <a:pt x="67" y="79"/>
                      <a:pt x="63" y="77"/>
                      <a:pt x="57" y="77"/>
                    </a:cubicBezTo>
                    <a:cubicBezTo>
                      <a:pt x="51" y="78"/>
                      <a:pt x="45" y="77"/>
                      <a:pt x="38" y="77"/>
                    </a:cubicBezTo>
                    <a:cubicBezTo>
                      <a:pt x="29" y="77"/>
                      <a:pt x="21" y="79"/>
                      <a:pt x="19" y="91"/>
                    </a:cubicBezTo>
                    <a:cubicBezTo>
                      <a:pt x="19" y="93"/>
                      <a:pt x="18" y="94"/>
                      <a:pt x="16" y="95"/>
                    </a:cubicBezTo>
                    <a:cubicBezTo>
                      <a:pt x="12" y="97"/>
                      <a:pt x="8" y="98"/>
                      <a:pt x="4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1" y="90"/>
                      <a:pt x="2" y="89"/>
                      <a:pt x="3" y="87"/>
                    </a:cubicBezTo>
                    <a:cubicBezTo>
                      <a:pt x="12" y="61"/>
                      <a:pt x="22" y="36"/>
                      <a:pt x="32" y="10"/>
                    </a:cubicBezTo>
                    <a:cubicBezTo>
                      <a:pt x="36" y="0"/>
                      <a:pt x="37" y="1"/>
                      <a:pt x="45" y="1"/>
                    </a:cubicBezTo>
                    <a:close/>
                    <a:moveTo>
                      <a:pt x="45" y="29"/>
                    </a:moveTo>
                    <a:cubicBezTo>
                      <a:pt x="44" y="29"/>
                      <a:pt x="44" y="29"/>
                      <a:pt x="43" y="30"/>
                    </a:cubicBezTo>
                    <a:cubicBezTo>
                      <a:pt x="40" y="38"/>
                      <a:pt x="37" y="46"/>
                      <a:pt x="34" y="54"/>
                    </a:cubicBezTo>
                    <a:cubicBezTo>
                      <a:pt x="33" y="59"/>
                      <a:pt x="35" y="61"/>
                      <a:pt x="40" y="61"/>
                    </a:cubicBezTo>
                    <a:cubicBezTo>
                      <a:pt x="44" y="61"/>
                      <a:pt x="49" y="61"/>
                      <a:pt x="53" y="60"/>
                    </a:cubicBezTo>
                    <a:cubicBezTo>
                      <a:pt x="58" y="59"/>
                      <a:pt x="58" y="59"/>
                      <a:pt x="56" y="55"/>
                    </a:cubicBezTo>
                    <a:cubicBezTo>
                      <a:pt x="53" y="46"/>
                      <a:pt x="50" y="38"/>
                      <a:pt x="47" y="30"/>
                    </a:cubicBezTo>
                    <a:cubicBezTo>
                      <a:pt x="46" y="29"/>
                      <a:pt x="46" y="29"/>
                      <a:pt x="45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2" name="Freeform 35"/>
              <p:cNvSpPr>
                <a:spLocks noEditPoints="1"/>
              </p:cNvSpPr>
              <p:nvPr/>
            </p:nvSpPr>
            <p:spPr bwMode="auto">
              <a:xfrm>
                <a:off x="1284904" y="871086"/>
                <a:ext cx="25185" cy="39479"/>
              </a:xfrm>
              <a:custGeom>
                <a:avLst/>
                <a:gdLst>
                  <a:gd name="T0" fmla="*/ 0 w 60"/>
                  <a:gd name="T1" fmla="*/ 48 h 96"/>
                  <a:gd name="T2" fmla="*/ 0 w 60"/>
                  <a:gd name="T3" fmla="*/ 9 h 96"/>
                  <a:gd name="T4" fmla="*/ 9 w 60"/>
                  <a:gd name="T5" fmla="*/ 0 h 96"/>
                  <a:gd name="T6" fmla="*/ 43 w 60"/>
                  <a:gd name="T7" fmla="*/ 0 h 96"/>
                  <a:gd name="T8" fmla="*/ 50 w 60"/>
                  <a:gd name="T9" fmla="*/ 7 h 96"/>
                  <a:gd name="T10" fmla="*/ 40 w 60"/>
                  <a:gd name="T11" fmla="*/ 17 h 96"/>
                  <a:gd name="T12" fmla="*/ 23 w 60"/>
                  <a:gd name="T13" fmla="*/ 17 h 96"/>
                  <a:gd name="T14" fmla="*/ 18 w 60"/>
                  <a:gd name="T15" fmla="*/ 22 h 96"/>
                  <a:gd name="T16" fmla="*/ 18 w 60"/>
                  <a:gd name="T17" fmla="*/ 27 h 96"/>
                  <a:gd name="T18" fmla="*/ 26 w 60"/>
                  <a:gd name="T19" fmla="*/ 37 h 96"/>
                  <a:gd name="T20" fmla="*/ 37 w 60"/>
                  <a:gd name="T21" fmla="*/ 38 h 96"/>
                  <a:gd name="T22" fmla="*/ 60 w 60"/>
                  <a:gd name="T23" fmla="*/ 65 h 96"/>
                  <a:gd name="T24" fmla="*/ 59 w 60"/>
                  <a:gd name="T25" fmla="*/ 75 h 96"/>
                  <a:gd name="T26" fmla="*/ 35 w 60"/>
                  <a:gd name="T27" fmla="*/ 95 h 96"/>
                  <a:gd name="T28" fmla="*/ 5 w 60"/>
                  <a:gd name="T29" fmla="*/ 96 h 96"/>
                  <a:gd name="T30" fmla="*/ 0 w 60"/>
                  <a:gd name="T31" fmla="*/ 91 h 96"/>
                  <a:gd name="T32" fmla="*/ 0 w 60"/>
                  <a:gd name="T33" fmla="*/ 86 h 96"/>
                  <a:gd name="T34" fmla="*/ 0 w 60"/>
                  <a:gd name="T35" fmla="*/ 48 h 96"/>
                  <a:gd name="T36" fmla="*/ 0 w 60"/>
                  <a:gd name="T37" fmla="*/ 48 h 96"/>
                  <a:gd name="T38" fmla="*/ 26 w 60"/>
                  <a:gd name="T39" fmla="*/ 79 h 96"/>
                  <a:gd name="T40" fmla="*/ 33 w 60"/>
                  <a:gd name="T41" fmla="*/ 79 h 96"/>
                  <a:gd name="T42" fmla="*/ 42 w 60"/>
                  <a:gd name="T43" fmla="*/ 62 h 96"/>
                  <a:gd name="T44" fmla="*/ 20 w 60"/>
                  <a:gd name="T45" fmla="*/ 53 h 96"/>
                  <a:gd name="T46" fmla="*/ 18 w 60"/>
                  <a:gd name="T47" fmla="*/ 58 h 96"/>
                  <a:gd name="T48" fmla="*/ 18 w 60"/>
                  <a:gd name="T49" fmla="*/ 74 h 96"/>
                  <a:gd name="T50" fmla="*/ 22 w 60"/>
                  <a:gd name="T51" fmla="*/ 79 h 96"/>
                  <a:gd name="T52" fmla="*/ 26 w 60"/>
                  <a:gd name="T53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9" y="0"/>
                    </a:cubicBezTo>
                    <a:cubicBezTo>
                      <a:pt x="20" y="0"/>
                      <a:pt x="32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1" y="17"/>
                      <a:pt x="50" y="17"/>
                      <a:pt x="40" y="17"/>
                    </a:cubicBezTo>
                    <a:cubicBezTo>
                      <a:pt x="34" y="17"/>
                      <a:pt x="29" y="17"/>
                      <a:pt x="23" y="17"/>
                    </a:cubicBezTo>
                    <a:cubicBezTo>
                      <a:pt x="19" y="17"/>
                      <a:pt x="18" y="18"/>
                      <a:pt x="18" y="22"/>
                    </a:cubicBezTo>
                    <a:cubicBezTo>
                      <a:pt x="18" y="24"/>
                      <a:pt x="18" y="26"/>
                      <a:pt x="18" y="27"/>
                    </a:cubicBezTo>
                    <a:cubicBezTo>
                      <a:pt x="17" y="34"/>
                      <a:pt x="20" y="36"/>
                      <a:pt x="26" y="37"/>
                    </a:cubicBezTo>
                    <a:cubicBezTo>
                      <a:pt x="30" y="37"/>
                      <a:pt x="34" y="37"/>
                      <a:pt x="37" y="38"/>
                    </a:cubicBezTo>
                    <a:cubicBezTo>
                      <a:pt x="51" y="41"/>
                      <a:pt x="59" y="51"/>
                      <a:pt x="60" y="65"/>
                    </a:cubicBezTo>
                    <a:cubicBezTo>
                      <a:pt x="60" y="68"/>
                      <a:pt x="60" y="72"/>
                      <a:pt x="59" y="75"/>
                    </a:cubicBezTo>
                    <a:cubicBezTo>
                      <a:pt x="56" y="87"/>
                      <a:pt x="47" y="95"/>
                      <a:pt x="35" y="95"/>
                    </a:cubicBezTo>
                    <a:cubicBezTo>
                      <a:pt x="25" y="96"/>
                      <a:pt x="15" y="96"/>
                      <a:pt x="5" y="96"/>
                    </a:cubicBezTo>
                    <a:cubicBezTo>
                      <a:pt x="2" y="96"/>
                      <a:pt x="1" y="95"/>
                      <a:pt x="0" y="91"/>
                    </a:cubicBezTo>
                    <a:cubicBezTo>
                      <a:pt x="0" y="89"/>
                      <a:pt x="0" y="88"/>
                      <a:pt x="0" y="86"/>
                    </a:cubicBezTo>
                    <a:cubicBezTo>
                      <a:pt x="0" y="73"/>
                      <a:pt x="0" y="6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  <a:moveTo>
                      <a:pt x="26" y="79"/>
                    </a:moveTo>
                    <a:cubicBezTo>
                      <a:pt x="29" y="79"/>
                      <a:pt x="31" y="79"/>
                      <a:pt x="33" y="79"/>
                    </a:cubicBezTo>
                    <a:cubicBezTo>
                      <a:pt x="41" y="77"/>
                      <a:pt x="45" y="69"/>
                      <a:pt x="42" y="62"/>
                    </a:cubicBezTo>
                    <a:cubicBezTo>
                      <a:pt x="39" y="55"/>
                      <a:pt x="27" y="50"/>
                      <a:pt x="20" y="53"/>
                    </a:cubicBezTo>
                    <a:cubicBezTo>
                      <a:pt x="18" y="54"/>
                      <a:pt x="18" y="56"/>
                      <a:pt x="18" y="58"/>
                    </a:cubicBezTo>
                    <a:cubicBezTo>
                      <a:pt x="18" y="63"/>
                      <a:pt x="18" y="69"/>
                      <a:pt x="18" y="74"/>
                    </a:cubicBezTo>
                    <a:cubicBezTo>
                      <a:pt x="17" y="77"/>
                      <a:pt x="19" y="79"/>
                      <a:pt x="22" y="79"/>
                    </a:cubicBezTo>
                    <a:cubicBezTo>
                      <a:pt x="24" y="79"/>
                      <a:pt x="25" y="79"/>
                      <a:pt x="26" y="7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3" name="Freeform 36"/>
              <p:cNvSpPr>
                <a:spLocks noEditPoints="1"/>
              </p:cNvSpPr>
              <p:nvPr/>
            </p:nvSpPr>
            <p:spPr bwMode="auto">
              <a:xfrm>
                <a:off x="1318257" y="928263"/>
                <a:ext cx="25185" cy="40160"/>
              </a:xfrm>
              <a:custGeom>
                <a:avLst/>
                <a:gdLst>
                  <a:gd name="T0" fmla="*/ 0 w 61"/>
                  <a:gd name="T1" fmla="*/ 48 h 97"/>
                  <a:gd name="T2" fmla="*/ 0 w 61"/>
                  <a:gd name="T3" fmla="*/ 9 h 97"/>
                  <a:gd name="T4" fmla="*/ 8 w 61"/>
                  <a:gd name="T5" fmla="*/ 0 h 97"/>
                  <a:gd name="T6" fmla="*/ 43 w 61"/>
                  <a:gd name="T7" fmla="*/ 0 h 97"/>
                  <a:gd name="T8" fmla="*/ 50 w 61"/>
                  <a:gd name="T9" fmla="*/ 7 h 97"/>
                  <a:gd name="T10" fmla="*/ 39 w 61"/>
                  <a:gd name="T11" fmla="*/ 18 h 97"/>
                  <a:gd name="T12" fmla="*/ 24 w 61"/>
                  <a:gd name="T13" fmla="*/ 18 h 97"/>
                  <a:gd name="T14" fmla="*/ 18 w 61"/>
                  <a:gd name="T15" fmla="*/ 23 h 97"/>
                  <a:gd name="T16" fmla="*/ 18 w 61"/>
                  <a:gd name="T17" fmla="*/ 30 h 97"/>
                  <a:gd name="T18" fmla="*/ 25 w 61"/>
                  <a:gd name="T19" fmla="*/ 37 h 97"/>
                  <a:gd name="T20" fmla="*/ 38 w 61"/>
                  <a:gd name="T21" fmla="*/ 39 h 97"/>
                  <a:gd name="T22" fmla="*/ 60 w 61"/>
                  <a:gd name="T23" fmla="*/ 70 h 97"/>
                  <a:gd name="T24" fmla="*/ 33 w 61"/>
                  <a:gd name="T25" fmla="*/ 96 h 97"/>
                  <a:gd name="T26" fmla="*/ 6 w 61"/>
                  <a:gd name="T27" fmla="*/ 96 h 97"/>
                  <a:gd name="T28" fmla="*/ 0 w 61"/>
                  <a:gd name="T29" fmla="*/ 90 h 97"/>
                  <a:gd name="T30" fmla="*/ 0 w 61"/>
                  <a:gd name="T31" fmla="*/ 48 h 97"/>
                  <a:gd name="T32" fmla="*/ 18 w 61"/>
                  <a:gd name="T33" fmla="*/ 65 h 97"/>
                  <a:gd name="T34" fmla="*/ 18 w 61"/>
                  <a:gd name="T35" fmla="*/ 65 h 97"/>
                  <a:gd name="T36" fmla="*/ 18 w 61"/>
                  <a:gd name="T37" fmla="*/ 72 h 97"/>
                  <a:gd name="T38" fmla="*/ 26 w 61"/>
                  <a:gd name="T39" fmla="*/ 80 h 97"/>
                  <a:gd name="T40" fmla="*/ 32 w 61"/>
                  <a:gd name="T41" fmla="*/ 79 h 97"/>
                  <a:gd name="T42" fmla="*/ 42 w 61"/>
                  <a:gd name="T43" fmla="*/ 69 h 97"/>
                  <a:gd name="T44" fmla="*/ 35 w 61"/>
                  <a:gd name="T45" fmla="*/ 55 h 97"/>
                  <a:gd name="T46" fmla="*/ 23 w 61"/>
                  <a:gd name="T47" fmla="*/ 53 h 97"/>
                  <a:gd name="T48" fmla="*/ 18 w 61"/>
                  <a:gd name="T49" fmla="*/ 59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1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0" y="18"/>
                      <a:pt x="50" y="18"/>
                      <a:pt x="39" y="18"/>
                    </a:cubicBezTo>
                    <a:cubicBezTo>
                      <a:pt x="34" y="18"/>
                      <a:pt x="29" y="18"/>
                      <a:pt x="24" y="18"/>
                    </a:cubicBezTo>
                    <a:cubicBezTo>
                      <a:pt x="19" y="18"/>
                      <a:pt x="18" y="19"/>
                      <a:pt x="18" y="23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5" y="37"/>
                    </a:cubicBezTo>
                    <a:cubicBezTo>
                      <a:pt x="29" y="38"/>
                      <a:pt x="34" y="37"/>
                      <a:pt x="38" y="39"/>
                    </a:cubicBezTo>
                    <a:cubicBezTo>
                      <a:pt x="53" y="42"/>
                      <a:pt x="61" y="55"/>
                      <a:pt x="60" y="70"/>
                    </a:cubicBezTo>
                    <a:cubicBezTo>
                      <a:pt x="59" y="85"/>
                      <a:pt x="48" y="95"/>
                      <a:pt x="33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  <a:moveTo>
                      <a:pt x="18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2"/>
                    </a:cubicBezTo>
                    <a:cubicBezTo>
                      <a:pt x="18" y="79"/>
                      <a:pt x="19" y="80"/>
                      <a:pt x="26" y="80"/>
                    </a:cubicBezTo>
                    <a:cubicBezTo>
                      <a:pt x="28" y="79"/>
                      <a:pt x="30" y="79"/>
                      <a:pt x="32" y="79"/>
                    </a:cubicBezTo>
                    <a:cubicBezTo>
                      <a:pt x="39" y="77"/>
                      <a:pt x="42" y="74"/>
                      <a:pt x="42" y="69"/>
                    </a:cubicBezTo>
                    <a:cubicBezTo>
                      <a:pt x="43" y="63"/>
                      <a:pt x="40" y="58"/>
                      <a:pt x="35" y="55"/>
                    </a:cubicBezTo>
                    <a:cubicBezTo>
                      <a:pt x="31" y="53"/>
                      <a:pt x="27" y="53"/>
                      <a:pt x="23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1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4" name="Freeform 37"/>
              <p:cNvSpPr>
                <a:spLocks noEditPoints="1"/>
              </p:cNvSpPr>
              <p:nvPr/>
            </p:nvSpPr>
            <p:spPr bwMode="auto">
              <a:xfrm>
                <a:off x="1220239" y="928263"/>
                <a:ext cx="25185" cy="40160"/>
              </a:xfrm>
              <a:custGeom>
                <a:avLst/>
                <a:gdLst>
                  <a:gd name="T0" fmla="*/ 0 w 61"/>
                  <a:gd name="T1" fmla="*/ 49 h 97"/>
                  <a:gd name="T2" fmla="*/ 0 w 61"/>
                  <a:gd name="T3" fmla="*/ 13 h 97"/>
                  <a:gd name="T4" fmla="*/ 0 w 61"/>
                  <a:gd name="T5" fmla="*/ 7 h 97"/>
                  <a:gd name="T6" fmla="*/ 6 w 61"/>
                  <a:gd name="T7" fmla="*/ 0 h 97"/>
                  <a:gd name="T8" fmla="*/ 44 w 61"/>
                  <a:gd name="T9" fmla="*/ 0 h 97"/>
                  <a:gd name="T10" fmla="*/ 50 w 61"/>
                  <a:gd name="T11" fmla="*/ 6 h 97"/>
                  <a:gd name="T12" fmla="*/ 50 w 61"/>
                  <a:gd name="T13" fmla="*/ 13 h 97"/>
                  <a:gd name="T14" fmla="*/ 45 w 61"/>
                  <a:gd name="T15" fmla="*/ 18 h 97"/>
                  <a:gd name="T16" fmla="*/ 26 w 61"/>
                  <a:gd name="T17" fmla="*/ 18 h 97"/>
                  <a:gd name="T18" fmla="*/ 18 w 61"/>
                  <a:gd name="T19" fmla="*/ 25 h 97"/>
                  <a:gd name="T20" fmla="*/ 29 w 61"/>
                  <a:gd name="T21" fmla="*/ 38 h 97"/>
                  <a:gd name="T22" fmla="*/ 39 w 61"/>
                  <a:gd name="T23" fmla="*/ 39 h 97"/>
                  <a:gd name="T24" fmla="*/ 60 w 61"/>
                  <a:gd name="T25" fmla="*/ 71 h 97"/>
                  <a:gd name="T26" fmla="*/ 34 w 61"/>
                  <a:gd name="T27" fmla="*/ 96 h 97"/>
                  <a:gd name="T28" fmla="*/ 6 w 61"/>
                  <a:gd name="T29" fmla="*/ 96 h 97"/>
                  <a:gd name="T30" fmla="*/ 0 w 61"/>
                  <a:gd name="T31" fmla="*/ 90 h 97"/>
                  <a:gd name="T32" fmla="*/ 0 w 61"/>
                  <a:gd name="T33" fmla="*/ 49 h 97"/>
                  <a:gd name="T34" fmla="*/ 0 w 61"/>
                  <a:gd name="T35" fmla="*/ 49 h 97"/>
                  <a:gd name="T36" fmla="*/ 18 w 61"/>
                  <a:gd name="T37" fmla="*/ 65 h 97"/>
                  <a:gd name="T38" fmla="*/ 18 w 61"/>
                  <a:gd name="T39" fmla="*/ 74 h 97"/>
                  <a:gd name="T40" fmla="*/ 24 w 61"/>
                  <a:gd name="T41" fmla="*/ 81 h 97"/>
                  <a:gd name="T42" fmla="*/ 37 w 61"/>
                  <a:gd name="T43" fmla="*/ 76 h 97"/>
                  <a:gd name="T44" fmla="*/ 36 w 61"/>
                  <a:gd name="T45" fmla="*/ 56 h 97"/>
                  <a:gd name="T46" fmla="*/ 23 w 61"/>
                  <a:gd name="T47" fmla="*/ 53 h 97"/>
                  <a:gd name="T48" fmla="*/ 18 w 61"/>
                  <a:gd name="T49" fmla="*/ 57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9"/>
                    </a:moveTo>
                    <a:cubicBezTo>
                      <a:pt x="0" y="37"/>
                      <a:pt x="0" y="25"/>
                      <a:pt x="0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9" y="0"/>
                      <a:pt x="32" y="0"/>
                      <a:pt x="44" y="0"/>
                    </a:cubicBezTo>
                    <a:cubicBezTo>
                      <a:pt x="49" y="0"/>
                      <a:pt x="50" y="1"/>
                      <a:pt x="50" y="6"/>
                    </a:cubicBezTo>
                    <a:cubicBezTo>
                      <a:pt x="50" y="8"/>
                      <a:pt x="50" y="10"/>
                      <a:pt x="50" y="13"/>
                    </a:cubicBezTo>
                    <a:cubicBezTo>
                      <a:pt x="50" y="17"/>
                      <a:pt x="49" y="18"/>
                      <a:pt x="45" y="18"/>
                    </a:cubicBezTo>
                    <a:cubicBezTo>
                      <a:pt x="39" y="18"/>
                      <a:pt x="32" y="18"/>
                      <a:pt x="26" y="18"/>
                    </a:cubicBezTo>
                    <a:cubicBezTo>
                      <a:pt x="19" y="17"/>
                      <a:pt x="18" y="19"/>
                      <a:pt x="18" y="25"/>
                    </a:cubicBezTo>
                    <a:cubicBezTo>
                      <a:pt x="18" y="37"/>
                      <a:pt x="18" y="37"/>
                      <a:pt x="29" y="38"/>
                    </a:cubicBezTo>
                    <a:cubicBezTo>
                      <a:pt x="33" y="38"/>
                      <a:pt x="36" y="38"/>
                      <a:pt x="39" y="39"/>
                    </a:cubicBezTo>
                    <a:cubicBezTo>
                      <a:pt x="55" y="43"/>
                      <a:pt x="61" y="56"/>
                      <a:pt x="60" y="71"/>
                    </a:cubicBezTo>
                    <a:cubicBezTo>
                      <a:pt x="59" y="85"/>
                      <a:pt x="48" y="95"/>
                      <a:pt x="34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3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65"/>
                    </a:moveTo>
                    <a:cubicBezTo>
                      <a:pt x="18" y="69"/>
                      <a:pt x="18" y="71"/>
                      <a:pt x="18" y="74"/>
                    </a:cubicBezTo>
                    <a:cubicBezTo>
                      <a:pt x="18" y="78"/>
                      <a:pt x="20" y="81"/>
                      <a:pt x="24" y="81"/>
                    </a:cubicBezTo>
                    <a:cubicBezTo>
                      <a:pt x="29" y="81"/>
                      <a:pt x="34" y="79"/>
                      <a:pt x="37" y="76"/>
                    </a:cubicBezTo>
                    <a:cubicBezTo>
                      <a:pt x="45" y="71"/>
                      <a:pt x="43" y="60"/>
                      <a:pt x="36" y="56"/>
                    </a:cubicBezTo>
                    <a:cubicBezTo>
                      <a:pt x="32" y="54"/>
                      <a:pt x="27" y="53"/>
                      <a:pt x="23" y="53"/>
                    </a:cubicBezTo>
                    <a:cubicBezTo>
                      <a:pt x="20" y="53"/>
                      <a:pt x="18" y="54"/>
                      <a:pt x="18" y="57"/>
                    </a:cubicBezTo>
                    <a:cubicBezTo>
                      <a:pt x="18" y="60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5" name="Freeform 38"/>
              <p:cNvSpPr>
                <a:spLocks/>
              </p:cNvSpPr>
              <p:nvPr/>
            </p:nvSpPr>
            <p:spPr bwMode="auto">
              <a:xfrm>
                <a:off x="1444182" y="869725"/>
                <a:ext cx="42202" cy="41522"/>
              </a:xfrm>
              <a:custGeom>
                <a:avLst/>
                <a:gdLst>
                  <a:gd name="T0" fmla="*/ 59 w 101"/>
                  <a:gd name="T1" fmla="*/ 101 h 102"/>
                  <a:gd name="T2" fmla="*/ 14 w 101"/>
                  <a:gd name="T3" fmla="*/ 28 h 102"/>
                  <a:gd name="T4" fmla="*/ 62 w 101"/>
                  <a:gd name="T5" fmla="*/ 1 h 102"/>
                  <a:gd name="T6" fmla="*/ 88 w 101"/>
                  <a:gd name="T7" fmla="*/ 8 h 102"/>
                  <a:gd name="T8" fmla="*/ 97 w 101"/>
                  <a:gd name="T9" fmla="*/ 15 h 102"/>
                  <a:gd name="T10" fmla="*/ 100 w 101"/>
                  <a:gd name="T11" fmla="*/ 19 h 102"/>
                  <a:gd name="T12" fmla="*/ 93 w 101"/>
                  <a:gd name="T13" fmla="*/ 27 h 102"/>
                  <a:gd name="T14" fmla="*/ 87 w 101"/>
                  <a:gd name="T15" fmla="*/ 28 h 102"/>
                  <a:gd name="T16" fmla="*/ 80 w 101"/>
                  <a:gd name="T17" fmla="*/ 24 h 102"/>
                  <a:gd name="T18" fmla="*/ 50 w 101"/>
                  <a:gd name="T19" fmla="*/ 19 h 102"/>
                  <a:gd name="T20" fmla="*/ 26 w 101"/>
                  <a:gd name="T21" fmla="*/ 55 h 102"/>
                  <a:gd name="T22" fmla="*/ 56 w 101"/>
                  <a:gd name="T23" fmla="*/ 85 h 102"/>
                  <a:gd name="T24" fmla="*/ 85 w 101"/>
                  <a:gd name="T25" fmla="*/ 75 h 102"/>
                  <a:gd name="T26" fmla="*/ 92 w 101"/>
                  <a:gd name="T27" fmla="*/ 74 h 102"/>
                  <a:gd name="T28" fmla="*/ 92 w 101"/>
                  <a:gd name="T29" fmla="*/ 92 h 102"/>
                  <a:gd name="T30" fmla="*/ 59 w 101"/>
                  <a:gd name="T3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02">
                    <a:moveTo>
                      <a:pt x="59" y="101"/>
                    </a:moveTo>
                    <a:cubicBezTo>
                      <a:pt x="13" y="101"/>
                      <a:pt x="0" y="57"/>
                      <a:pt x="14" y="28"/>
                    </a:cubicBezTo>
                    <a:cubicBezTo>
                      <a:pt x="22" y="11"/>
                      <a:pt x="42" y="0"/>
                      <a:pt x="62" y="1"/>
                    </a:cubicBezTo>
                    <a:cubicBezTo>
                      <a:pt x="71" y="1"/>
                      <a:pt x="80" y="4"/>
                      <a:pt x="88" y="8"/>
                    </a:cubicBezTo>
                    <a:cubicBezTo>
                      <a:pt x="91" y="10"/>
                      <a:pt x="94" y="12"/>
                      <a:pt x="97" y="15"/>
                    </a:cubicBezTo>
                    <a:cubicBezTo>
                      <a:pt x="98" y="16"/>
                      <a:pt x="100" y="17"/>
                      <a:pt x="100" y="19"/>
                    </a:cubicBezTo>
                    <a:cubicBezTo>
                      <a:pt x="100" y="23"/>
                      <a:pt x="96" y="25"/>
                      <a:pt x="93" y="27"/>
                    </a:cubicBezTo>
                    <a:cubicBezTo>
                      <a:pt x="92" y="29"/>
                      <a:pt x="89" y="30"/>
                      <a:pt x="87" y="28"/>
                    </a:cubicBezTo>
                    <a:cubicBezTo>
                      <a:pt x="85" y="27"/>
                      <a:pt x="82" y="25"/>
                      <a:pt x="80" y="24"/>
                    </a:cubicBezTo>
                    <a:cubicBezTo>
                      <a:pt x="71" y="18"/>
                      <a:pt x="60" y="16"/>
                      <a:pt x="50" y="19"/>
                    </a:cubicBezTo>
                    <a:cubicBezTo>
                      <a:pt x="34" y="24"/>
                      <a:pt x="24" y="38"/>
                      <a:pt x="26" y="55"/>
                    </a:cubicBezTo>
                    <a:cubicBezTo>
                      <a:pt x="28" y="71"/>
                      <a:pt x="40" y="83"/>
                      <a:pt x="56" y="85"/>
                    </a:cubicBezTo>
                    <a:cubicBezTo>
                      <a:pt x="67" y="85"/>
                      <a:pt x="77" y="82"/>
                      <a:pt x="85" y="75"/>
                    </a:cubicBezTo>
                    <a:cubicBezTo>
                      <a:pt x="88" y="72"/>
                      <a:pt x="89" y="72"/>
                      <a:pt x="92" y="74"/>
                    </a:cubicBezTo>
                    <a:cubicBezTo>
                      <a:pt x="101" y="81"/>
                      <a:pt x="101" y="85"/>
                      <a:pt x="92" y="92"/>
                    </a:cubicBezTo>
                    <a:cubicBezTo>
                      <a:pt x="82" y="99"/>
                      <a:pt x="71" y="102"/>
                      <a:pt x="59" y="10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6" name="Freeform 39"/>
              <p:cNvSpPr>
                <a:spLocks/>
              </p:cNvSpPr>
              <p:nvPr/>
            </p:nvSpPr>
            <p:spPr bwMode="auto">
              <a:xfrm>
                <a:off x="1499998" y="810506"/>
                <a:ext cx="38799" cy="43563"/>
              </a:xfrm>
              <a:custGeom>
                <a:avLst/>
                <a:gdLst>
                  <a:gd name="T0" fmla="*/ 54 w 94"/>
                  <a:gd name="T1" fmla="*/ 105 h 106"/>
                  <a:gd name="T2" fmla="*/ 32 w 94"/>
                  <a:gd name="T3" fmla="*/ 101 h 106"/>
                  <a:gd name="T4" fmla="*/ 2 w 94"/>
                  <a:gd name="T5" fmla="*/ 60 h 106"/>
                  <a:gd name="T6" fmla="*/ 27 w 94"/>
                  <a:gd name="T7" fmla="*/ 11 h 106"/>
                  <a:gd name="T8" fmla="*/ 85 w 94"/>
                  <a:gd name="T9" fmla="*/ 14 h 106"/>
                  <a:gd name="T10" fmla="*/ 91 w 94"/>
                  <a:gd name="T11" fmla="*/ 19 h 106"/>
                  <a:gd name="T12" fmla="*/ 92 w 94"/>
                  <a:gd name="T13" fmla="*/ 27 h 106"/>
                  <a:gd name="T14" fmla="*/ 84 w 94"/>
                  <a:gd name="T15" fmla="*/ 33 h 106"/>
                  <a:gd name="T16" fmla="*/ 80 w 94"/>
                  <a:gd name="T17" fmla="*/ 33 h 106"/>
                  <a:gd name="T18" fmla="*/ 74 w 94"/>
                  <a:gd name="T19" fmla="*/ 28 h 106"/>
                  <a:gd name="T20" fmla="*/ 41 w 94"/>
                  <a:gd name="T21" fmla="*/ 24 h 106"/>
                  <a:gd name="T22" fmla="*/ 20 w 94"/>
                  <a:gd name="T23" fmla="*/ 60 h 106"/>
                  <a:gd name="T24" fmla="*/ 50 w 94"/>
                  <a:gd name="T25" fmla="*/ 88 h 106"/>
                  <a:gd name="T26" fmla="*/ 77 w 94"/>
                  <a:gd name="T27" fmla="*/ 80 h 106"/>
                  <a:gd name="T28" fmla="*/ 88 w 94"/>
                  <a:gd name="T29" fmla="*/ 80 h 106"/>
                  <a:gd name="T30" fmla="*/ 88 w 94"/>
                  <a:gd name="T31" fmla="*/ 93 h 106"/>
                  <a:gd name="T32" fmla="*/ 54 w 94"/>
                  <a:gd name="T33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06">
                    <a:moveTo>
                      <a:pt x="54" y="105"/>
                    </a:moveTo>
                    <a:cubicBezTo>
                      <a:pt x="46" y="105"/>
                      <a:pt x="39" y="104"/>
                      <a:pt x="32" y="101"/>
                    </a:cubicBezTo>
                    <a:cubicBezTo>
                      <a:pt x="14" y="93"/>
                      <a:pt x="4" y="79"/>
                      <a:pt x="2" y="60"/>
                    </a:cubicBezTo>
                    <a:cubicBezTo>
                      <a:pt x="0" y="39"/>
                      <a:pt x="8" y="22"/>
                      <a:pt x="27" y="11"/>
                    </a:cubicBezTo>
                    <a:cubicBezTo>
                      <a:pt x="47" y="0"/>
                      <a:pt x="66" y="2"/>
                      <a:pt x="85" y="14"/>
                    </a:cubicBezTo>
                    <a:cubicBezTo>
                      <a:pt x="87" y="16"/>
                      <a:pt x="89" y="17"/>
                      <a:pt x="91" y="19"/>
                    </a:cubicBezTo>
                    <a:cubicBezTo>
                      <a:pt x="94" y="22"/>
                      <a:pt x="94" y="23"/>
                      <a:pt x="92" y="27"/>
                    </a:cubicBezTo>
                    <a:cubicBezTo>
                      <a:pt x="90" y="29"/>
                      <a:pt x="87" y="31"/>
                      <a:pt x="84" y="33"/>
                    </a:cubicBezTo>
                    <a:cubicBezTo>
                      <a:pt x="83" y="34"/>
                      <a:pt x="81" y="34"/>
                      <a:pt x="80" y="33"/>
                    </a:cubicBezTo>
                    <a:cubicBezTo>
                      <a:pt x="78" y="31"/>
                      <a:pt x="76" y="29"/>
                      <a:pt x="74" y="28"/>
                    </a:cubicBezTo>
                    <a:cubicBezTo>
                      <a:pt x="64" y="21"/>
                      <a:pt x="53" y="20"/>
                      <a:pt x="41" y="24"/>
                    </a:cubicBezTo>
                    <a:cubicBezTo>
                      <a:pt x="26" y="28"/>
                      <a:pt x="18" y="43"/>
                      <a:pt x="20" y="60"/>
                    </a:cubicBezTo>
                    <a:cubicBezTo>
                      <a:pt x="22" y="75"/>
                      <a:pt x="35" y="87"/>
                      <a:pt x="50" y="88"/>
                    </a:cubicBezTo>
                    <a:cubicBezTo>
                      <a:pt x="60" y="89"/>
                      <a:pt x="69" y="86"/>
                      <a:pt x="77" y="80"/>
                    </a:cubicBezTo>
                    <a:cubicBezTo>
                      <a:pt x="82" y="76"/>
                      <a:pt x="84" y="76"/>
                      <a:pt x="88" y="80"/>
                    </a:cubicBezTo>
                    <a:cubicBezTo>
                      <a:pt x="94" y="86"/>
                      <a:pt x="94" y="88"/>
                      <a:pt x="88" y="93"/>
                    </a:cubicBezTo>
                    <a:cubicBezTo>
                      <a:pt x="78" y="101"/>
                      <a:pt x="67" y="106"/>
                      <a:pt x="54" y="10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7" name="Freeform 40"/>
              <p:cNvSpPr>
                <a:spLocks/>
              </p:cNvSpPr>
              <p:nvPr/>
            </p:nvSpPr>
            <p:spPr bwMode="auto">
              <a:xfrm>
                <a:off x="1216836" y="811867"/>
                <a:ext cx="40160" cy="42202"/>
              </a:xfrm>
              <a:custGeom>
                <a:avLst/>
                <a:gdLst>
                  <a:gd name="T0" fmla="*/ 56 w 96"/>
                  <a:gd name="T1" fmla="*/ 103 h 104"/>
                  <a:gd name="T2" fmla="*/ 39 w 96"/>
                  <a:gd name="T3" fmla="*/ 101 h 104"/>
                  <a:gd name="T4" fmla="*/ 3 w 96"/>
                  <a:gd name="T5" fmla="*/ 46 h 104"/>
                  <a:gd name="T6" fmla="*/ 59 w 96"/>
                  <a:gd name="T7" fmla="*/ 3 h 104"/>
                  <a:gd name="T8" fmla="*/ 89 w 96"/>
                  <a:gd name="T9" fmla="*/ 15 h 104"/>
                  <a:gd name="T10" fmla="*/ 94 w 96"/>
                  <a:gd name="T11" fmla="*/ 19 h 104"/>
                  <a:gd name="T12" fmla="*/ 94 w 96"/>
                  <a:gd name="T13" fmla="*/ 23 h 104"/>
                  <a:gd name="T14" fmla="*/ 88 w 96"/>
                  <a:gd name="T15" fmla="*/ 30 h 104"/>
                  <a:gd name="T16" fmla="*/ 82 w 96"/>
                  <a:gd name="T17" fmla="*/ 31 h 104"/>
                  <a:gd name="T18" fmla="*/ 77 w 96"/>
                  <a:gd name="T19" fmla="*/ 27 h 104"/>
                  <a:gd name="T20" fmla="*/ 47 w 96"/>
                  <a:gd name="T21" fmla="*/ 20 h 104"/>
                  <a:gd name="T22" fmla="*/ 21 w 96"/>
                  <a:gd name="T23" fmla="*/ 56 h 104"/>
                  <a:gd name="T24" fmla="*/ 52 w 96"/>
                  <a:gd name="T25" fmla="*/ 86 h 104"/>
                  <a:gd name="T26" fmla="*/ 79 w 96"/>
                  <a:gd name="T27" fmla="*/ 77 h 104"/>
                  <a:gd name="T28" fmla="*/ 89 w 96"/>
                  <a:gd name="T29" fmla="*/ 77 h 104"/>
                  <a:gd name="T30" fmla="*/ 88 w 96"/>
                  <a:gd name="T31" fmla="*/ 92 h 104"/>
                  <a:gd name="T32" fmla="*/ 56 w 96"/>
                  <a:gd name="T3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4">
                    <a:moveTo>
                      <a:pt x="56" y="103"/>
                    </a:moveTo>
                    <a:cubicBezTo>
                      <a:pt x="50" y="103"/>
                      <a:pt x="44" y="102"/>
                      <a:pt x="39" y="101"/>
                    </a:cubicBezTo>
                    <a:cubicBezTo>
                      <a:pt x="15" y="94"/>
                      <a:pt x="0" y="71"/>
                      <a:pt x="3" y="46"/>
                    </a:cubicBezTo>
                    <a:cubicBezTo>
                      <a:pt x="7" y="19"/>
                      <a:pt x="31" y="0"/>
                      <a:pt x="59" y="3"/>
                    </a:cubicBezTo>
                    <a:cubicBezTo>
                      <a:pt x="70" y="4"/>
                      <a:pt x="81" y="7"/>
                      <a:pt x="89" y="15"/>
                    </a:cubicBezTo>
                    <a:cubicBezTo>
                      <a:pt x="91" y="16"/>
                      <a:pt x="93" y="17"/>
                      <a:pt x="94" y="19"/>
                    </a:cubicBezTo>
                    <a:cubicBezTo>
                      <a:pt x="95" y="20"/>
                      <a:pt x="95" y="22"/>
                      <a:pt x="94" y="23"/>
                    </a:cubicBezTo>
                    <a:cubicBezTo>
                      <a:pt x="92" y="25"/>
                      <a:pt x="90" y="28"/>
                      <a:pt x="88" y="30"/>
                    </a:cubicBezTo>
                    <a:cubicBezTo>
                      <a:pt x="86" y="32"/>
                      <a:pt x="84" y="32"/>
                      <a:pt x="82" y="31"/>
                    </a:cubicBezTo>
                    <a:cubicBezTo>
                      <a:pt x="80" y="29"/>
                      <a:pt x="78" y="28"/>
                      <a:pt x="77" y="27"/>
                    </a:cubicBezTo>
                    <a:cubicBezTo>
                      <a:pt x="68" y="20"/>
                      <a:pt x="57" y="18"/>
                      <a:pt x="47" y="20"/>
                    </a:cubicBezTo>
                    <a:cubicBezTo>
                      <a:pt x="30" y="24"/>
                      <a:pt x="19" y="39"/>
                      <a:pt x="21" y="56"/>
                    </a:cubicBezTo>
                    <a:cubicBezTo>
                      <a:pt x="23" y="73"/>
                      <a:pt x="35" y="85"/>
                      <a:pt x="52" y="86"/>
                    </a:cubicBezTo>
                    <a:cubicBezTo>
                      <a:pt x="62" y="87"/>
                      <a:pt x="71" y="84"/>
                      <a:pt x="79" y="77"/>
                    </a:cubicBezTo>
                    <a:cubicBezTo>
                      <a:pt x="82" y="74"/>
                      <a:pt x="86" y="74"/>
                      <a:pt x="89" y="77"/>
                    </a:cubicBezTo>
                    <a:cubicBezTo>
                      <a:pt x="96" y="85"/>
                      <a:pt x="96" y="86"/>
                      <a:pt x="88" y="92"/>
                    </a:cubicBezTo>
                    <a:cubicBezTo>
                      <a:pt x="78" y="99"/>
                      <a:pt x="68" y="104"/>
                      <a:pt x="56" y="10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8" name="Freeform 41"/>
              <p:cNvSpPr>
                <a:spLocks/>
              </p:cNvSpPr>
              <p:nvPr/>
            </p:nvSpPr>
            <p:spPr bwMode="auto">
              <a:xfrm>
                <a:off x="1609586" y="927582"/>
                <a:ext cx="27908" cy="41522"/>
              </a:xfrm>
              <a:custGeom>
                <a:avLst/>
                <a:gdLst>
                  <a:gd name="T0" fmla="*/ 65 w 67"/>
                  <a:gd name="T1" fmla="*/ 4 h 101"/>
                  <a:gd name="T2" fmla="*/ 56 w 67"/>
                  <a:gd name="T3" fmla="*/ 14 h 101"/>
                  <a:gd name="T4" fmla="*/ 37 w 67"/>
                  <a:gd name="T5" fmla="*/ 39 h 101"/>
                  <a:gd name="T6" fmla="*/ 37 w 67"/>
                  <a:gd name="T7" fmla="*/ 52 h 101"/>
                  <a:gd name="T8" fmla="*/ 64 w 67"/>
                  <a:gd name="T9" fmla="*/ 91 h 101"/>
                  <a:gd name="T10" fmla="*/ 67 w 67"/>
                  <a:gd name="T11" fmla="*/ 96 h 101"/>
                  <a:gd name="T12" fmla="*/ 44 w 67"/>
                  <a:gd name="T13" fmla="*/ 92 h 101"/>
                  <a:gd name="T14" fmla="*/ 23 w 67"/>
                  <a:gd name="T15" fmla="*/ 63 h 101"/>
                  <a:gd name="T16" fmla="*/ 19 w 67"/>
                  <a:gd name="T17" fmla="*/ 58 h 101"/>
                  <a:gd name="T18" fmla="*/ 18 w 67"/>
                  <a:gd name="T19" fmla="*/ 63 h 101"/>
                  <a:gd name="T20" fmla="*/ 18 w 67"/>
                  <a:gd name="T21" fmla="*/ 89 h 101"/>
                  <a:gd name="T22" fmla="*/ 8 w 67"/>
                  <a:gd name="T23" fmla="*/ 98 h 101"/>
                  <a:gd name="T24" fmla="*/ 7 w 67"/>
                  <a:gd name="T25" fmla="*/ 98 h 101"/>
                  <a:gd name="T26" fmla="*/ 0 w 67"/>
                  <a:gd name="T27" fmla="*/ 91 h 101"/>
                  <a:gd name="T28" fmla="*/ 0 w 67"/>
                  <a:gd name="T29" fmla="*/ 60 h 101"/>
                  <a:gd name="T30" fmla="*/ 0 w 67"/>
                  <a:gd name="T31" fmla="*/ 12 h 101"/>
                  <a:gd name="T32" fmla="*/ 0 w 67"/>
                  <a:gd name="T33" fmla="*/ 8 h 101"/>
                  <a:gd name="T34" fmla="*/ 11 w 67"/>
                  <a:gd name="T35" fmla="*/ 2 h 101"/>
                  <a:gd name="T36" fmla="*/ 18 w 67"/>
                  <a:gd name="T37" fmla="*/ 9 h 101"/>
                  <a:gd name="T38" fmla="*/ 18 w 67"/>
                  <a:gd name="T39" fmla="*/ 30 h 101"/>
                  <a:gd name="T40" fmla="*/ 19 w 67"/>
                  <a:gd name="T41" fmla="*/ 33 h 101"/>
                  <a:gd name="T42" fmla="*/ 22 w 67"/>
                  <a:gd name="T43" fmla="*/ 31 h 101"/>
                  <a:gd name="T44" fmla="*/ 35 w 67"/>
                  <a:gd name="T45" fmla="*/ 14 h 101"/>
                  <a:gd name="T46" fmla="*/ 65 w 67"/>
                  <a:gd name="T4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01">
                    <a:moveTo>
                      <a:pt x="65" y="4"/>
                    </a:moveTo>
                    <a:cubicBezTo>
                      <a:pt x="62" y="8"/>
                      <a:pt x="59" y="11"/>
                      <a:pt x="56" y="14"/>
                    </a:cubicBezTo>
                    <a:cubicBezTo>
                      <a:pt x="50" y="23"/>
                      <a:pt x="44" y="31"/>
                      <a:pt x="37" y="39"/>
                    </a:cubicBezTo>
                    <a:cubicBezTo>
                      <a:pt x="33" y="44"/>
                      <a:pt x="33" y="46"/>
                      <a:pt x="37" y="52"/>
                    </a:cubicBezTo>
                    <a:cubicBezTo>
                      <a:pt x="46" y="65"/>
                      <a:pt x="55" y="78"/>
                      <a:pt x="64" y="91"/>
                    </a:cubicBezTo>
                    <a:cubicBezTo>
                      <a:pt x="65" y="93"/>
                      <a:pt x="66" y="94"/>
                      <a:pt x="67" y="96"/>
                    </a:cubicBezTo>
                    <a:cubicBezTo>
                      <a:pt x="59" y="101"/>
                      <a:pt x="50" y="100"/>
                      <a:pt x="44" y="92"/>
                    </a:cubicBezTo>
                    <a:cubicBezTo>
                      <a:pt x="37" y="83"/>
                      <a:pt x="30" y="73"/>
                      <a:pt x="23" y="63"/>
                    </a:cubicBezTo>
                    <a:cubicBezTo>
                      <a:pt x="22" y="61"/>
                      <a:pt x="22" y="59"/>
                      <a:pt x="19" y="58"/>
                    </a:cubicBezTo>
                    <a:cubicBezTo>
                      <a:pt x="17" y="59"/>
                      <a:pt x="18" y="61"/>
                      <a:pt x="18" y="63"/>
                    </a:cubicBezTo>
                    <a:cubicBezTo>
                      <a:pt x="18" y="72"/>
                      <a:pt x="18" y="80"/>
                      <a:pt x="18" y="89"/>
                    </a:cubicBezTo>
                    <a:cubicBezTo>
                      <a:pt x="18" y="98"/>
                      <a:pt x="17" y="98"/>
                      <a:pt x="8" y="98"/>
                    </a:cubicBezTo>
                    <a:cubicBezTo>
                      <a:pt x="8" y="98"/>
                      <a:pt x="8" y="98"/>
                      <a:pt x="7" y="98"/>
                    </a:cubicBezTo>
                    <a:cubicBezTo>
                      <a:pt x="1" y="98"/>
                      <a:pt x="0" y="97"/>
                      <a:pt x="0" y="91"/>
                    </a:cubicBezTo>
                    <a:cubicBezTo>
                      <a:pt x="0" y="81"/>
                      <a:pt x="0" y="71"/>
                      <a:pt x="0" y="60"/>
                    </a:cubicBezTo>
                    <a:cubicBezTo>
                      <a:pt x="0" y="44"/>
                      <a:pt x="0" y="28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3"/>
                      <a:pt x="3" y="2"/>
                      <a:pt x="11" y="2"/>
                    </a:cubicBezTo>
                    <a:cubicBezTo>
                      <a:pt x="17" y="3"/>
                      <a:pt x="18" y="4"/>
                      <a:pt x="18" y="9"/>
                    </a:cubicBezTo>
                    <a:cubicBezTo>
                      <a:pt x="18" y="16"/>
                      <a:pt x="18" y="23"/>
                      <a:pt x="18" y="30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1" y="32"/>
                      <a:pt x="22" y="31"/>
                    </a:cubicBezTo>
                    <a:cubicBezTo>
                      <a:pt x="27" y="26"/>
                      <a:pt x="32" y="20"/>
                      <a:pt x="35" y="14"/>
                    </a:cubicBezTo>
                    <a:cubicBezTo>
                      <a:pt x="42" y="3"/>
                      <a:pt x="51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9" name="Freeform 42"/>
              <p:cNvSpPr>
                <a:spLocks/>
              </p:cNvSpPr>
              <p:nvPr/>
            </p:nvSpPr>
            <p:spPr bwMode="auto">
              <a:xfrm>
                <a:off x="1560578" y="812548"/>
                <a:ext cx="29269" cy="40841"/>
              </a:xfrm>
              <a:custGeom>
                <a:avLst/>
                <a:gdLst>
                  <a:gd name="T0" fmla="*/ 65 w 69"/>
                  <a:gd name="T1" fmla="*/ 4 h 100"/>
                  <a:gd name="T2" fmla="*/ 48 w 69"/>
                  <a:gd name="T3" fmla="*/ 26 h 100"/>
                  <a:gd name="T4" fmla="*/ 39 w 69"/>
                  <a:gd name="T5" fmla="*/ 37 h 100"/>
                  <a:gd name="T6" fmla="*/ 39 w 69"/>
                  <a:gd name="T7" fmla="*/ 54 h 100"/>
                  <a:gd name="T8" fmla="*/ 45 w 69"/>
                  <a:gd name="T9" fmla="*/ 63 h 100"/>
                  <a:gd name="T10" fmla="*/ 65 w 69"/>
                  <a:gd name="T11" fmla="*/ 93 h 100"/>
                  <a:gd name="T12" fmla="*/ 62 w 69"/>
                  <a:gd name="T13" fmla="*/ 99 h 100"/>
                  <a:gd name="T14" fmla="*/ 41 w 69"/>
                  <a:gd name="T15" fmla="*/ 88 h 100"/>
                  <a:gd name="T16" fmla="*/ 22 w 69"/>
                  <a:gd name="T17" fmla="*/ 61 h 100"/>
                  <a:gd name="T18" fmla="*/ 19 w 69"/>
                  <a:gd name="T19" fmla="*/ 59 h 100"/>
                  <a:gd name="T20" fmla="*/ 18 w 69"/>
                  <a:gd name="T21" fmla="*/ 62 h 100"/>
                  <a:gd name="T22" fmla="*/ 18 w 69"/>
                  <a:gd name="T23" fmla="*/ 89 h 100"/>
                  <a:gd name="T24" fmla="*/ 18 w 69"/>
                  <a:gd name="T25" fmla="*/ 94 h 100"/>
                  <a:gd name="T26" fmla="*/ 13 w 69"/>
                  <a:gd name="T27" fmla="*/ 99 h 100"/>
                  <a:gd name="T28" fmla="*/ 9 w 69"/>
                  <a:gd name="T29" fmla="*/ 99 h 100"/>
                  <a:gd name="T30" fmla="*/ 0 w 69"/>
                  <a:gd name="T31" fmla="*/ 90 h 100"/>
                  <a:gd name="T32" fmla="*/ 0 w 69"/>
                  <a:gd name="T33" fmla="*/ 11 h 100"/>
                  <a:gd name="T34" fmla="*/ 9 w 69"/>
                  <a:gd name="T35" fmla="*/ 2 h 100"/>
                  <a:gd name="T36" fmla="*/ 18 w 69"/>
                  <a:gd name="T37" fmla="*/ 12 h 100"/>
                  <a:gd name="T38" fmla="*/ 18 w 69"/>
                  <a:gd name="T39" fmla="*/ 29 h 100"/>
                  <a:gd name="T40" fmla="*/ 19 w 69"/>
                  <a:gd name="T41" fmla="*/ 33 h 100"/>
                  <a:gd name="T42" fmla="*/ 23 w 69"/>
                  <a:gd name="T43" fmla="*/ 31 h 100"/>
                  <a:gd name="T44" fmla="*/ 37 w 69"/>
                  <a:gd name="T45" fmla="*/ 13 h 100"/>
                  <a:gd name="T46" fmla="*/ 65 w 69"/>
                  <a:gd name="T4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100">
                    <a:moveTo>
                      <a:pt x="65" y="4"/>
                    </a:moveTo>
                    <a:cubicBezTo>
                      <a:pt x="59" y="12"/>
                      <a:pt x="54" y="19"/>
                      <a:pt x="48" y="26"/>
                    </a:cubicBezTo>
                    <a:cubicBezTo>
                      <a:pt x="45" y="30"/>
                      <a:pt x="42" y="34"/>
                      <a:pt x="39" y="37"/>
                    </a:cubicBezTo>
                    <a:cubicBezTo>
                      <a:pt x="35" y="43"/>
                      <a:pt x="35" y="48"/>
                      <a:pt x="39" y="54"/>
                    </a:cubicBezTo>
                    <a:cubicBezTo>
                      <a:pt x="41" y="57"/>
                      <a:pt x="43" y="60"/>
                      <a:pt x="45" y="63"/>
                    </a:cubicBezTo>
                    <a:cubicBezTo>
                      <a:pt x="52" y="73"/>
                      <a:pt x="58" y="83"/>
                      <a:pt x="65" y="93"/>
                    </a:cubicBezTo>
                    <a:cubicBezTo>
                      <a:pt x="69" y="98"/>
                      <a:pt x="68" y="99"/>
                      <a:pt x="62" y="99"/>
                    </a:cubicBezTo>
                    <a:cubicBezTo>
                      <a:pt x="53" y="100"/>
                      <a:pt x="46" y="97"/>
                      <a:pt x="41" y="88"/>
                    </a:cubicBezTo>
                    <a:cubicBezTo>
                      <a:pt x="36" y="79"/>
                      <a:pt x="29" y="70"/>
                      <a:pt x="22" y="61"/>
                    </a:cubicBezTo>
                    <a:cubicBezTo>
                      <a:pt x="21" y="60"/>
                      <a:pt x="21" y="58"/>
                      <a:pt x="19" y="59"/>
                    </a:cubicBezTo>
                    <a:cubicBezTo>
                      <a:pt x="18" y="59"/>
                      <a:pt x="18" y="61"/>
                      <a:pt x="18" y="62"/>
                    </a:cubicBezTo>
                    <a:cubicBezTo>
                      <a:pt x="18" y="71"/>
                      <a:pt x="17" y="80"/>
                      <a:pt x="18" y="89"/>
                    </a:cubicBezTo>
                    <a:cubicBezTo>
                      <a:pt x="18" y="90"/>
                      <a:pt x="18" y="92"/>
                      <a:pt x="18" y="94"/>
                    </a:cubicBezTo>
                    <a:cubicBezTo>
                      <a:pt x="18" y="97"/>
                      <a:pt x="16" y="99"/>
                      <a:pt x="13" y="99"/>
                    </a:cubicBezTo>
                    <a:cubicBezTo>
                      <a:pt x="12" y="99"/>
                      <a:pt x="10" y="99"/>
                      <a:pt x="9" y="99"/>
                    </a:cubicBezTo>
                    <a:cubicBezTo>
                      <a:pt x="2" y="99"/>
                      <a:pt x="0" y="98"/>
                      <a:pt x="0" y="90"/>
                    </a:cubicBezTo>
                    <a:cubicBezTo>
                      <a:pt x="1" y="64"/>
                      <a:pt x="1" y="37"/>
                      <a:pt x="0" y="11"/>
                    </a:cubicBezTo>
                    <a:cubicBezTo>
                      <a:pt x="0" y="4"/>
                      <a:pt x="2" y="3"/>
                      <a:pt x="9" y="2"/>
                    </a:cubicBezTo>
                    <a:cubicBezTo>
                      <a:pt x="17" y="2"/>
                      <a:pt x="19" y="4"/>
                      <a:pt x="18" y="12"/>
                    </a:cubicBezTo>
                    <a:cubicBezTo>
                      <a:pt x="18" y="18"/>
                      <a:pt x="18" y="24"/>
                      <a:pt x="18" y="29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2" y="32"/>
                      <a:pt x="23" y="31"/>
                    </a:cubicBezTo>
                    <a:cubicBezTo>
                      <a:pt x="28" y="25"/>
                      <a:pt x="33" y="19"/>
                      <a:pt x="37" y="13"/>
                    </a:cubicBezTo>
                    <a:cubicBezTo>
                      <a:pt x="43" y="3"/>
                      <a:pt x="53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0" name="Freeform 43"/>
              <p:cNvSpPr>
                <a:spLocks/>
              </p:cNvSpPr>
              <p:nvPr/>
            </p:nvSpPr>
            <p:spPr bwMode="auto">
              <a:xfrm>
                <a:off x="1566704" y="928263"/>
                <a:ext cx="22463" cy="39479"/>
              </a:xfrm>
              <a:custGeom>
                <a:avLst/>
                <a:gdLst>
                  <a:gd name="T0" fmla="*/ 0 w 54"/>
                  <a:gd name="T1" fmla="*/ 48 h 96"/>
                  <a:gd name="T2" fmla="*/ 0 w 54"/>
                  <a:gd name="T3" fmla="*/ 9 h 96"/>
                  <a:gd name="T4" fmla="*/ 8 w 54"/>
                  <a:gd name="T5" fmla="*/ 0 h 96"/>
                  <a:gd name="T6" fmla="*/ 45 w 54"/>
                  <a:gd name="T7" fmla="*/ 0 h 96"/>
                  <a:gd name="T8" fmla="*/ 52 w 54"/>
                  <a:gd name="T9" fmla="*/ 8 h 96"/>
                  <a:gd name="T10" fmla="*/ 42 w 54"/>
                  <a:gd name="T11" fmla="*/ 18 h 96"/>
                  <a:gd name="T12" fmla="*/ 23 w 54"/>
                  <a:gd name="T13" fmla="*/ 18 h 96"/>
                  <a:gd name="T14" fmla="*/ 18 w 54"/>
                  <a:gd name="T15" fmla="*/ 24 h 96"/>
                  <a:gd name="T16" fmla="*/ 18 w 54"/>
                  <a:gd name="T17" fmla="*/ 30 h 96"/>
                  <a:gd name="T18" fmla="*/ 24 w 54"/>
                  <a:gd name="T19" fmla="*/ 36 h 96"/>
                  <a:gd name="T20" fmla="*/ 45 w 54"/>
                  <a:gd name="T21" fmla="*/ 36 h 96"/>
                  <a:gd name="T22" fmla="*/ 52 w 54"/>
                  <a:gd name="T23" fmla="*/ 43 h 96"/>
                  <a:gd name="T24" fmla="*/ 42 w 54"/>
                  <a:gd name="T25" fmla="*/ 53 h 96"/>
                  <a:gd name="T26" fmla="*/ 24 w 54"/>
                  <a:gd name="T27" fmla="*/ 53 h 96"/>
                  <a:gd name="T28" fmla="*/ 18 w 54"/>
                  <a:gd name="T29" fmla="*/ 59 h 96"/>
                  <a:gd name="T30" fmla="*/ 18 w 54"/>
                  <a:gd name="T31" fmla="*/ 71 h 96"/>
                  <a:gd name="T32" fmla="*/ 26 w 54"/>
                  <a:gd name="T33" fmla="*/ 79 h 96"/>
                  <a:gd name="T34" fmla="*/ 39 w 54"/>
                  <a:gd name="T35" fmla="*/ 79 h 96"/>
                  <a:gd name="T36" fmla="*/ 43 w 54"/>
                  <a:gd name="T37" fmla="*/ 79 h 96"/>
                  <a:gd name="T38" fmla="*/ 52 w 54"/>
                  <a:gd name="T39" fmla="*/ 92 h 96"/>
                  <a:gd name="T40" fmla="*/ 46 w 54"/>
                  <a:gd name="T41" fmla="*/ 96 h 96"/>
                  <a:gd name="T42" fmla="*/ 23 w 54"/>
                  <a:gd name="T43" fmla="*/ 96 h 96"/>
                  <a:gd name="T44" fmla="*/ 7 w 54"/>
                  <a:gd name="T45" fmla="*/ 96 h 96"/>
                  <a:gd name="T46" fmla="*/ 0 w 54"/>
                  <a:gd name="T47" fmla="*/ 89 h 96"/>
                  <a:gd name="T48" fmla="*/ 0 w 54"/>
                  <a:gd name="T4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3" y="0"/>
                      <a:pt x="45" y="0"/>
                    </a:cubicBezTo>
                    <a:cubicBezTo>
                      <a:pt x="51" y="0"/>
                      <a:pt x="52" y="1"/>
                      <a:pt x="52" y="8"/>
                    </a:cubicBezTo>
                    <a:cubicBezTo>
                      <a:pt x="52" y="18"/>
                      <a:pt x="52" y="18"/>
                      <a:pt x="42" y="18"/>
                    </a:cubicBezTo>
                    <a:cubicBezTo>
                      <a:pt x="36" y="18"/>
                      <a:pt x="29" y="18"/>
                      <a:pt x="23" y="18"/>
                    </a:cubicBezTo>
                    <a:cubicBezTo>
                      <a:pt x="18" y="18"/>
                      <a:pt x="18" y="19"/>
                      <a:pt x="18" y="24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4" y="36"/>
                    </a:cubicBezTo>
                    <a:cubicBezTo>
                      <a:pt x="31" y="36"/>
                      <a:pt x="38" y="36"/>
                      <a:pt x="45" y="36"/>
                    </a:cubicBezTo>
                    <a:cubicBezTo>
                      <a:pt x="52" y="36"/>
                      <a:pt x="52" y="36"/>
                      <a:pt x="52" y="43"/>
                    </a:cubicBezTo>
                    <a:cubicBezTo>
                      <a:pt x="52" y="51"/>
                      <a:pt x="54" y="53"/>
                      <a:pt x="42" y="53"/>
                    </a:cubicBezTo>
                    <a:cubicBezTo>
                      <a:pt x="36" y="53"/>
                      <a:pt x="30" y="53"/>
                      <a:pt x="24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3"/>
                      <a:pt x="18" y="67"/>
                      <a:pt x="18" y="71"/>
                    </a:cubicBezTo>
                    <a:cubicBezTo>
                      <a:pt x="19" y="77"/>
                      <a:pt x="20" y="78"/>
                      <a:pt x="26" y="79"/>
                    </a:cubicBezTo>
                    <a:cubicBezTo>
                      <a:pt x="30" y="79"/>
                      <a:pt x="35" y="79"/>
                      <a:pt x="39" y="79"/>
                    </a:cubicBezTo>
                    <a:cubicBezTo>
                      <a:pt x="40" y="79"/>
                      <a:pt x="42" y="79"/>
                      <a:pt x="43" y="79"/>
                    </a:cubicBezTo>
                    <a:cubicBezTo>
                      <a:pt x="52" y="80"/>
                      <a:pt x="54" y="83"/>
                      <a:pt x="52" y="92"/>
                    </a:cubicBezTo>
                    <a:cubicBezTo>
                      <a:pt x="51" y="96"/>
                      <a:pt x="51" y="96"/>
                      <a:pt x="46" y="96"/>
                    </a:cubicBezTo>
                    <a:cubicBezTo>
                      <a:pt x="38" y="96"/>
                      <a:pt x="31" y="96"/>
                      <a:pt x="23" y="96"/>
                    </a:cubicBezTo>
                    <a:cubicBezTo>
                      <a:pt x="17" y="96"/>
                      <a:pt x="12" y="96"/>
                      <a:pt x="7" y="96"/>
                    </a:cubicBezTo>
                    <a:cubicBezTo>
                      <a:pt x="1" y="96"/>
                      <a:pt x="0" y="95"/>
                      <a:pt x="0" y="89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1" name="Freeform 44"/>
              <p:cNvSpPr>
                <a:spLocks/>
              </p:cNvSpPr>
              <p:nvPr/>
            </p:nvSpPr>
            <p:spPr bwMode="auto">
              <a:xfrm>
                <a:off x="1578956" y="986120"/>
                <a:ext cx="22463" cy="39479"/>
              </a:xfrm>
              <a:custGeom>
                <a:avLst/>
                <a:gdLst>
                  <a:gd name="T0" fmla="*/ 0 w 53"/>
                  <a:gd name="T1" fmla="*/ 48 h 96"/>
                  <a:gd name="T2" fmla="*/ 0 w 53"/>
                  <a:gd name="T3" fmla="*/ 8 h 96"/>
                  <a:gd name="T4" fmla="*/ 7 w 53"/>
                  <a:gd name="T5" fmla="*/ 0 h 96"/>
                  <a:gd name="T6" fmla="*/ 45 w 53"/>
                  <a:gd name="T7" fmla="*/ 0 h 96"/>
                  <a:gd name="T8" fmla="*/ 52 w 53"/>
                  <a:gd name="T9" fmla="*/ 7 h 96"/>
                  <a:gd name="T10" fmla="*/ 52 w 53"/>
                  <a:gd name="T11" fmla="*/ 8 h 96"/>
                  <a:gd name="T12" fmla="*/ 43 w 53"/>
                  <a:gd name="T13" fmla="*/ 17 h 96"/>
                  <a:gd name="T14" fmla="*/ 23 w 53"/>
                  <a:gd name="T15" fmla="*/ 17 h 96"/>
                  <a:gd name="T16" fmla="*/ 17 w 53"/>
                  <a:gd name="T17" fmla="*/ 24 h 96"/>
                  <a:gd name="T18" fmla="*/ 17 w 53"/>
                  <a:gd name="T19" fmla="*/ 29 h 96"/>
                  <a:gd name="T20" fmla="*/ 24 w 53"/>
                  <a:gd name="T21" fmla="*/ 36 h 96"/>
                  <a:gd name="T22" fmla="*/ 46 w 53"/>
                  <a:gd name="T23" fmla="*/ 35 h 96"/>
                  <a:gd name="T24" fmla="*/ 52 w 53"/>
                  <a:gd name="T25" fmla="*/ 42 h 96"/>
                  <a:gd name="T26" fmla="*/ 42 w 53"/>
                  <a:gd name="T27" fmla="*/ 52 h 96"/>
                  <a:gd name="T28" fmla="*/ 25 w 53"/>
                  <a:gd name="T29" fmla="*/ 52 h 96"/>
                  <a:gd name="T30" fmla="*/ 17 w 53"/>
                  <a:gd name="T31" fmla="*/ 59 h 96"/>
                  <a:gd name="T32" fmla="*/ 17 w 53"/>
                  <a:gd name="T33" fmla="*/ 66 h 96"/>
                  <a:gd name="T34" fmla="*/ 18 w 53"/>
                  <a:gd name="T35" fmla="*/ 71 h 96"/>
                  <a:gd name="T36" fmla="*/ 26 w 53"/>
                  <a:gd name="T37" fmla="*/ 79 h 96"/>
                  <a:gd name="T38" fmla="*/ 46 w 53"/>
                  <a:gd name="T39" fmla="*/ 79 h 96"/>
                  <a:gd name="T40" fmla="*/ 52 w 53"/>
                  <a:gd name="T41" fmla="*/ 85 h 96"/>
                  <a:gd name="T42" fmla="*/ 42 w 53"/>
                  <a:gd name="T43" fmla="*/ 96 h 96"/>
                  <a:gd name="T44" fmla="*/ 12 w 53"/>
                  <a:gd name="T45" fmla="*/ 96 h 96"/>
                  <a:gd name="T46" fmla="*/ 8 w 53"/>
                  <a:gd name="T47" fmla="*/ 96 h 96"/>
                  <a:gd name="T48" fmla="*/ 0 w 53"/>
                  <a:gd name="T49" fmla="*/ 88 h 96"/>
                  <a:gd name="T50" fmla="*/ 0 w 53"/>
                  <a:gd name="T51" fmla="*/ 57 h 96"/>
                  <a:gd name="T52" fmla="*/ 0 w 53"/>
                  <a:gd name="T53" fmla="*/ 48 h 96"/>
                  <a:gd name="T54" fmla="*/ 0 w 53"/>
                  <a:gd name="T5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96">
                    <a:moveTo>
                      <a:pt x="0" y="48"/>
                    </a:moveTo>
                    <a:cubicBezTo>
                      <a:pt x="0" y="34"/>
                      <a:pt x="0" y="21"/>
                      <a:pt x="0" y="8"/>
                    </a:cubicBezTo>
                    <a:cubicBezTo>
                      <a:pt x="0" y="1"/>
                      <a:pt x="1" y="0"/>
                      <a:pt x="7" y="0"/>
                    </a:cubicBezTo>
                    <a:cubicBezTo>
                      <a:pt x="20" y="0"/>
                      <a:pt x="32" y="0"/>
                      <a:pt x="45" y="0"/>
                    </a:cubicBezTo>
                    <a:cubicBezTo>
                      <a:pt x="51" y="0"/>
                      <a:pt x="52" y="1"/>
                      <a:pt x="52" y="7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3" y="17"/>
                      <a:pt x="50" y="17"/>
                      <a:pt x="43" y="17"/>
                    </a:cubicBezTo>
                    <a:cubicBezTo>
                      <a:pt x="36" y="17"/>
                      <a:pt x="30" y="17"/>
                      <a:pt x="23" y="17"/>
                    </a:cubicBezTo>
                    <a:cubicBezTo>
                      <a:pt x="18" y="17"/>
                      <a:pt x="17" y="18"/>
                      <a:pt x="17" y="24"/>
                    </a:cubicBezTo>
                    <a:cubicBezTo>
                      <a:pt x="17" y="25"/>
                      <a:pt x="17" y="27"/>
                      <a:pt x="17" y="29"/>
                    </a:cubicBezTo>
                    <a:cubicBezTo>
                      <a:pt x="17" y="34"/>
                      <a:pt x="18" y="35"/>
                      <a:pt x="24" y="36"/>
                    </a:cubicBezTo>
                    <a:cubicBezTo>
                      <a:pt x="31" y="36"/>
                      <a:pt x="38" y="35"/>
                      <a:pt x="46" y="35"/>
                    </a:cubicBezTo>
                    <a:cubicBezTo>
                      <a:pt x="51" y="36"/>
                      <a:pt x="52" y="36"/>
                      <a:pt x="52" y="42"/>
                    </a:cubicBezTo>
                    <a:cubicBezTo>
                      <a:pt x="53" y="52"/>
                      <a:pt x="52" y="53"/>
                      <a:pt x="42" y="52"/>
                    </a:cubicBezTo>
                    <a:cubicBezTo>
                      <a:pt x="36" y="52"/>
                      <a:pt x="31" y="52"/>
                      <a:pt x="25" y="52"/>
                    </a:cubicBezTo>
                    <a:cubicBezTo>
                      <a:pt x="20" y="52"/>
                      <a:pt x="18" y="54"/>
                      <a:pt x="17" y="59"/>
                    </a:cubicBezTo>
                    <a:cubicBezTo>
                      <a:pt x="17" y="61"/>
                      <a:pt x="17" y="63"/>
                      <a:pt x="17" y="66"/>
                    </a:cubicBezTo>
                    <a:cubicBezTo>
                      <a:pt x="17" y="67"/>
                      <a:pt x="18" y="69"/>
                      <a:pt x="18" y="71"/>
                    </a:cubicBezTo>
                    <a:cubicBezTo>
                      <a:pt x="18" y="79"/>
                      <a:pt x="18" y="79"/>
                      <a:pt x="26" y="79"/>
                    </a:cubicBezTo>
                    <a:cubicBezTo>
                      <a:pt x="32" y="79"/>
                      <a:pt x="39" y="79"/>
                      <a:pt x="46" y="79"/>
                    </a:cubicBezTo>
                    <a:cubicBezTo>
                      <a:pt x="51" y="79"/>
                      <a:pt x="52" y="80"/>
                      <a:pt x="52" y="85"/>
                    </a:cubicBezTo>
                    <a:cubicBezTo>
                      <a:pt x="53" y="95"/>
                      <a:pt x="52" y="96"/>
                      <a:pt x="42" y="96"/>
                    </a:cubicBezTo>
                    <a:cubicBezTo>
                      <a:pt x="32" y="96"/>
                      <a:pt x="22" y="96"/>
                      <a:pt x="12" y="96"/>
                    </a:cubicBezTo>
                    <a:cubicBezTo>
                      <a:pt x="11" y="96"/>
                      <a:pt x="9" y="96"/>
                      <a:pt x="8" y="96"/>
                    </a:cubicBezTo>
                    <a:cubicBezTo>
                      <a:pt x="1" y="96"/>
                      <a:pt x="0" y="95"/>
                      <a:pt x="0" y="88"/>
                    </a:cubicBezTo>
                    <a:cubicBezTo>
                      <a:pt x="0" y="78"/>
                      <a:pt x="0" y="68"/>
                      <a:pt x="0" y="57"/>
                    </a:cubicBezTo>
                    <a:cubicBezTo>
                      <a:pt x="0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2" name="Freeform 45"/>
              <p:cNvSpPr>
                <a:spLocks/>
              </p:cNvSpPr>
              <p:nvPr/>
            </p:nvSpPr>
            <p:spPr bwMode="auto">
              <a:xfrm>
                <a:off x="1259719" y="986120"/>
                <a:ext cx="38118" cy="40160"/>
              </a:xfrm>
              <a:custGeom>
                <a:avLst/>
                <a:gdLst>
                  <a:gd name="T0" fmla="*/ 46 w 92"/>
                  <a:gd name="T1" fmla="*/ 27 h 98"/>
                  <a:gd name="T2" fmla="*/ 43 w 92"/>
                  <a:gd name="T3" fmla="*/ 32 h 98"/>
                  <a:gd name="T4" fmla="*/ 22 w 92"/>
                  <a:gd name="T5" fmla="*/ 86 h 98"/>
                  <a:gd name="T6" fmla="*/ 6 w 92"/>
                  <a:gd name="T7" fmla="*/ 97 h 98"/>
                  <a:gd name="T8" fmla="*/ 2 w 92"/>
                  <a:gd name="T9" fmla="*/ 91 h 98"/>
                  <a:gd name="T10" fmla="*/ 34 w 92"/>
                  <a:gd name="T11" fmla="*/ 5 h 98"/>
                  <a:gd name="T12" fmla="*/ 43 w 92"/>
                  <a:gd name="T13" fmla="*/ 0 h 98"/>
                  <a:gd name="T14" fmla="*/ 59 w 92"/>
                  <a:gd name="T15" fmla="*/ 11 h 98"/>
                  <a:gd name="T16" fmla="*/ 88 w 92"/>
                  <a:gd name="T17" fmla="*/ 87 h 98"/>
                  <a:gd name="T18" fmla="*/ 82 w 92"/>
                  <a:gd name="T19" fmla="*/ 96 h 98"/>
                  <a:gd name="T20" fmla="*/ 70 w 92"/>
                  <a:gd name="T21" fmla="*/ 88 h 98"/>
                  <a:gd name="T22" fmla="*/ 49 w 92"/>
                  <a:gd name="T23" fmla="*/ 33 h 98"/>
                  <a:gd name="T24" fmla="*/ 46 w 92"/>
                  <a:gd name="T25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98">
                    <a:moveTo>
                      <a:pt x="46" y="27"/>
                    </a:moveTo>
                    <a:cubicBezTo>
                      <a:pt x="43" y="28"/>
                      <a:pt x="43" y="30"/>
                      <a:pt x="43" y="32"/>
                    </a:cubicBezTo>
                    <a:cubicBezTo>
                      <a:pt x="36" y="50"/>
                      <a:pt x="29" y="68"/>
                      <a:pt x="22" y="86"/>
                    </a:cubicBezTo>
                    <a:cubicBezTo>
                      <a:pt x="19" y="94"/>
                      <a:pt x="13" y="98"/>
                      <a:pt x="6" y="97"/>
                    </a:cubicBezTo>
                    <a:cubicBezTo>
                      <a:pt x="1" y="96"/>
                      <a:pt x="0" y="95"/>
                      <a:pt x="2" y="91"/>
                    </a:cubicBezTo>
                    <a:cubicBezTo>
                      <a:pt x="13" y="62"/>
                      <a:pt x="23" y="34"/>
                      <a:pt x="34" y="5"/>
                    </a:cubicBezTo>
                    <a:cubicBezTo>
                      <a:pt x="36" y="0"/>
                      <a:pt x="37" y="0"/>
                      <a:pt x="43" y="0"/>
                    </a:cubicBezTo>
                    <a:cubicBezTo>
                      <a:pt x="55" y="0"/>
                      <a:pt x="55" y="0"/>
                      <a:pt x="59" y="11"/>
                    </a:cubicBezTo>
                    <a:cubicBezTo>
                      <a:pt x="69" y="36"/>
                      <a:pt x="79" y="62"/>
                      <a:pt x="88" y="87"/>
                    </a:cubicBezTo>
                    <a:cubicBezTo>
                      <a:pt x="92" y="95"/>
                      <a:pt x="91" y="96"/>
                      <a:pt x="82" y="96"/>
                    </a:cubicBezTo>
                    <a:cubicBezTo>
                      <a:pt x="75" y="97"/>
                      <a:pt x="73" y="96"/>
                      <a:pt x="70" y="88"/>
                    </a:cubicBezTo>
                    <a:cubicBezTo>
                      <a:pt x="63" y="70"/>
                      <a:pt x="56" y="52"/>
                      <a:pt x="49" y="33"/>
                    </a:cubicBezTo>
                    <a:cubicBezTo>
                      <a:pt x="48" y="31"/>
                      <a:pt x="48" y="28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3" name="Freeform 46"/>
              <p:cNvSpPr>
                <a:spLocks/>
              </p:cNvSpPr>
              <p:nvPr/>
            </p:nvSpPr>
            <p:spPr bwMode="auto">
              <a:xfrm>
                <a:off x="1444863" y="984759"/>
                <a:ext cx="38118" cy="41522"/>
              </a:xfrm>
              <a:custGeom>
                <a:avLst/>
                <a:gdLst>
                  <a:gd name="T0" fmla="*/ 45 w 91"/>
                  <a:gd name="T1" fmla="*/ 30 h 100"/>
                  <a:gd name="T2" fmla="*/ 42 w 91"/>
                  <a:gd name="T3" fmla="*/ 36 h 100"/>
                  <a:gd name="T4" fmla="*/ 22 w 91"/>
                  <a:gd name="T5" fmla="*/ 89 h 100"/>
                  <a:gd name="T6" fmla="*/ 11 w 91"/>
                  <a:gd name="T7" fmla="*/ 99 h 100"/>
                  <a:gd name="T8" fmla="*/ 4 w 91"/>
                  <a:gd name="T9" fmla="*/ 100 h 100"/>
                  <a:gd name="T10" fmla="*/ 1 w 91"/>
                  <a:gd name="T11" fmla="*/ 94 h 100"/>
                  <a:gd name="T12" fmla="*/ 32 w 91"/>
                  <a:gd name="T13" fmla="*/ 16 h 100"/>
                  <a:gd name="T14" fmla="*/ 34 w 91"/>
                  <a:gd name="T15" fmla="*/ 9 h 100"/>
                  <a:gd name="T16" fmla="*/ 36 w 91"/>
                  <a:gd name="T17" fmla="*/ 5 h 100"/>
                  <a:gd name="T18" fmla="*/ 57 w 91"/>
                  <a:gd name="T19" fmla="*/ 7 h 100"/>
                  <a:gd name="T20" fmla="*/ 58 w 91"/>
                  <a:gd name="T21" fmla="*/ 11 h 100"/>
                  <a:gd name="T22" fmla="*/ 88 w 91"/>
                  <a:gd name="T23" fmla="*/ 89 h 100"/>
                  <a:gd name="T24" fmla="*/ 89 w 91"/>
                  <a:gd name="T25" fmla="*/ 90 h 100"/>
                  <a:gd name="T26" fmla="*/ 82 w 91"/>
                  <a:gd name="T27" fmla="*/ 99 h 100"/>
                  <a:gd name="T28" fmla="*/ 69 w 91"/>
                  <a:gd name="T29" fmla="*/ 89 h 100"/>
                  <a:gd name="T30" fmla="*/ 53 w 91"/>
                  <a:gd name="T31" fmla="*/ 45 h 100"/>
                  <a:gd name="T32" fmla="*/ 49 w 91"/>
                  <a:gd name="T33" fmla="*/ 35 h 100"/>
                  <a:gd name="T34" fmla="*/ 45 w 91"/>
                  <a:gd name="T35" fmla="*/ 3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00">
                    <a:moveTo>
                      <a:pt x="45" y="30"/>
                    </a:moveTo>
                    <a:cubicBezTo>
                      <a:pt x="44" y="32"/>
                      <a:pt x="43" y="34"/>
                      <a:pt x="42" y="36"/>
                    </a:cubicBezTo>
                    <a:cubicBezTo>
                      <a:pt x="36" y="54"/>
                      <a:pt x="29" y="71"/>
                      <a:pt x="22" y="89"/>
                    </a:cubicBezTo>
                    <a:cubicBezTo>
                      <a:pt x="20" y="95"/>
                      <a:pt x="16" y="98"/>
                      <a:pt x="11" y="99"/>
                    </a:cubicBezTo>
                    <a:cubicBezTo>
                      <a:pt x="9" y="100"/>
                      <a:pt x="7" y="100"/>
                      <a:pt x="4" y="100"/>
                    </a:cubicBezTo>
                    <a:cubicBezTo>
                      <a:pt x="1" y="99"/>
                      <a:pt x="0" y="97"/>
                      <a:pt x="1" y="94"/>
                    </a:cubicBezTo>
                    <a:cubicBezTo>
                      <a:pt x="11" y="68"/>
                      <a:pt x="22" y="42"/>
                      <a:pt x="32" y="16"/>
                    </a:cubicBezTo>
                    <a:cubicBezTo>
                      <a:pt x="32" y="14"/>
                      <a:pt x="33" y="12"/>
                      <a:pt x="34" y="9"/>
                    </a:cubicBezTo>
                    <a:cubicBezTo>
                      <a:pt x="35" y="8"/>
                      <a:pt x="35" y="7"/>
                      <a:pt x="36" y="5"/>
                    </a:cubicBezTo>
                    <a:cubicBezTo>
                      <a:pt x="40" y="0"/>
                      <a:pt x="54" y="2"/>
                      <a:pt x="57" y="7"/>
                    </a:cubicBezTo>
                    <a:cubicBezTo>
                      <a:pt x="57" y="8"/>
                      <a:pt x="58" y="10"/>
                      <a:pt x="58" y="11"/>
                    </a:cubicBezTo>
                    <a:cubicBezTo>
                      <a:pt x="68" y="37"/>
                      <a:pt x="78" y="63"/>
                      <a:pt x="88" y="89"/>
                    </a:cubicBezTo>
                    <a:cubicBezTo>
                      <a:pt x="88" y="89"/>
                      <a:pt x="88" y="90"/>
                      <a:pt x="89" y="90"/>
                    </a:cubicBezTo>
                    <a:cubicBezTo>
                      <a:pt x="91" y="98"/>
                      <a:pt x="90" y="100"/>
                      <a:pt x="82" y="99"/>
                    </a:cubicBezTo>
                    <a:cubicBezTo>
                      <a:pt x="75" y="99"/>
                      <a:pt x="72" y="97"/>
                      <a:pt x="69" y="89"/>
                    </a:cubicBezTo>
                    <a:cubicBezTo>
                      <a:pt x="64" y="74"/>
                      <a:pt x="58" y="59"/>
                      <a:pt x="53" y="45"/>
                    </a:cubicBezTo>
                    <a:cubicBezTo>
                      <a:pt x="51" y="41"/>
                      <a:pt x="50" y="38"/>
                      <a:pt x="49" y="35"/>
                    </a:cubicBezTo>
                    <a:cubicBezTo>
                      <a:pt x="48" y="33"/>
                      <a:pt x="48" y="31"/>
                      <a:pt x="45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4" name="Freeform 47"/>
              <p:cNvSpPr>
                <a:spLocks/>
              </p:cNvSpPr>
              <p:nvPr/>
            </p:nvSpPr>
            <p:spPr bwMode="auto">
              <a:xfrm>
                <a:off x="1330509" y="870405"/>
                <a:ext cx="37437" cy="40160"/>
              </a:xfrm>
              <a:custGeom>
                <a:avLst/>
                <a:gdLst>
                  <a:gd name="T0" fmla="*/ 46 w 91"/>
                  <a:gd name="T1" fmla="*/ 27 h 98"/>
                  <a:gd name="T2" fmla="*/ 43 w 91"/>
                  <a:gd name="T3" fmla="*/ 33 h 98"/>
                  <a:gd name="T4" fmla="*/ 22 w 91"/>
                  <a:gd name="T5" fmla="*/ 87 h 98"/>
                  <a:gd name="T6" fmla="*/ 6 w 91"/>
                  <a:gd name="T7" fmla="*/ 98 h 98"/>
                  <a:gd name="T8" fmla="*/ 2 w 91"/>
                  <a:gd name="T9" fmla="*/ 91 h 98"/>
                  <a:gd name="T10" fmla="*/ 32 w 91"/>
                  <a:gd name="T11" fmla="*/ 13 h 98"/>
                  <a:gd name="T12" fmla="*/ 32 w 91"/>
                  <a:gd name="T13" fmla="*/ 12 h 98"/>
                  <a:gd name="T14" fmla="*/ 50 w 91"/>
                  <a:gd name="T15" fmla="*/ 1 h 98"/>
                  <a:gd name="T16" fmla="*/ 56 w 91"/>
                  <a:gd name="T17" fmla="*/ 5 h 98"/>
                  <a:gd name="T18" fmla="*/ 58 w 91"/>
                  <a:gd name="T19" fmla="*/ 10 h 98"/>
                  <a:gd name="T20" fmla="*/ 86 w 91"/>
                  <a:gd name="T21" fmla="*/ 82 h 98"/>
                  <a:gd name="T22" fmla="*/ 89 w 91"/>
                  <a:gd name="T23" fmla="*/ 90 h 98"/>
                  <a:gd name="T24" fmla="*/ 85 w 91"/>
                  <a:gd name="T25" fmla="*/ 98 h 98"/>
                  <a:gd name="T26" fmla="*/ 74 w 91"/>
                  <a:gd name="T27" fmla="*/ 96 h 98"/>
                  <a:gd name="T28" fmla="*/ 70 w 91"/>
                  <a:gd name="T29" fmla="*/ 91 h 98"/>
                  <a:gd name="T30" fmla="*/ 50 w 91"/>
                  <a:gd name="T31" fmla="*/ 37 h 98"/>
                  <a:gd name="T32" fmla="*/ 46 w 91"/>
                  <a:gd name="T3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8">
                    <a:moveTo>
                      <a:pt x="46" y="27"/>
                    </a:moveTo>
                    <a:cubicBezTo>
                      <a:pt x="44" y="29"/>
                      <a:pt x="43" y="31"/>
                      <a:pt x="43" y="33"/>
                    </a:cubicBezTo>
                    <a:cubicBezTo>
                      <a:pt x="36" y="51"/>
                      <a:pt x="29" y="69"/>
                      <a:pt x="22" y="87"/>
                    </a:cubicBezTo>
                    <a:cubicBezTo>
                      <a:pt x="19" y="94"/>
                      <a:pt x="14" y="98"/>
                      <a:pt x="6" y="98"/>
                    </a:cubicBezTo>
                    <a:cubicBezTo>
                      <a:pt x="1" y="98"/>
                      <a:pt x="0" y="96"/>
                      <a:pt x="2" y="91"/>
                    </a:cubicBezTo>
                    <a:cubicBezTo>
                      <a:pt x="12" y="65"/>
                      <a:pt x="22" y="39"/>
                      <a:pt x="32" y="13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7" y="0"/>
                      <a:pt x="37" y="0"/>
                      <a:pt x="50" y="1"/>
                    </a:cubicBezTo>
                    <a:cubicBezTo>
                      <a:pt x="53" y="1"/>
                      <a:pt x="55" y="2"/>
                      <a:pt x="56" y="5"/>
                    </a:cubicBezTo>
                    <a:cubicBezTo>
                      <a:pt x="56" y="6"/>
                      <a:pt x="57" y="8"/>
                      <a:pt x="58" y="10"/>
                    </a:cubicBezTo>
                    <a:cubicBezTo>
                      <a:pt x="67" y="34"/>
                      <a:pt x="76" y="58"/>
                      <a:pt x="86" y="82"/>
                    </a:cubicBezTo>
                    <a:cubicBezTo>
                      <a:pt x="87" y="85"/>
                      <a:pt x="88" y="87"/>
                      <a:pt x="89" y="90"/>
                    </a:cubicBezTo>
                    <a:cubicBezTo>
                      <a:pt x="91" y="95"/>
                      <a:pt x="90" y="97"/>
                      <a:pt x="85" y="98"/>
                    </a:cubicBezTo>
                    <a:cubicBezTo>
                      <a:pt x="81" y="98"/>
                      <a:pt x="78" y="97"/>
                      <a:pt x="74" y="96"/>
                    </a:cubicBezTo>
                    <a:cubicBezTo>
                      <a:pt x="71" y="96"/>
                      <a:pt x="71" y="93"/>
                      <a:pt x="70" y="91"/>
                    </a:cubicBezTo>
                    <a:cubicBezTo>
                      <a:pt x="64" y="73"/>
                      <a:pt x="57" y="55"/>
                      <a:pt x="50" y="37"/>
                    </a:cubicBezTo>
                    <a:cubicBezTo>
                      <a:pt x="49" y="34"/>
                      <a:pt x="47" y="31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5" name="Freeform 48"/>
              <p:cNvSpPr>
                <a:spLocks/>
              </p:cNvSpPr>
              <p:nvPr/>
            </p:nvSpPr>
            <p:spPr bwMode="auto">
              <a:xfrm>
                <a:off x="1359778" y="928263"/>
                <a:ext cx="37437" cy="40160"/>
              </a:xfrm>
              <a:custGeom>
                <a:avLst/>
                <a:gdLst>
                  <a:gd name="T0" fmla="*/ 46 w 90"/>
                  <a:gd name="T1" fmla="*/ 27 h 98"/>
                  <a:gd name="T2" fmla="*/ 42 w 90"/>
                  <a:gd name="T3" fmla="*/ 34 h 98"/>
                  <a:gd name="T4" fmla="*/ 22 w 90"/>
                  <a:gd name="T5" fmla="*/ 86 h 98"/>
                  <a:gd name="T6" fmla="*/ 10 w 90"/>
                  <a:gd name="T7" fmla="*/ 97 h 98"/>
                  <a:gd name="T8" fmla="*/ 3 w 90"/>
                  <a:gd name="T9" fmla="*/ 97 h 98"/>
                  <a:gd name="T10" fmla="*/ 1 w 90"/>
                  <a:gd name="T11" fmla="*/ 92 h 98"/>
                  <a:gd name="T12" fmla="*/ 12 w 90"/>
                  <a:gd name="T13" fmla="*/ 62 h 98"/>
                  <a:gd name="T14" fmla="*/ 33 w 90"/>
                  <a:gd name="T15" fmla="*/ 7 h 98"/>
                  <a:gd name="T16" fmla="*/ 43 w 90"/>
                  <a:gd name="T17" fmla="*/ 0 h 98"/>
                  <a:gd name="T18" fmla="*/ 58 w 90"/>
                  <a:gd name="T19" fmla="*/ 10 h 98"/>
                  <a:gd name="T20" fmla="*/ 88 w 90"/>
                  <a:gd name="T21" fmla="*/ 89 h 98"/>
                  <a:gd name="T22" fmla="*/ 89 w 90"/>
                  <a:gd name="T23" fmla="*/ 92 h 98"/>
                  <a:gd name="T24" fmla="*/ 86 w 90"/>
                  <a:gd name="T25" fmla="*/ 96 h 98"/>
                  <a:gd name="T26" fmla="*/ 68 w 90"/>
                  <a:gd name="T27" fmla="*/ 85 h 98"/>
                  <a:gd name="T28" fmla="*/ 48 w 90"/>
                  <a:gd name="T29" fmla="*/ 34 h 98"/>
                  <a:gd name="T30" fmla="*/ 46 w 90"/>
                  <a:gd name="T31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8">
                    <a:moveTo>
                      <a:pt x="46" y="27"/>
                    </a:moveTo>
                    <a:cubicBezTo>
                      <a:pt x="43" y="29"/>
                      <a:pt x="43" y="32"/>
                      <a:pt x="42" y="34"/>
                    </a:cubicBezTo>
                    <a:cubicBezTo>
                      <a:pt x="35" y="51"/>
                      <a:pt x="28" y="69"/>
                      <a:pt x="22" y="86"/>
                    </a:cubicBezTo>
                    <a:cubicBezTo>
                      <a:pt x="19" y="92"/>
                      <a:pt x="16" y="95"/>
                      <a:pt x="10" y="97"/>
                    </a:cubicBezTo>
                    <a:cubicBezTo>
                      <a:pt x="8" y="98"/>
                      <a:pt x="5" y="98"/>
                      <a:pt x="3" y="97"/>
                    </a:cubicBezTo>
                    <a:cubicBezTo>
                      <a:pt x="0" y="96"/>
                      <a:pt x="0" y="95"/>
                      <a:pt x="1" y="92"/>
                    </a:cubicBezTo>
                    <a:cubicBezTo>
                      <a:pt x="4" y="82"/>
                      <a:pt x="8" y="72"/>
                      <a:pt x="12" y="62"/>
                    </a:cubicBezTo>
                    <a:cubicBezTo>
                      <a:pt x="19" y="44"/>
                      <a:pt x="26" y="26"/>
                      <a:pt x="33" y="7"/>
                    </a:cubicBezTo>
                    <a:cubicBezTo>
                      <a:pt x="36" y="1"/>
                      <a:pt x="36" y="1"/>
                      <a:pt x="43" y="0"/>
                    </a:cubicBezTo>
                    <a:cubicBezTo>
                      <a:pt x="55" y="0"/>
                      <a:pt x="54" y="0"/>
                      <a:pt x="58" y="10"/>
                    </a:cubicBezTo>
                    <a:cubicBezTo>
                      <a:pt x="68" y="36"/>
                      <a:pt x="78" y="63"/>
                      <a:pt x="88" y="89"/>
                    </a:cubicBezTo>
                    <a:cubicBezTo>
                      <a:pt x="88" y="90"/>
                      <a:pt x="89" y="91"/>
                      <a:pt x="89" y="92"/>
                    </a:cubicBezTo>
                    <a:cubicBezTo>
                      <a:pt x="90" y="95"/>
                      <a:pt x="89" y="96"/>
                      <a:pt x="86" y="96"/>
                    </a:cubicBezTo>
                    <a:cubicBezTo>
                      <a:pt x="73" y="97"/>
                      <a:pt x="72" y="96"/>
                      <a:pt x="68" y="85"/>
                    </a:cubicBezTo>
                    <a:cubicBezTo>
                      <a:pt x="62" y="68"/>
                      <a:pt x="55" y="51"/>
                      <a:pt x="48" y="34"/>
                    </a:cubicBezTo>
                    <a:cubicBezTo>
                      <a:pt x="48" y="32"/>
                      <a:pt x="47" y="30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6" name="Freeform 49"/>
              <p:cNvSpPr>
                <a:spLocks noEditPoints="1"/>
              </p:cNvSpPr>
              <p:nvPr/>
            </p:nvSpPr>
            <p:spPr bwMode="auto">
              <a:xfrm>
                <a:off x="1456434" y="813228"/>
                <a:ext cx="23824" cy="40160"/>
              </a:xfrm>
              <a:custGeom>
                <a:avLst/>
                <a:gdLst>
                  <a:gd name="T0" fmla="*/ 0 w 58"/>
                  <a:gd name="T1" fmla="*/ 49 h 98"/>
                  <a:gd name="T2" fmla="*/ 0 w 58"/>
                  <a:gd name="T3" fmla="*/ 9 h 98"/>
                  <a:gd name="T4" fmla="*/ 9 w 58"/>
                  <a:gd name="T5" fmla="*/ 0 h 98"/>
                  <a:gd name="T6" fmla="*/ 34 w 58"/>
                  <a:gd name="T7" fmla="*/ 2 h 98"/>
                  <a:gd name="T8" fmla="*/ 56 w 58"/>
                  <a:gd name="T9" fmla="*/ 25 h 98"/>
                  <a:gd name="T10" fmla="*/ 29 w 58"/>
                  <a:gd name="T11" fmla="*/ 56 h 98"/>
                  <a:gd name="T12" fmla="*/ 24 w 58"/>
                  <a:gd name="T13" fmla="*/ 56 h 98"/>
                  <a:gd name="T14" fmla="*/ 18 w 58"/>
                  <a:gd name="T15" fmla="*/ 62 h 98"/>
                  <a:gd name="T16" fmla="*/ 18 w 58"/>
                  <a:gd name="T17" fmla="*/ 87 h 98"/>
                  <a:gd name="T18" fmla="*/ 7 w 58"/>
                  <a:gd name="T19" fmla="*/ 97 h 98"/>
                  <a:gd name="T20" fmla="*/ 5 w 58"/>
                  <a:gd name="T21" fmla="*/ 97 h 98"/>
                  <a:gd name="T22" fmla="*/ 0 w 58"/>
                  <a:gd name="T23" fmla="*/ 91 h 98"/>
                  <a:gd name="T24" fmla="*/ 0 w 58"/>
                  <a:gd name="T25" fmla="*/ 67 h 98"/>
                  <a:gd name="T26" fmla="*/ 0 w 58"/>
                  <a:gd name="T27" fmla="*/ 49 h 98"/>
                  <a:gd name="T28" fmla="*/ 0 w 58"/>
                  <a:gd name="T29" fmla="*/ 49 h 98"/>
                  <a:gd name="T30" fmla="*/ 18 w 58"/>
                  <a:gd name="T31" fmla="*/ 28 h 98"/>
                  <a:gd name="T32" fmla="*/ 18 w 58"/>
                  <a:gd name="T33" fmla="*/ 28 h 98"/>
                  <a:gd name="T34" fmla="*/ 18 w 58"/>
                  <a:gd name="T35" fmla="*/ 31 h 98"/>
                  <a:gd name="T36" fmla="*/ 25 w 58"/>
                  <a:gd name="T37" fmla="*/ 39 h 98"/>
                  <a:gd name="T38" fmla="*/ 34 w 58"/>
                  <a:gd name="T39" fmla="*/ 37 h 98"/>
                  <a:gd name="T40" fmla="*/ 40 w 58"/>
                  <a:gd name="T41" fmla="*/ 29 h 98"/>
                  <a:gd name="T42" fmla="*/ 34 w 58"/>
                  <a:gd name="T43" fmla="*/ 20 h 98"/>
                  <a:gd name="T44" fmla="*/ 26 w 58"/>
                  <a:gd name="T45" fmla="*/ 18 h 98"/>
                  <a:gd name="T46" fmla="*/ 18 w 58"/>
                  <a:gd name="T47" fmla="*/ 25 h 98"/>
                  <a:gd name="T48" fmla="*/ 18 w 58"/>
                  <a:gd name="T4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98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1" y="0"/>
                      <a:pt x="9" y="0"/>
                    </a:cubicBezTo>
                    <a:cubicBezTo>
                      <a:pt x="17" y="1"/>
                      <a:pt x="25" y="1"/>
                      <a:pt x="34" y="2"/>
                    </a:cubicBezTo>
                    <a:cubicBezTo>
                      <a:pt x="47" y="3"/>
                      <a:pt x="56" y="12"/>
                      <a:pt x="56" y="25"/>
                    </a:cubicBezTo>
                    <a:cubicBezTo>
                      <a:pt x="58" y="47"/>
                      <a:pt x="43" y="55"/>
                      <a:pt x="29" y="56"/>
                    </a:cubicBezTo>
                    <a:cubicBezTo>
                      <a:pt x="28" y="56"/>
                      <a:pt x="26" y="56"/>
                      <a:pt x="24" y="56"/>
                    </a:cubicBezTo>
                    <a:cubicBezTo>
                      <a:pt x="19" y="56"/>
                      <a:pt x="18" y="57"/>
                      <a:pt x="18" y="62"/>
                    </a:cubicBezTo>
                    <a:cubicBezTo>
                      <a:pt x="18" y="71"/>
                      <a:pt x="18" y="79"/>
                      <a:pt x="18" y="87"/>
                    </a:cubicBezTo>
                    <a:cubicBezTo>
                      <a:pt x="18" y="96"/>
                      <a:pt x="16" y="98"/>
                      <a:pt x="7" y="97"/>
                    </a:cubicBezTo>
                    <a:cubicBezTo>
                      <a:pt x="7" y="97"/>
                      <a:pt x="6" y="97"/>
                      <a:pt x="5" y="97"/>
                    </a:cubicBezTo>
                    <a:cubicBezTo>
                      <a:pt x="1" y="96"/>
                      <a:pt x="0" y="95"/>
                      <a:pt x="0" y="91"/>
                    </a:cubicBezTo>
                    <a:cubicBezTo>
                      <a:pt x="0" y="83"/>
                      <a:pt x="0" y="75"/>
                      <a:pt x="0" y="67"/>
                    </a:cubicBezTo>
                    <a:cubicBezTo>
                      <a:pt x="0" y="61"/>
                      <a:pt x="0" y="5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30"/>
                      <a:pt x="18" y="31"/>
                    </a:cubicBezTo>
                    <a:cubicBezTo>
                      <a:pt x="18" y="37"/>
                      <a:pt x="19" y="39"/>
                      <a:pt x="25" y="39"/>
                    </a:cubicBezTo>
                    <a:cubicBezTo>
                      <a:pt x="28" y="39"/>
                      <a:pt x="31" y="38"/>
                      <a:pt x="34" y="37"/>
                    </a:cubicBezTo>
                    <a:cubicBezTo>
                      <a:pt x="37" y="36"/>
                      <a:pt x="40" y="33"/>
                      <a:pt x="40" y="29"/>
                    </a:cubicBezTo>
                    <a:cubicBezTo>
                      <a:pt x="40" y="25"/>
                      <a:pt x="38" y="22"/>
                      <a:pt x="34" y="20"/>
                    </a:cubicBezTo>
                    <a:cubicBezTo>
                      <a:pt x="32" y="18"/>
                      <a:pt x="29" y="18"/>
                      <a:pt x="26" y="18"/>
                    </a:cubicBezTo>
                    <a:cubicBezTo>
                      <a:pt x="19" y="17"/>
                      <a:pt x="18" y="18"/>
                      <a:pt x="18" y="25"/>
                    </a:cubicBezTo>
                    <a:cubicBezTo>
                      <a:pt x="18" y="26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1524502" y="928263"/>
                <a:ext cx="23143" cy="40160"/>
              </a:xfrm>
              <a:custGeom>
                <a:avLst/>
                <a:gdLst>
                  <a:gd name="T0" fmla="*/ 20 w 56"/>
                  <a:gd name="T1" fmla="*/ 57 h 98"/>
                  <a:gd name="T2" fmla="*/ 20 w 56"/>
                  <a:gd name="T3" fmla="*/ 25 h 98"/>
                  <a:gd name="T4" fmla="*/ 13 w 56"/>
                  <a:gd name="T5" fmla="*/ 18 h 98"/>
                  <a:gd name="T6" fmla="*/ 3 w 56"/>
                  <a:gd name="T7" fmla="*/ 4 h 98"/>
                  <a:gd name="T8" fmla="*/ 8 w 56"/>
                  <a:gd name="T9" fmla="*/ 0 h 98"/>
                  <a:gd name="T10" fmla="*/ 51 w 56"/>
                  <a:gd name="T11" fmla="*/ 0 h 98"/>
                  <a:gd name="T12" fmla="*/ 56 w 56"/>
                  <a:gd name="T13" fmla="*/ 6 h 98"/>
                  <a:gd name="T14" fmla="*/ 56 w 56"/>
                  <a:gd name="T15" fmla="*/ 12 h 98"/>
                  <a:gd name="T16" fmla="*/ 50 w 56"/>
                  <a:gd name="T17" fmla="*/ 18 h 98"/>
                  <a:gd name="T18" fmla="*/ 39 w 56"/>
                  <a:gd name="T19" fmla="*/ 31 h 98"/>
                  <a:gd name="T20" fmla="*/ 39 w 56"/>
                  <a:gd name="T21" fmla="*/ 88 h 98"/>
                  <a:gd name="T22" fmla="*/ 38 w 56"/>
                  <a:gd name="T23" fmla="*/ 93 h 98"/>
                  <a:gd name="T24" fmla="*/ 32 w 56"/>
                  <a:gd name="T25" fmla="*/ 96 h 98"/>
                  <a:gd name="T26" fmla="*/ 21 w 56"/>
                  <a:gd name="T27" fmla="*/ 94 h 98"/>
                  <a:gd name="T28" fmla="*/ 20 w 56"/>
                  <a:gd name="T29" fmla="*/ 89 h 98"/>
                  <a:gd name="T30" fmla="*/ 20 w 56"/>
                  <a:gd name="T31" fmla="*/ 57 h 98"/>
                  <a:gd name="T32" fmla="*/ 20 w 56"/>
                  <a:gd name="T33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98">
                    <a:moveTo>
                      <a:pt x="20" y="57"/>
                    </a:moveTo>
                    <a:cubicBezTo>
                      <a:pt x="20" y="47"/>
                      <a:pt x="20" y="36"/>
                      <a:pt x="20" y="25"/>
                    </a:cubicBezTo>
                    <a:cubicBezTo>
                      <a:pt x="20" y="19"/>
                      <a:pt x="19" y="19"/>
                      <a:pt x="13" y="18"/>
                    </a:cubicBezTo>
                    <a:cubicBezTo>
                      <a:pt x="4" y="17"/>
                      <a:pt x="0" y="12"/>
                      <a:pt x="3" y="4"/>
                    </a:cubicBezTo>
                    <a:cubicBezTo>
                      <a:pt x="4" y="2"/>
                      <a:pt x="5" y="0"/>
                      <a:pt x="8" y="0"/>
                    </a:cubicBezTo>
                    <a:cubicBezTo>
                      <a:pt x="22" y="0"/>
                      <a:pt x="36" y="0"/>
                      <a:pt x="51" y="0"/>
                    </a:cubicBezTo>
                    <a:cubicBezTo>
                      <a:pt x="55" y="0"/>
                      <a:pt x="56" y="2"/>
                      <a:pt x="56" y="6"/>
                    </a:cubicBezTo>
                    <a:cubicBezTo>
                      <a:pt x="56" y="8"/>
                      <a:pt x="56" y="10"/>
                      <a:pt x="56" y="12"/>
                    </a:cubicBezTo>
                    <a:cubicBezTo>
                      <a:pt x="56" y="17"/>
                      <a:pt x="55" y="17"/>
                      <a:pt x="50" y="18"/>
                    </a:cubicBezTo>
                    <a:cubicBezTo>
                      <a:pt x="39" y="19"/>
                      <a:pt x="39" y="19"/>
                      <a:pt x="39" y="31"/>
                    </a:cubicBezTo>
                    <a:cubicBezTo>
                      <a:pt x="39" y="50"/>
                      <a:pt x="38" y="69"/>
                      <a:pt x="39" y="88"/>
                    </a:cubicBezTo>
                    <a:cubicBezTo>
                      <a:pt x="39" y="89"/>
                      <a:pt x="39" y="91"/>
                      <a:pt x="38" y="93"/>
                    </a:cubicBezTo>
                    <a:cubicBezTo>
                      <a:pt x="37" y="96"/>
                      <a:pt x="34" y="97"/>
                      <a:pt x="32" y="96"/>
                    </a:cubicBezTo>
                    <a:cubicBezTo>
                      <a:pt x="28" y="96"/>
                      <a:pt x="24" y="98"/>
                      <a:pt x="21" y="94"/>
                    </a:cubicBezTo>
                    <a:cubicBezTo>
                      <a:pt x="19" y="93"/>
                      <a:pt x="20" y="91"/>
                      <a:pt x="20" y="89"/>
                    </a:cubicBezTo>
                    <a:cubicBezTo>
                      <a:pt x="20" y="78"/>
                      <a:pt x="20" y="68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1507485" y="871086"/>
                <a:ext cx="21782" cy="39479"/>
              </a:xfrm>
              <a:custGeom>
                <a:avLst/>
                <a:gdLst>
                  <a:gd name="T0" fmla="*/ 35 w 53"/>
                  <a:gd name="T1" fmla="*/ 57 h 96"/>
                  <a:gd name="T2" fmla="*/ 35 w 53"/>
                  <a:gd name="T3" fmla="*/ 88 h 96"/>
                  <a:gd name="T4" fmla="*/ 27 w 53"/>
                  <a:gd name="T5" fmla="*/ 96 h 96"/>
                  <a:gd name="T6" fmla="*/ 24 w 53"/>
                  <a:gd name="T7" fmla="*/ 96 h 96"/>
                  <a:gd name="T8" fmla="*/ 17 w 53"/>
                  <a:gd name="T9" fmla="*/ 89 h 96"/>
                  <a:gd name="T10" fmla="*/ 17 w 53"/>
                  <a:gd name="T11" fmla="*/ 30 h 96"/>
                  <a:gd name="T12" fmla="*/ 17 w 53"/>
                  <a:gd name="T13" fmla="*/ 26 h 96"/>
                  <a:gd name="T14" fmla="*/ 7 w 53"/>
                  <a:gd name="T15" fmla="*/ 18 h 96"/>
                  <a:gd name="T16" fmla="*/ 0 w 53"/>
                  <a:gd name="T17" fmla="*/ 11 h 96"/>
                  <a:gd name="T18" fmla="*/ 0 w 53"/>
                  <a:gd name="T19" fmla="*/ 6 h 96"/>
                  <a:gd name="T20" fmla="*/ 6 w 53"/>
                  <a:gd name="T21" fmla="*/ 0 h 96"/>
                  <a:gd name="T22" fmla="*/ 47 w 53"/>
                  <a:gd name="T23" fmla="*/ 0 h 96"/>
                  <a:gd name="T24" fmla="*/ 52 w 53"/>
                  <a:gd name="T25" fmla="*/ 6 h 96"/>
                  <a:gd name="T26" fmla="*/ 52 w 53"/>
                  <a:gd name="T27" fmla="*/ 10 h 96"/>
                  <a:gd name="T28" fmla="*/ 45 w 53"/>
                  <a:gd name="T29" fmla="*/ 17 h 96"/>
                  <a:gd name="T30" fmla="*/ 35 w 53"/>
                  <a:gd name="T31" fmla="*/ 28 h 96"/>
                  <a:gd name="T32" fmla="*/ 35 w 53"/>
                  <a:gd name="T33" fmla="*/ 57 h 96"/>
                  <a:gd name="T34" fmla="*/ 35 w 53"/>
                  <a:gd name="T35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96">
                    <a:moveTo>
                      <a:pt x="35" y="57"/>
                    </a:moveTo>
                    <a:cubicBezTo>
                      <a:pt x="35" y="67"/>
                      <a:pt x="35" y="77"/>
                      <a:pt x="35" y="88"/>
                    </a:cubicBezTo>
                    <a:cubicBezTo>
                      <a:pt x="35" y="95"/>
                      <a:pt x="34" y="96"/>
                      <a:pt x="27" y="96"/>
                    </a:cubicBezTo>
                    <a:cubicBezTo>
                      <a:pt x="26" y="96"/>
                      <a:pt x="25" y="96"/>
                      <a:pt x="24" y="96"/>
                    </a:cubicBezTo>
                    <a:cubicBezTo>
                      <a:pt x="18" y="96"/>
                      <a:pt x="17" y="94"/>
                      <a:pt x="17" y="89"/>
                    </a:cubicBezTo>
                    <a:cubicBezTo>
                      <a:pt x="17" y="69"/>
                      <a:pt x="17" y="50"/>
                      <a:pt x="17" y="30"/>
                    </a:cubicBezTo>
                    <a:cubicBezTo>
                      <a:pt x="17" y="29"/>
                      <a:pt x="17" y="27"/>
                      <a:pt x="17" y="26"/>
                    </a:cubicBezTo>
                    <a:cubicBezTo>
                      <a:pt x="17" y="19"/>
                      <a:pt x="15" y="17"/>
                      <a:pt x="7" y="18"/>
                    </a:cubicBezTo>
                    <a:cubicBezTo>
                      <a:pt x="2" y="18"/>
                      <a:pt x="0" y="16"/>
                      <a:pt x="0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2"/>
                      <a:pt x="1" y="0"/>
                      <a:pt x="6" y="0"/>
                    </a:cubicBezTo>
                    <a:cubicBezTo>
                      <a:pt x="20" y="0"/>
                      <a:pt x="34" y="0"/>
                      <a:pt x="47" y="0"/>
                    </a:cubicBezTo>
                    <a:cubicBezTo>
                      <a:pt x="51" y="0"/>
                      <a:pt x="52" y="1"/>
                      <a:pt x="52" y="6"/>
                    </a:cubicBezTo>
                    <a:cubicBezTo>
                      <a:pt x="53" y="7"/>
                      <a:pt x="52" y="9"/>
                      <a:pt x="52" y="10"/>
                    </a:cubicBezTo>
                    <a:cubicBezTo>
                      <a:pt x="53" y="16"/>
                      <a:pt x="52" y="18"/>
                      <a:pt x="45" y="17"/>
                    </a:cubicBezTo>
                    <a:cubicBezTo>
                      <a:pt x="34" y="17"/>
                      <a:pt x="35" y="20"/>
                      <a:pt x="35" y="28"/>
                    </a:cubicBezTo>
                    <a:cubicBezTo>
                      <a:pt x="35" y="38"/>
                      <a:pt x="35" y="4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1103163" y="808464"/>
                <a:ext cx="40841" cy="22463"/>
              </a:xfrm>
              <a:custGeom>
                <a:avLst/>
                <a:gdLst>
                  <a:gd name="T0" fmla="*/ 99 w 99"/>
                  <a:gd name="T1" fmla="*/ 53 h 54"/>
                  <a:gd name="T2" fmla="*/ 84 w 99"/>
                  <a:gd name="T3" fmla="*/ 52 h 54"/>
                  <a:gd name="T4" fmla="*/ 79 w 99"/>
                  <a:gd name="T5" fmla="*/ 48 h 54"/>
                  <a:gd name="T6" fmla="*/ 8 w 99"/>
                  <a:gd name="T7" fmla="*/ 13 h 54"/>
                  <a:gd name="T8" fmla="*/ 5 w 99"/>
                  <a:gd name="T9" fmla="*/ 11 h 54"/>
                  <a:gd name="T10" fmla="*/ 1 w 99"/>
                  <a:gd name="T11" fmla="*/ 4 h 54"/>
                  <a:gd name="T12" fmla="*/ 8 w 99"/>
                  <a:gd name="T13" fmla="*/ 2 h 54"/>
                  <a:gd name="T14" fmla="*/ 73 w 99"/>
                  <a:gd name="T15" fmla="*/ 33 h 54"/>
                  <a:gd name="T16" fmla="*/ 97 w 99"/>
                  <a:gd name="T17" fmla="*/ 50 h 54"/>
                  <a:gd name="T18" fmla="*/ 99 w 99"/>
                  <a:gd name="T1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54">
                    <a:moveTo>
                      <a:pt x="99" y="53"/>
                    </a:moveTo>
                    <a:cubicBezTo>
                      <a:pt x="94" y="54"/>
                      <a:pt x="89" y="54"/>
                      <a:pt x="84" y="52"/>
                    </a:cubicBezTo>
                    <a:cubicBezTo>
                      <a:pt x="82" y="51"/>
                      <a:pt x="81" y="50"/>
                      <a:pt x="79" y="48"/>
                    </a:cubicBezTo>
                    <a:cubicBezTo>
                      <a:pt x="57" y="33"/>
                      <a:pt x="34" y="21"/>
                      <a:pt x="8" y="13"/>
                    </a:cubicBezTo>
                    <a:cubicBezTo>
                      <a:pt x="7" y="12"/>
                      <a:pt x="6" y="12"/>
                      <a:pt x="5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0"/>
                      <a:pt x="5" y="1"/>
                      <a:pt x="8" y="2"/>
                    </a:cubicBezTo>
                    <a:cubicBezTo>
                      <a:pt x="31" y="10"/>
                      <a:pt x="52" y="20"/>
                      <a:pt x="73" y="33"/>
                    </a:cubicBezTo>
                    <a:cubicBezTo>
                      <a:pt x="81" y="38"/>
                      <a:pt x="89" y="44"/>
                      <a:pt x="97" y="50"/>
                    </a:cubicBezTo>
                    <a:cubicBezTo>
                      <a:pt x="98" y="50"/>
                      <a:pt x="99" y="51"/>
                      <a:pt x="99" y="5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</p:grpSp>
      </p:grpSp>
      <p:cxnSp>
        <p:nvCxnSpPr>
          <p:cNvPr id="5" name="Прямая соединительная линия 4"/>
          <p:cNvCxnSpPr/>
          <p:nvPr/>
        </p:nvCxnSpPr>
        <p:spPr>
          <a:xfrm>
            <a:off x="11362278" y="1959429"/>
            <a:ext cx="0" cy="11224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675686" y="2435980"/>
            <a:ext cx="8285682" cy="3988180"/>
          </a:xfrm>
          <a:custGeom>
            <a:avLst/>
            <a:gdLst>
              <a:gd name="connsiteX0" fmla="*/ 1351482 w 8338420"/>
              <a:gd name="connsiteY0" fmla="*/ 0 h 4030514"/>
              <a:gd name="connsiteX1" fmla="*/ 47616 w 8338420"/>
              <a:gd name="connsiteY1" fmla="*/ 1185333 h 4030514"/>
              <a:gd name="connsiteX2" fmla="*/ 2850082 w 8338420"/>
              <a:gd name="connsiteY2" fmla="*/ 1320800 h 4030514"/>
              <a:gd name="connsiteX3" fmla="*/ 2790816 w 8338420"/>
              <a:gd name="connsiteY3" fmla="*/ 2497667 h 4030514"/>
              <a:gd name="connsiteX4" fmla="*/ 4661949 w 8338420"/>
              <a:gd name="connsiteY4" fmla="*/ 2929467 h 4030514"/>
              <a:gd name="connsiteX5" fmla="*/ 5711816 w 8338420"/>
              <a:gd name="connsiteY5" fmla="*/ 4030133 h 4030514"/>
              <a:gd name="connsiteX6" fmla="*/ 7168082 w 8338420"/>
              <a:gd name="connsiteY6" fmla="*/ 2802467 h 4030514"/>
              <a:gd name="connsiteX7" fmla="*/ 8260282 w 8338420"/>
              <a:gd name="connsiteY7" fmla="*/ 2921000 h 4030514"/>
              <a:gd name="connsiteX8" fmla="*/ 8251816 w 8338420"/>
              <a:gd name="connsiteY8" fmla="*/ 2929467 h 4030514"/>
              <a:gd name="connsiteX9" fmla="*/ 8251816 w 8338420"/>
              <a:gd name="connsiteY9" fmla="*/ 2929467 h 4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8420" h="4030514">
                <a:moveTo>
                  <a:pt x="1351482" y="0"/>
                </a:moveTo>
                <a:cubicBezTo>
                  <a:pt x="574665" y="482600"/>
                  <a:pt x="-202151" y="965200"/>
                  <a:pt x="47616" y="1185333"/>
                </a:cubicBezTo>
                <a:cubicBezTo>
                  <a:pt x="297383" y="1405466"/>
                  <a:pt x="2392882" y="1102078"/>
                  <a:pt x="2850082" y="1320800"/>
                </a:cubicBezTo>
                <a:cubicBezTo>
                  <a:pt x="3307282" y="1539522"/>
                  <a:pt x="2488838" y="2229556"/>
                  <a:pt x="2790816" y="2497667"/>
                </a:cubicBezTo>
                <a:cubicBezTo>
                  <a:pt x="3092794" y="2765778"/>
                  <a:pt x="4175116" y="2674056"/>
                  <a:pt x="4661949" y="2929467"/>
                </a:cubicBezTo>
                <a:cubicBezTo>
                  <a:pt x="5148782" y="3184878"/>
                  <a:pt x="5294127" y="4051300"/>
                  <a:pt x="5711816" y="4030133"/>
                </a:cubicBezTo>
                <a:cubicBezTo>
                  <a:pt x="6129505" y="4008966"/>
                  <a:pt x="6743338" y="2987322"/>
                  <a:pt x="7168082" y="2802467"/>
                </a:cubicBezTo>
                <a:cubicBezTo>
                  <a:pt x="7592826" y="2617612"/>
                  <a:pt x="8079660" y="2899833"/>
                  <a:pt x="8260282" y="2921000"/>
                </a:cubicBezTo>
                <a:cubicBezTo>
                  <a:pt x="8440904" y="2942167"/>
                  <a:pt x="8251816" y="2929467"/>
                  <a:pt x="8251816" y="2929467"/>
                </a:cubicBezTo>
                <a:lnTo>
                  <a:pt x="8251816" y="2929467"/>
                </a:lnTo>
              </a:path>
            </a:pathLst>
          </a:custGeom>
          <a:ln w="28575">
            <a:solidFill>
              <a:schemeClr val="bg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1919613" y="3065247"/>
            <a:ext cx="442581" cy="645387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11026335" y="4835292"/>
            <a:ext cx="442581" cy="645387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854755" y="4784437"/>
            <a:ext cx="4337245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САМАРСКОЙ</a:t>
            </a:r>
          </a:p>
          <a:p>
            <a:pPr>
              <a:lnSpc>
                <a:spcPts val="3000"/>
              </a:lnSpc>
            </a:pPr>
            <a:r>
              <a:rPr lang="ru-RU" sz="3500" b="1" spc="-150" dirty="0">
                <a:solidFill>
                  <a:schemeClr val="bg1"/>
                </a:solidFill>
                <a:latin typeface="Montserrat ExtraBold" pitchFamily="2" charset="0"/>
              </a:rPr>
              <a:t> </a:t>
            </a: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      ОБЛАСТИ»</a:t>
            </a:r>
            <a:endParaRPr lang="ru-RU" sz="3500" b="1" spc="-15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996440"/>
            <a:ext cx="12192001" cy="3653246"/>
          </a:xfrm>
          <a:prstGeom prst="rect">
            <a:avLst/>
          </a:prstGeom>
          <a:solidFill>
            <a:srgbClr val="E8A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2" t="17132" r="17222" b="16865"/>
          <a:stretch/>
        </p:blipFill>
        <p:spPr>
          <a:xfrm>
            <a:off x="3430226" y="618062"/>
            <a:ext cx="5803550" cy="64849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8975" y="3089919"/>
            <a:ext cx="3117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latin typeface="Montserrat" panose="00000500000000000000" pitchFamily="2" charset="-52"/>
              </a:rPr>
              <a:t>Муниципальный этап Областного </a:t>
            </a:r>
            <a:r>
              <a:rPr lang="ru-RU" sz="1500" b="1" dirty="0" err="1" smtClean="0">
                <a:latin typeface="Montserrat" panose="00000500000000000000" pitchFamily="2" charset="-52"/>
              </a:rPr>
              <a:t>квеста</a:t>
            </a:r>
            <a:endParaRPr lang="ru-RU" sz="1500" b="1" dirty="0">
              <a:latin typeface="Montserrat" panose="00000500000000000000" pitchFamily="2" charset="-5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8060" y="1018499"/>
            <a:ext cx="34211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E8A43F"/>
                </a:solidFill>
                <a:latin typeface="Montserrat ExtraBold" pitchFamily="2" charset="0"/>
              </a:rPr>
              <a:t>25.04.</a:t>
            </a:r>
            <a:endParaRPr lang="ru-RU" sz="8000" b="1" dirty="0">
              <a:solidFill>
                <a:srgbClr val="E8A43F"/>
              </a:solidFill>
              <a:latin typeface="Montserrat ExtraBold" pitchFamily="2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563366" y="1371601"/>
            <a:ext cx="864109" cy="1260073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45615" y="2270899"/>
            <a:ext cx="4236641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«ГЕРОИЧЕСКАЯ</a:t>
            </a:r>
          </a:p>
          <a:p>
            <a:pPr>
              <a:lnSpc>
                <a:spcPts val="3000"/>
              </a:lnSpc>
            </a:pPr>
            <a:r>
              <a:rPr lang="en-US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                 </a:t>
            </a: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КАРТА</a:t>
            </a:r>
            <a:r>
              <a:rPr lang="en-US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  </a:t>
            </a:r>
            <a:endParaRPr lang="ru-RU" sz="3500" b="1" spc="-15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630759" y="75899"/>
            <a:ext cx="5127378" cy="905175"/>
            <a:chOff x="909170" y="371175"/>
            <a:chExt cx="4371352" cy="77170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333" y="702994"/>
              <a:ext cx="1203845" cy="3105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65" y="371175"/>
              <a:ext cx="432157" cy="771708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8" t="62843" r="11786" b="6902"/>
            <a:stretch/>
          </p:blipFill>
          <p:spPr>
            <a:xfrm>
              <a:off x="3427017" y="739107"/>
              <a:ext cx="1221182" cy="342788"/>
            </a:xfrm>
            <a:prstGeom prst="rect">
              <a:avLst/>
            </a:prstGeom>
          </p:spPr>
        </p:pic>
        <p:grpSp>
          <p:nvGrpSpPr>
            <p:cNvPr id="76" name="Группа 75"/>
            <p:cNvGrpSpPr/>
            <p:nvPr/>
          </p:nvGrpSpPr>
          <p:grpSpPr>
            <a:xfrm>
              <a:off x="909170" y="722698"/>
              <a:ext cx="852888" cy="363482"/>
              <a:chOff x="909170" y="722698"/>
              <a:chExt cx="852888" cy="363482"/>
            </a:xfrm>
          </p:grpSpPr>
          <p:sp>
            <p:nvSpPr>
              <p:cNvPr id="77" name="Freeform 5"/>
              <p:cNvSpPr>
                <a:spLocks noEditPoints="1"/>
              </p:cNvSpPr>
              <p:nvPr/>
            </p:nvSpPr>
            <p:spPr bwMode="auto">
              <a:xfrm>
                <a:off x="909170" y="722698"/>
                <a:ext cx="852888" cy="363482"/>
              </a:xfrm>
              <a:custGeom>
                <a:avLst/>
                <a:gdLst>
                  <a:gd name="T0" fmla="*/ 1025 w 2049"/>
                  <a:gd name="T1" fmla="*/ 886 h 886"/>
                  <a:gd name="T2" fmla="*/ 259 w 2049"/>
                  <a:gd name="T3" fmla="*/ 886 h 886"/>
                  <a:gd name="T4" fmla="*/ 11 w 2049"/>
                  <a:gd name="T5" fmla="*/ 886 h 886"/>
                  <a:gd name="T6" fmla="*/ 0 w 2049"/>
                  <a:gd name="T7" fmla="*/ 874 h 886"/>
                  <a:gd name="T8" fmla="*/ 0 w 2049"/>
                  <a:gd name="T9" fmla="*/ 484 h 886"/>
                  <a:gd name="T10" fmla="*/ 0 w 2049"/>
                  <a:gd name="T11" fmla="*/ 12 h 886"/>
                  <a:gd name="T12" fmla="*/ 0 w 2049"/>
                  <a:gd name="T13" fmla="*/ 8 h 886"/>
                  <a:gd name="T14" fmla="*/ 6 w 2049"/>
                  <a:gd name="T15" fmla="*/ 2 h 886"/>
                  <a:gd name="T16" fmla="*/ 13 w 2049"/>
                  <a:gd name="T17" fmla="*/ 2 h 886"/>
                  <a:gd name="T18" fmla="*/ 812 w 2049"/>
                  <a:gd name="T19" fmla="*/ 2 h 886"/>
                  <a:gd name="T20" fmla="*/ 2036 w 2049"/>
                  <a:gd name="T21" fmla="*/ 2 h 886"/>
                  <a:gd name="T22" fmla="*/ 2048 w 2049"/>
                  <a:gd name="T23" fmla="*/ 13 h 886"/>
                  <a:gd name="T24" fmla="*/ 2048 w 2049"/>
                  <a:gd name="T25" fmla="*/ 71 h 886"/>
                  <a:gd name="T26" fmla="*/ 2048 w 2049"/>
                  <a:gd name="T27" fmla="*/ 243 h 886"/>
                  <a:gd name="T28" fmla="*/ 2048 w 2049"/>
                  <a:gd name="T29" fmla="*/ 549 h 886"/>
                  <a:gd name="T30" fmla="*/ 2048 w 2049"/>
                  <a:gd name="T31" fmla="*/ 865 h 886"/>
                  <a:gd name="T32" fmla="*/ 2049 w 2049"/>
                  <a:gd name="T33" fmla="*/ 881 h 886"/>
                  <a:gd name="T34" fmla="*/ 2044 w 2049"/>
                  <a:gd name="T35" fmla="*/ 886 h 886"/>
                  <a:gd name="T36" fmla="*/ 2033 w 2049"/>
                  <a:gd name="T37" fmla="*/ 886 h 886"/>
                  <a:gd name="T38" fmla="*/ 1025 w 2049"/>
                  <a:gd name="T39" fmla="*/ 886 h 886"/>
                  <a:gd name="T40" fmla="*/ 1024 w 2049"/>
                  <a:gd name="T41" fmla="*/ 875 h 886"/>
                  <a:gd name="T42" fmla="*/ 2026 w 2049"/>
                  <a:gd name="T43" fmla="*/ 875 h 886"/>
                  <a:gd name="T44" fmla="*/ 2038 w 2049"/>
                  <a:gd name="T45" fmla="*/ 862 h 886"/>
                  <a:gd name="T46" fmla="*/ 2038 w 2049"/>
                  <a:gd name="T47" fmla="*/ 66 h 886"/>
                  <a:gd name="T48" fmla="*/ 2038 w 2049"/>
                  <a:gd name="T49" fmla="*/ 27 h 886"/>
                  <a:gd name="T50" fmla="*/ 2038 w 2049"/>
                  <a:gd name="T51" fmla="*/ 20 h 886"/>
                  <a:gd name="T52" fmla="*/ 2031 w 2049"/>
                  <a:gd name="T53" fmla="*/ 13 h 886"/>
                  <a:gd name="T54" fmla="*/ 2023 w 2049"/>
                  <a:gd name="T55" fmla="*/ 13 h 886"/>
                  <a:gd name="T56" fmla="*/ 26 w 2049"/>
                  <a:gd name="T57" fmla="*/ 13 h 886"/>
                  <a:gd name="T58" fmla="*/ 20 w 2049"/>
                  <a:gd name="T59" fmla="*/ 13 h 886"/>
                  <a:gd name="T60" fmla="*/ 17 w 2049"/>
                  <a:gd name="T61" fmla="*/ 13 h 886"/>
                  <a:gd name="T62" fmla="*/ 11 w 2049"/>
                  <a:gd name="T63" fmla="*/ 19 h 886"/>
                  <a:gd name="T64" fmla="*/ 10 w 2049"/>
                  <a:gd name="T65" fmla="*/ 26 h 886"/>
                  <a:gd name="T66" fmla="*/ 11 w 2049"/>
                  <a:gd name="T67" fmla="*/ 378 h 886"/>
                  <a:gd name="T68" fmla="*/ 11 w 2049"/>
                  <a:gd name="T69" fmla="*/ 862 h 886"/>
                  <a:gd name="T70" fmla="*/ 11 w 2049"/>
                  <a:gd name="T71" fmla="*/ 868 h 886"/>
                  <a:gd name="T72" fmla="*/ 17 w 2049"/>
                  <a:gd name="T73" fmla="*/ 875 h 886"/>
                  <a:gd name="T74" fmla="*/ 25 w 2049"/>
                  <a:gd name="T75" fmla="*/ 875 h 886"/>
                  <a:gd name="T76" fmla="*/ 1024 w 2049"/>
                  <a:gd name="T77" fmla="*/ 875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9" h="886">
                    <a:moveTo>
                      <a:pt x="1025" y="886"/>
                    </a:moveTo>
                    <a:cubicBezTo>
                      <a:pt x="770" y="886"/>
                      <a:pt x="515" y="886"/>
                      <a:pt x="259" y="886"/>
                    </a:cubicBezTo>
                    <a:cubicBezTo>
                      <a:pt x="177" y="886"/>
                      <a:pt x="94" y="886"/>
                      <a:pt x="11" y="886"/>
                    </a:cubicBezTo>
                    <a:cubicBezTo>
                      <a:pt x="0" y="886"/>
                      <a:pt x="0" y="885"/>
                      <a:pt x="0" y="874"/>
                    </a:cubicBezTo>
                    <a:cubicBezTo>
                      <a:pt x="0" y="744"/>
                      <a:pt x="0" y="614"/>
                      <a:pt x="0" y="484"/>
                    </a:cubicBezTo>
                    <a:cubicBezTo>
                      <a:pt x="0" y="327"/>
                      <a:pt x="0" y="169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4"/>
                      <a:pt x="2" y="2"/>
                      <a:pt x="6" y="2"/>
                    </a:cubicBezTo>
                    <a:cubicBezTo>
                      <a:pt x="8" y="2"/>
                      <a:pt x="11" y="2"/>
                      <a:pt x="13" y="2"/>
                    </a:cubicBezTo>
                    <a:cubicBezTo>
                      <a:pt x="279" y="2"/>
                      <a:pt x="546" y="2"/>
                      <a:pt x="812" y="2"/>
                    </a:cubicBezTo>
                    <a:cubicBezTo>
                      <a:pt x="1220" y="2"/>
                      <a:pt x="1628" y="2"/>
                      <a:pt x="2036" y="2"/>
                    </a:cubicBezTo>
                    <a:cubicBezTo>
                      <a:pt x="2049" y="2"/>
                      <a:pt x="2047" y="0"/>
                      <a:pt x="2048" y="13"/>
                    </a:cubicBezTo>
                    <a:cubicBezTo>
                      <a:pt x="2048" y="33"/>
                      <a:pt x="2048" y="52"/>
                      <a:pt x="2048" y="71"/>
                    </a:cubicBezTo>
                    <a:cubicBezTo>
                      <a:pt x="2048" y="128"/>
                      <a:pt x="2048" y="185"/>
                      <a:pt x="2048" y="243"/>
                    </a:cubicBezTo>
                    <a:cubicBezTo>
                      <a:pt x="2048" y="345"/>
                      <a:pt x="2048" y="447"/>
                      <a:pt x="2048" y="549"/>
                    </a:cubicBezTo>
                    <a:cubicBezTo>
                      <a:pt x="2048" y="654"/>
                      <a:pt x="2048" y="759"/>
                      <a:pt x="2048" y="865"/>
                    </a:cubicBezTo>
                    <a:cubicBezTo>
                      <a:pt x="2048" y="870"/>
                      <a:pt x="2048" y="875"/>
                      <a:pt x="2049" y="881"/>
                    </a:cubicBezTo>
                    <a:cubicBezTo>
                      <a:pt x="2049" y="885"/>
                      <a:pt x="2049" y="886"/>
                      <a:pt x="2044" y="886"/>
                    </a:cubicBezTo>
                    <a:cubicBezTo>
                      <a:pt x="2040" y="886"/>
                      <a:pt x="2037" y="886"/>
                      <a:pt x="2033" y="886"/>
                    </a:cubicBezTo>
                    <a:cubicBezTo>
                      <a:pt x="1697" y="886"/>
                      <a:pt x="1361" y="886"/>
                      <a:pt x="1025" y="886"/>
                    </a:cubicBezTo>
                    <a:close/>
                    <a:moveTo>
                      <a:pt x="1024" y="875"/>
                    </a:moveTo>
                    <a:cubicBezTo>
                      <a:pt x="1358" y="875"/>
                      <a:pt x="1692" y="875"/>
                      <a:pt x="2026" y="875"/>
                    </a:cubicBezTo>
                    <a:cubicBezTo>
                      <a:pt x="2038" y="875"/>
                      <a:pt x="2038" y="875"/>
                      <a:pt x="2038" y="862"/>
                    </a:cubicBezTo>
                    <a:cubicBezTo>
                      <a:pt x="2038" y="597"/>
                      <a:pt x="2038" y="331"/>
                      <a:pt x="2038" y="66"/>
                    </a:cubicBezTo>
                    <a:cubicBezTo>
                      <a:pt x="2038" y="53"/>
                      <a:pt x="2038" y="40"/>
                      <a:pt x="2038" y="27"/>
                    </a:cubicBezTo>
                    <a:cubicBezTo>
                      <a:pt x="2038" y="24"/>
                      <a:pt x="2038" y="22"/>
                      <a:pt x="2038" y="20"/>
                    </a:cubicBezTo>
                    <a:cubicBezTo>
                      <a:pt x="2037" y="15"/>
                      <a:pt x="2036" y="13"/>
                      <a:pt x="2031" y="13"/>
                    </a:cubicBezTo>
                    <a:cubicBezTo>
                      <a:pt x="2028" y="13"/>
                      <a:pt x="2025" y="13"/>
                      <a:pt x="2023" y="13"/>
                    </a:cubicBezTo>
                    <a:cubicBezTo>
                      <a:pt x="1357" y="13"/>
                      <a:pt x="692" y="13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19" y="13"/>
                      <a:pt x="18" y="13"/>
                      <a:pt x="17" y="13"/>
                    </a:cubicBezTo>
                    <a:cubicBezTo>
                      <a:pt x="13" y="13"/>
                      <a:pt x="11" y="15"/>
                      <a:pt x="11" y="19"/>
                    </a:cubicBezTo>
                    <a:cubicBezTo>
                      <a:pt x="11" y="21"/>
                      <a:pt x="10" y="24"/>
                      <a:pt x="10" y="26"/>
                    </a:cubicBezTo>
                    <a:cubicBezTo>
                      <a:pt x="10" y="144"/>
                      <a:pt x="11" y="261"/>
                      <a:pt x="11" y="378"/>
                    </a:cubicBezTo>
                    <a:cubicBezTo>
                      <a:pt x="11" y="539"/>
                      <a:pt x="11" y="700"/>
                      <a:pt x="11" y="862"/>
                    </a:cubicBezTo>
                    <a:cubicBezTo>
                      <a:pt x="11" y="864"/>
                      <a:pt x="11" y="866"/>
                      <a:pt x="11" y="868"/>
                    </a:cubicBezTo>
                    <a:cubicBezTo>
                      <a:pt x="11" y="873"/>
                      <a:pt x="12" y="874"/>
                      <a:pt x="17" y="875"/>
                    </a:cubicBezTo>
                    <a:cubicBezTo>
                      <a:pt x="20" y="875"/>
                      <a:pt x="23" y="875"/>
                      <a:pt x="25" y="875"/>
                    </a:cubicBezTo>
                    <a:cubicBezTo>
                      <a:pt x="358" y="875"/>
                      <a:pt x="691" y="875"/>
                      <a:pt x="1024" y="87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1067768" y="820716"/>
                <a:ext cx="113673" cy="146346"/>
              </a:xfrm>
              <a:custGeom>
                <a:avLst/>
                <a:gdLst>
                  <a:gd name="T0" fmla="*/ 273 w 273"/>
                  <a:gd name="T1" fmla="*/ 0 h 357"/>
                  <a:gd name="T2" fmla="*/ 273 w 273"/>
                  <a:gd name="T3" fmla="*/ 7 h 357"/>
                  <a:gd name="T4" fmla="*/ 273 w 273"/>
                  <a:gd name="T5" fmla="*/ 226 h 357"/>
                  <a:gd name="T6" fmla="*/ 271 w 273"/>
                  <a:gd name="T7" fmla="*/ 250 h 357"/>
                  <a:gd name="T8" fmla="*/ 248 w 273"/>
                  <a:gd name="T9" fmla="*/ 281 h 357"/>
                  <a:gd name="T10" fmla="*/ 209 w 273"/>
                  <a:gd name="T11" fmla="*/ 297 h 357"/>
                  <a:gd name="T12" fmla="*/ 157 w 273"/>
                  <a:gd name="T13" fmla="*/ 306 h 357"/>
                  <a:gd name="T14" fmla="*/ 74 w 273"/>
                  <a:gd name="T15" fmla="*/ 320 h 357"/>
                  <a:gd name="T16" fmla="*/ 14 w 273"/>
                  <a:gd name="T17" fmla="*/ 347 h 357"/>
                  <a:gd name="T18" fmla="*/ 4 w 273"/>
                  <a:gd name="T19" fmla="*/ 355 h 357"/>
                  <a:gd name="T20" fmla="*/ 0 w 273"/>
                  <a:gd name="T21" fmla="*/ 353 h 357"/>
                  <a:gd name="T22" fmla="*/ 0 w 273"/>
                  <a:gd name="T23" fmla="*/ 349 h 357"/>
                  <a:gd name="T24" fmla="*/ 0 w 273"/>
                  <a:gd name="T25" fmla="*/ 234 h 357"/>
                  <a:gd name="T26" fmla="*/ 1 w 273"/>
                  <a:gd name="T27" fmla="*/ 173 h 357"/>
                  <a:gd name="T28" fmla="*/ 97 w 273"/>
                  <a:gd name="T29" fmla="*/ 47 h 357"/>
                  <a:gd name="T30" fmla="*/ 151 w 273"/>
                  <a:gd name="T31" fmla="*/ 35 h 357"/>
                  <a:gd name="T32" fmla="*/ 213 w 273"/>
                  <a:gd name="T33" fmla="*/ 27 h 357"/>
                  <a:gd name="T34" fmla="*/ 269 w 273"/>
                  <a:gd name="T35" fmla="*/ 2 h 357"/>
                  <a:gd name="T36" fmla="*/ 273 w 273"/>
                  <a:gd name="T3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3" h="357">
                    <a:moveTo>
                      <a:pt x="273" y="0"/>
                    </a:moveTo>
                    <a:cubicBezTo>
                      <a:pt x="273" y="3"/>
                      <a:pt x="273" y="5"/>
                      <a:pt x="273" y="7"/>
                    </a:cubicBezTo>
                    <a:cubicBezTo>
                      <a:pt x="273" y="80"/>
                      <a:pt x="273" y="153"/>
                      <a:pt x="273" y="226"/>
                    </a:cubicBezTo>
                    <a:cubicBezTo>
                      <a:pt x="273" y="234"/>
                      <a:pt x="273" y="242"/>
                      <a:pt x="271" y="250"/>
                    </a:cubicBezTo>
                    <a:cubicBezTo>
                      <a:pt x="268" y="263"/>
                      <a:pt x="260" y="274"/>
                      <a:pt x="248" y="281"/>
                    </a:cubicBezTo>
                    <a:cubicBezTo>
                      <a:pt x="236" y="289"/>
                      <a:pt x="223" y="293"/>
                      <a:pt x="209" y="297"/>
                    </a:cubicBezTo>
                    <a:cubicBezTo>
                      <a:pt x="192" y="301"/>
                      <a:pt x="175" y="304"/>
                      <a:pt x="157" y="306"/>
                    </a:cubicBezTo>
                    <a:cubicBezTo>
                      <a:pt x="129" y="309"/>
                      <a:pt x="101" y="312"/>
                      <a:pt x="74" y="320"/>
                    </a:cubicBezTo>
                    <a:cubicBezTo>
                      <a:pt x="53" y="326"/>
                      <a:pt x="32" y="334"/>
                      <a:pt x="14" y="347"/>
                    </a:cubicBezTo>
                    <a:cubicBezTo>
                      <a:pt x="11" y="349"/>
                      <a:pt x="8" y="352"/>
                      <a:pt x="4" y="355"/>
                    </a:cubicBezTo>
                    <a:cubicBezTo>
                      <a:pt x="2" y="357"/>
                      <a:pt x="1" y="356"/>
                      <a:pt x="0" y="353"/>
                    </a:cubicBezTo>
                    <a:cubicBezTo>
                      <a:pt x="0" y="352"/>
                      <a:pt x="0" y="351"/>
                      <a:pt x="0" y="349"/>
                    </a:cubicBezTo>
                    <a:cubicBezTo>
                      <a:pt x="0" y="311"/>
                      <a:pt x="0" y="272"/>
                      <a:pt x="0" y="234"/>
                    </a:cubicBezTo>
                    <a:cubicBezTo>
                      <a:pt x="0" y="213"/>
                      <a:pt x="0" y="193"/>
                      <a:pt x="1" y="173"/>
                    </a:cubicBezTo>
                    <a:cubicBezTo>
                      <a:pt x="5" y="112"/>
                      <a:pt x="39" y="67"/>
                      <a:pt x="97" y="47"/>
                    </a:cubicBezTo>
                    <a:cubicBezTo>
                      <a:pt x="115" y="41"/>
                      <a:pt x="133" y="37"/>
                      <a:pt x="151" y="35"/>
                    </a:cubicBezTo>
                    <a:cubicBezTo>
                      <a:pt x="172" y="32"/>
                      <a:pt x="193" y="31"/>
                      <a:pt x="213" y="27"/>
                    </a:cubicBezTo>
                    <a:cubicBezTo>
                      <a:pt x="234" y="23"/>
                      <a:pt x="253" y="15"/>
                      <a:pt x="269" y="2"/>
                    </a:cubicBezTo>
                    <a:cubicBezTo>
                      <a:pt x="270" y="1"/>
                      <a:pt x="271" y="0"/>
                      <a:pt x="273" y="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960221" y="867002"/>
                <a:ext cx="98698" cy="98018"/>
              </a:xfrm>
              <a:custGeom>
                <a:avLst/>
                <a:gdLst>
                  <a:gd name="T0" fmla="*/ 236 w 237"/>
                  <a:gd name="T1" fmla="*/ 240 h 240"/>
                  <a:gd name="T2" fmla="*/ 230 w 237"/>
                  <a:gd name="T3" fmla="*/ 236 h 240"/>
                  <a:gd name="T4" fmla="*/ 189 w 237"/>
                  <a:gd name="T5" fmla="*/ 222 h 240"/>
                  <a:gd name="T6" fmla="*/ 44 w 237"/>
                  <a:gd name="T7" fmla="*/ 222 h 240"/>
                  <a:gd name="T8" fmla="*/ 32 w 237"/>
                  <a:gd name="T9" fmla="*/ 222 h 240"/>
                  <a:gd name="T10" fmla="*/ 19 w 237"/>
                  <a:gd name="T11" fmla="*/ 212 h 240"/>
                  <a:gd name="T12" fmla="*/ 10 w 237"/>
                  <a:gd name="T13" fmla="*/ 174 h 240"/>
                  <a:gd name="T14" fmla="*/ 37 w 237"/>
                  <a:gd name="T15" fmla="*/ 9 h 240"/>
                  <a:gd name="T16" fmla="*/ 39 w 237"/>
                  <a:gd name="T17" fmla="*/ 5 h 240"/>
                  <a:gd name="T18" fmla="*/ 49 w 237"/>
                  <a:gd name="T19" fmla="*/ 0 h 240"/>
                  <a:gd name="T20" fmla="*/ 62 w 237"/>
                  <a:gd name="T21" fmla="*/ 0 h 240"/>
                  <a:gd name="T22" fmla="*/ 190 w 237"/>
                  <a:gd name="T23" fmla="*/ 0 h 240"/>
                  <a:gd name="T24" fmla="*/ 208 w 237"/>
                  <a:gd name="T25" fmla="*/ 3 h 240"/>
                  <a:gd name="T26" fmla="*/ 235 w 237"/>
                  <a:gd name="T27" fmla="*/ 36 h 240"/>
                  <a:gd name="T28" fmla="*/ 237 w 237"/>
                  <a:gd name="T29" fmla="*/ 53 h 240"/>
                  <a:gd name="T30" fmla="*/ 237 w 237"/>
                  <a:gd name="T31" fmla="*/ 234 h 240"/>
                  <a:gd name="T32" fmla="*/ 236 w 237"/>
                  <a:gd name="T3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7" h="240">
                    <a:moveTo>
                      <a:pt x="236" y="240"/>
                    </a:moveTo>
                    <a:cubicBezTo>
                      <a:pt x="233" y="239"/>
                      <a:pt x="232" y="237"/>
                      <a:pt x="230" y="236"/>
                    </a:cubicBezTo>
                    <a:cubicBezTo>
                      <a:pt x="218" y="226"/>
                      <a:pt x="205" y="222"/>
                      <a:pt x="189" y="222"/>
                    </a:cubicBezTo>
                    <a:cubicBezTo>
                      <a:pt x="141" y="222"/>
                      <a:pt x="93" y="222"/>
                      <a:pt x="44" y="222"/>
                    </a:cubicBezTo>
                    <a:cubicBezTo>
                      <a:pt x="40" y="222"/>
                      <a:pt x="36" y="222"/>
                      <a:pt x="32" y="222"/>
                    </a:cubicBezTo>
                    <a:cubicBezTo>
                      <a:pt x="24" y="222"/>
                      <a:pt x="21" y="220"/>
                      <a:pt x="19" y="212"/>
                    </a:cubicBezTo>
                    <a:cubicBezTo>
                      <a:pt x="15" y="200"/>
                      <a:pt x="12" y="187"/>
                      <a:pt x="10" y="174"/>
                    </a:cubicBezTo>
                    <a:cubicBezTo>
                      <a:pt x="0" y="116"/>
                      <a:pt x="10" y="61"/>
                      <a:pt x="37" y="9"/>
                    </a:cubicBezTo>
                    <a:cubicBezTo>
                      <a:pt x="37" y="8"/>
                      <a:pt x="38" y="6"/>
                      <a:pt x="39" y="5"/>
                    </a:cubicBezTo>
                    <a:cubicBezTo>
                      <a:pt x="41" y="2"/>
                      <a:pt x="44" y="0"/>
                      <a:pt x="49" y="0"/>
                    </a:cubicBezTo>
                    <a:cubicBezTo>
                      <a:pt x="53" y="0"/>
                      <a:pt x="58" y="0"/>
                      <a:pt x="62" y="0"/>
                    </a:cubicBezTo>
                    <a:cubicBezTo>
                      <a:pt x="105" y="0"/>
                      <a:pt x="147" y="0"/>
                      <a:pt x="190" y="0"/>
                    </a:cubicBezTo>
                    <a:cubicBezTo>
                      <a:pt x="196" y="0"/>
                      <a:pt x="202" y="1"/>
                      <a:pt x="208" y="3"/>
                    </a:cubicBezTo>
                    <a:cubicBezTo>
                      <a:pt x="223" y="8"/>
                      <a:pt x="232" y="20"/>
                      <a:pt x="235" y="36"/>
                    </a:cubicBezTo>
                    <a:cubicBezTo>
                      <a:pt x="237" y="42"/>
                      <a:pt x="237" y="47"/>
                      <a:pt x="237" y="53"/>
                    </a:cubicBezTo>
                    <a:cubicBezTo>
                      <a:pt x="237" y="113"/>
                      <a:pt x="237" y="174"/>
                      <a:pt x="237" y="234"/>
                    </a:cubicBezTo>
                    <a:cubicBezTo>
                      <a:pt x="237" y="236"/>
                      <a:pt x="237" y="238"/>
                      <a:pt x="236" y="24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988809" y="988843"/>
                <a:ext cx="142262" cy="38799"/>
              </a:xfrm>
              <a:custGeom>
                <a:avLst/>
                <a:gdLst>
                  <a:gd name="T0" fmla="*/ 0 w 343"/>
                  <a:gd name="T1" fmla="*/ 2 h 95"/>
                  <a:gd name="T2" fmla="*/ 7 w 343"/>
                  <a:gd name="T3" fmla="*/ 1 h 95"/>
                  <a:gd name="T4" fmla="*/ 95 w 343"/>
                  <a:gd name="T5" fmla="*/ 0 h 95"/>
                  <a:gd name="T6" fmla="*/ 118 w 343"/>
                  <a:gd name="T7" fmla="*/ 13 h 95"/>
                  <a:gd name="T8" fmla="*/ 173 w 343"/>
                  <a:gd name="T9" fmla="*/ 46 h 95"/>
                  <a:gd name="T10" fmla="*/ 188 w 343"/>
                  <a:gd name="T11" fmla="*/ 46 h 95"/>
                  <a:gd name="T12" fmla="*/ 335 w 343"/>
                  <a:gd name="T13" fmla="*/ 46 h 95"/>
                  <a:gd name="T14" fmla="*/ 343 w 343"/>
                  <a:gd name="T15" fmla="*/ 46 h 95"/>
                  <a:gd name="T16" fmla="*/ 332 w 343"/>
                  <a:gd name="T17" fmla="*/ 56 h 95"/>
                  <a:gd name="T18" fmla="*/ 287 w 343"/>
                  <a:gd name="T19" fmla="*/ 77 h 95"/>
                  <a:gd name="T20" fmla="*/ 187 w 343"/>
                  <a:gd name="T21" fmla="*/ 94 h 95"/>
                  <a:gd name="T22" fmla="*/ 83 w 343"/>
                  <a:gd name="T23" fmla="*/ 67 h 95"/>
                  <a:gd name="T24" fmla="*/ 8 w 343"/>
                  <a:gd name="T25" fmla="*/ 11 h 95"/>
                  <a:gd name="T26" fmla="*/ 0 w 343"/>
                  <a:gd name="T27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95">
                    <a:moveTo>
                      <a:pt x="0" y="2"/>
                    </a:moveTo>
                    <a:cubicBezTo>
                      <a:pt x="3" y="0"/>
                      <a:pt x="5" y="1"/>
                      <a:pt x="7" y="1"/>
                    </a:cubicBezTo>
                    <a:cubicBezTo>
                      <a:pt x="36" y="1"/>
                      <a:pt x="65" y="1"/>
                      <a:pt x="95" y="0"/>
                    </a:cubicBezTo>
                    <a:cubicBezTo>
                      <a:pt x="105" y="0"/>
                      <a:pt x="113" y="4"/>
                      <a:pt x="118" y="13"/>
                    </a:cubicBezTo>
                    <a:cubicBezTo>
                      <a:pt x="130" y="35"/>
                      <a:pt x="149" y="45"/>
                      <a:pt x="173" y="46"/>
                    </a:cubicBezTo>
                    <a:cubicBezTo>
                      <a:pt x="178" y="46"/>
                      <a:pt x="183" y="46"/>
                      <a:pt x="188" y="46"/>
                    </a:cubicBezTo>
                    <a:cubicBezTo>
                      <a:pt x="237" y="46"/>
                      <a:pt x="286" y="46"/>
                      <a:pt x="335" y="46"/>
                    </a:cubicBezTo>
                    <a:cubicBezTo>
                      <a:pt x="337" y="46"/>
                      <a:pt x="340" y="46"/>
                      <a:pt x="343" y="46"/>
                    </a:cubicBezTo>
                    <a:cubicBezTo>
                      <a:pt x="339" y="51"/>
                      <a:pt x="336" y="53"/>
                      <a:pt x="332" y="56"/>
                    </a:cubicBezTo>
                    <a:cubicBezTo>
                      <a:pt x="318" y="65"/>
                      <a:pt x="303" y="72"/>
                      <a:pt x="287" y="77"/>
                    </a:cubicBezTo>
                    <a:cubicBezTo>
                      <a:pt x="255" y="89"/>
                      <a:pt x="222" y="95"/>
                      <a:pt x="187" y="94"/>
                    </a:cubicBezTo>
                    <a:cubicBezTo>
                      <a:pt x="151" y="92"/>
                      <a:pt x="116" y="83"/>
                      <a:pt x="83" y="67"/>
                    </a:cubicBezTo>
                    <a:cubicBezTo>
                      <a:pt x="55" y="53"/>
                      <a:pt x="29" y="35"/>
                      <a:pt x="8" y="11"/>
                    </a:cubicBezTo>
                    <a:cubicBezTo>
                      <a:pt x="5" y="8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946607" y="803699"/>
                <a:ext cx="243002" cy="240960"/>
              </a:xfrm>
              <a:custGeom>
                <a:avLst/>
                <a:gdLst>
                  <a:gd name="T0" fmla="*/ 570 w 583"/>
                  <a:gd name="T1" fmla="*/ 217 h 587"/>
                  <a:gd name="T2" fmla="*/ 573 w 583"/>
                  <a:gd name="T3" fmla="*/ 220 h 587"/>
                  <a:gd name="T4" fmla="*/ 580 w 583"/>
                  <a:gd name="T5" fmla="*/ 316 h 587"/>
                  <a:gd name="T6" fmla="*/ 556 w 583"/>
                  <a:gd name="T7" fmla="*/ 402 h 587"/>
                  <a:gd name="T8" fmla="*/ 482 w 583"/>
                  <a:gd name="T9" fmla="*/ 503 h 587"/>
                  <a:gd name="T10" fmla="*/ 368 w 583"/>
                  <a:gd name="T11" fmla="*/ 561 h 587"/>
                  <a:gd name="T12" fmla="*/ 272 w 583"/>
                  <a:gd name="T13" fmla="*/ 570 h 587"/>
                  <a:gd name="T14" fmla="*/ 121 w 583"/>
                  <a:gd name="T15" fmla="*/ 511 h 587"/>
                  <a:gd name="T16" fmla="*/ 15 w 583"/>
                  <a:gd name="T17" fmla="*/ 329 h 587"/>
                  <a:gd name="T18" fmla="*/ 96 w 583"/>
                  <a:gd name="T19" fmla="*/ 83 h 587"/>
                  <a:gd name="T20" fmla="*/ 242 w 583"/>
                  <a:gd name="T21" fmla="*/ 6 h 587"/>
                  <a:gd name="T22" fmla="*/ 282 w 583"/>
                  <a:gd name="T23" fmla="*/ 1 h 587"/>
                  <a:gd name="T24" fmla="*/ 286 w 583"/>
                  <a:gd name="T25" fmla="*/ 3 h 587"/>
                  <a:gd name="T26" fmla="*/ 283 w 583"/>
                  <a:gd name="T27" fmla="*/ 10 h 587"/>
                  <a:gd name="T28" fmla="*/ 277 w 583"/>
                  <a:gd name="T29" fmla="*/ 12 h 587"/>
                  <a:gd name="T30" fmla="*/ 219 w 583"/>
                  <a:gd name="T31" fmla="*/ 22 h 587"/>
                  <a:gd name="T32" fmla="*/ 53 w 583"/>
                  <a:gd name="T33" fmla="*/ 157 h 587"/>
                  <a:gd name="T34" fmla="*/ 22 w 583"/>
                  <a:gd name="T35" fmla="*/ 265 h 587"/>
                  <a:gd name="T36" fmla="*/ 98 w 583"/>
                  <a:gd name="T37" fmla="*/ 477 h 587"/>
                  <a:gd name="T38" fmla="*/ 238 w 583"/>
                  <a:gd name="T39" fmla="*/ 555 h 587"/>
                  <a:gd name="T40" fmla="*/ 565 w 583"/>
                  <a:gd name="T41" fmla="*/ 347 h 587"/>
                  <a:gd name="T42" fmla="*/ 571 w 583"/>
                  <a:gd name="T43" fmla="*/ 262 h 587"/>
                  <a:gd name="T44" fmla="*/ 570 w 583"/>
                  <a:gd name="T45" fmla="*/ 21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3" h="587">
                    <a:moveTo>
                      <a:pt x="570" y="217"/>
                    </a:moveTo>
                    <a:cubicBezTo>
                      <a:pt x="572" y="218"/>
                      <a:pt x="572" y="219"/>
                      <a:pt x="573" y="220"/>
                    </a:cubicBezTo>
                    <a:cubicBezTo>
                      <a:pt x="580" y="252"/>
                      <a:pt x="583" y="284"/>
                      <a:pt x="580" y="316"/>
                    </a:cubicBezTo>
                    <a:cubicBezTo>
                      <a:pt x="577" y="346"/>
                      <a:pt x="568" y="374"/>
                      <a:pt x="556" y="402"/>
                    </a:cubicBezTo>
                    <a:cubicBezTo>
                      <a:pt x="538" y="441"/>
                      <a:pt x="515" y="475"/>
                      <a:pt x="482" y="503"/>
                    </a:cubicBezTo>
                    <a:cubicBezTo>
                      <a:pt x="449" y="532"/>
                      <a:pt x="410" y="550"/>
                      <a:pt x="368" y="561"/>
                    </a:cubicBezTo>
                    <a:cubicBezTo>
                      <a:pt x="336" y="569"/>
                      <a:pt x="305" y="572"/>
                      <a:pt x="272" y="570"/>
                    </a:cubicBezTo>
                    <a:cubicBezTo>
                      <a:pt x="216" y="565"/>
                      <a:pt x="165" y="546"/>
                      <a:pt x="121" y="511"/>
                    </a:cubicBezTo>
                    <a:cubicBezTo>
                      <a:pt x="62" y="464"/>
                      <a:pt x="26" y="403"/>
                      <a:pt x="15" y="329"/>
                    </a:cubicBezTo>
                    <a:cubicBezTo>
                      <a:pt x="0" y="234"/>
                      <a:pt x="29" y="151"/>
                      <a:pt x="96" y="83"/>
                    </a:cubicBezTo>
                    <a:cubicBezTo>
                      <a:pt x="137" y="42"/>
                      <a:pt x="186" y="17"/>
                      <a:pt x="242" y="6"/>
                    </a:cubicBezTo>
                    <a:cubicBezTo>
                      <a:pt x="255" y="3"/>
                      <a:pt x="269" y="2"/>
                      <a:pt x="282" y="1"/>
                    </a:cubicBezTo>
                    <a:cubicBezTo>
                      <a:pt x="284" y="0"/>
                      <a:pt x="285" y="1"/>
                      <a:pt x="286" y="3"/>
                    </a:cubicBezTo>
                    <a:cubicBezTo>
                      <a:pt x="286" y="6"/>
                      <a:pt x="285" y="9"/>
                      <a:pt x="283" y="10"/>
                    </a:cubicBezTo>
                    <a:cubicBezTo>
                      <a:pt x="281" y="11"/>
                      <a:pt x="279" y="11"/>
                      <a:pt x="277" y="12"/>
                    </a:cubicBezTo>
                    <a:cubicBezTo>
                      <a:pt x="257" y="12"/>
                      <a:pt x="238" y="16"/>
                      <a:pt x="219" y="22"/>
                    </a:cubicBezTo>
                    <a:cubicBezTo>
                      <a:pt x="145" y="44"/>
                      <a:pt x="90" y="90"/>
                      <a:pt x="53" y="157"/>
                    </a:cubicBezTo>
                    <a:cubicBezTo>
                      <a:pt x="35" y="191"/>
                      <a:pt x="24" y="227"/>
                      <a:pt x="22" y="265"/>
                    </a:cubicBezTo>
                    <a:cubicBezTo>
                      <a:pt x="17" y="347"/>
                      <a:pt x="42" y="418"/>
                      <a:pt x="98" y="477"/>
                    </a:cubicBezTo>
                    <a:cubicBezTo>
                      <a:pt x="136" y="517"/>
                      <a:pt x="184" y="542"/>
                      <a:pt x="238" y="555"/>
                    </a:cubicBezTo>
                    <a:cubicBezTo>
                      <a:pt x="380" y="587"/>
                      <a:pt x="531" y="497"/>
                      <a:pt x="565" y="347"/>
                    </a:cubicBezTo>
                    <a:cubicBezTo>
                      <a:pt x="571" y="319"/>
                      <a:pt x="573" y="290"/>
                      <a:pt x="571" y="262"/>
                    </a:cubicBezTo>
                    <a:cubicBezTo>
                      <a:pt x="570" y="247"/>
                      <a:pt x="570" y="232"/>
                      <a:pt x="570" y="2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1067087" y="769665"/>
                <a:ext cx="32672" cy="87808"/>
              </a:xfrm>
              <a:custGeom>
                <a:avLst/>
                <a:gdLst>
                  <a:gd name="T0" fmla="*/ 3 w 79"/>
                  <a:gd name="T1" fmla="*/ 215 h 215"/>
                  <a:gd name="T2" fmla="*/ 2 w 79"/>
                  <a:gd name="T3" fmla="*/ 210 h 215"/>
                  <a:gd name="T4" fmla="*/ 1 w 79"/>
                  <a:gd name="T5" fmla="*/ 117 h 215"/>
                  <a:gd name="T6" fmla="*/ 5 w 79"/>
                  <a:gd name="T7" fmla="*/ 90 h 215"/>
                  <a:gd name="T8" fmla="*/ 33 w 79"/>
                  <a:gd name="T9" fmla="*/ 43 h 215"/>
                  <a:gd name="T10" fmla="*/ 48 w 79"/>
                  <a:gd name="T11" fmla="*/ 30 h 215"/>
                  <a:gd name="T12" fmla="*/ 75 w 79"/>
                  <a:gd name="T13" fmla="*/ 2 h 215"/>
                  <a:gd name="T14" fmla="*/ 78 w 79"/>
                  <a:gd name="T15" fmla="*/ 0 h 215"/>
                  <a:gd name="T16" fmla="*/ 79 w 79"/>
                  <a:gd name="T17" fmla="*/ 4 h 215"/>
                  <a:gd name="T18" fmla="*/ 78 w 79"/>
                  <a:gd name="T19" fmla="*/ 105 h 215"/>
                  <a:gd name="T20" fmla="*/ 59 w 79"/>
                  <a:gd name="T21" fmla="*/ 157 h 215"/>
                  <a:gd name="T22" fmla="*/ 41 w 79"/>
                  <a:gd name="T23" fmla="*/ 175 h 215"/>
                  <a:gd name="T24" fmla="*/ 4 w 79"/>
                  <a:gd name="T25" fmla="*/ 214 h 215"/>
                  <a:gd name="T26" fmla="*/ 3 w 79"/>
                  <a:gd name="T2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215">
                    <a:moveTo>
                      <a:pt x="3" y="215"/>
                    </a:moveTo>
                    <a:cubicBezTo>
                      <a:pt x="1" y="213"/>
                      <a:pt x="2" y="212"/>
                      <a:pt x="2" y="210"/>
                    </a:cubicBezTo>
                    <a:cubicBezTo>
                      <a:pt x="2" y="179"/>
                      <a:pt x="0" y="148"/>
                      <a:pt x="1" y="117"/>
                    </a:cubicBezTo>
                    <a:cubicBezTo>
                      <a:pt x="2" y="108"/>
                      <a:pt x="2" y="99"/>
                      <a:pt x="5" y="90"/>
                    </a:cubicBezTo>
                    <a:cubicBezTo>
                      <a:pt x="9" y="71"/>
                      <a:pt x="18" y="55"/>
                      <a:pt x="33" y="43"/>
                    </a:cubicBezTo>
                    <a:cubicBezTo>
                      <a:pt x="38" y="38"/>
                      <a:pt x="43" y="34"/>
                      <a:pt x="48" y="30"/>
                    </a:cubicBezTo>
                    <a:cubicBezTo>
                      <a:pt x="58" y="22"/>
                      <a:pt x="67" y="13"/>
                      <a:pt x="75" y="2"/>
                    </a:cubicBezTo>
                    <a:cubicBezTo>
                      <a:pt x="76" y="2"/>
                      <a:pt x="76" y="0"/>
                      <a:pt x="78" y="0"/>
                    </a:cubicBezTo>
                    <a:cubicBezTo>
                      <a:pt x="79" y="1"/>
                      <a:pt x="79" y="2"/>
                      <a:pt x="79" y="4"/>
                    </a:cubicBezTo>
                    <a:cubicBezTo>
                      <a:pt x="79" y="37"/>
                      <a:pt x="79" y="71"/>
                      <a:pt x="78" y="105"/>
                    </a:cubicBezTo>
                    <a:cubicBezTo>
                      <a:pt x="78" y="125"/>
                      <a:pt x="71" y="142"/>
                      <a:pt x="59" y="157"/>
                    </a:cubicBezTo>
                    <a:cubicBezTo>
                      <a:pt x="54" y="163"/>
                      <a:pt x="47" y="169"/>
                      <a:pt x="41" y="175"/>
                    </a:cubicBezTo>
                    <a:cubicBezTo>
                      <a:pt x="28" y="187"/>
                      <a:pt x="15" y="199"/>
                      <a:pt x="4" y="214"/>
                    </a:cubicBezTo>
                    <a:cubicBezTo>
                      <a:pt x="4" y="214"/>
                      <a:pt x="3" y="214"/>
                      <a:pt x="3" y="21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979280" y="975910"/>
                <a:ext cx="168127" cy="25185"/>
              </a:xfrm>
              <a:custGeom>
                <a:avLst/>
                <a:gdLst>
                  <a:gd name="T0" fmla="*/ 404 w 404"/>
                  <a:gd name="T1" fmla="*/ 47 h 61"/>
                  <a:gd name="T2" fmla="*/ 380 w 404"/>
                  <a:gd name="T3" fmla="*/ 60 h 61"/>
                  <a:gd name="T4" fmla="*/ 356 w 404"/>
                  <a:gd name="T5" fmla="*/ 60 h 61"/>
                  <a:gd name="T6" fmla="*/ 207 w 404"/>
                  <a:gd name="T7" fmla="*/ 60 h 61"/>
                  <a:gd name="T8" fmla="*/ 188 w 404"/>
                  <a:gd name="T9" fmla="*/ 59 h 61"/>
                  <a:gd name="T10" fmla="*/ 155 w 404"/>
                  <a:gd name="T11" fmla="*/ 33 h 61"/>
                  <a:gd name="T12" fmla="*/ 150 w 404"/>
                  <a:gd name="T13" fmla="*/ 22 h 61"/>
                  <a:gd name="T14" fmla="*/ 138 w 404"/>
                  <a:gd name="T15" fmla="*/ 14 h 61"/>
                  <a:gd name="T16" fmla="*/ 133 w 404"/>
                  <a:gd name="T17" fmla="*/ 14 h 61"/>
                  <a:gd name="T18" fmla="*/ 17 w 404"/>
                  <a:gd name="T19" fmla="*/ 14 h 61"/>
                  <a:gd name="T20" fmla="*/ 1 w 404"/>
                  <a:gd name="T21" fmla="*/ 4 h 61"/>
                  <a:gd name="T22" fmla="*/ 3 w 404"/>
                  <a:gd name="T23" fmla="*/ 0 h 61"/>
                  <a:gd name="T24" fmla="*/ 9 w 404"/>
                  <a:gd name="T25" fmla="*/ 0 h 61"/>
                  <a:gd name="T26" fmla="*/ 143 w 404"/>
                  <a:gd name="T27" fmla="*/ 0 h 61"/>
                  <a:gd name="T28" fmla="*/ 148 w 404"/>
                  <a:gd name="T29" fmla="*/ 1 h 61"/>
                  <a:gd name="T30" fmla="*/ 161 w 404"/>
                  <a:gd name="T31" fmla="*/ 10 h 61"/>
                  <a:gd name="T32" fmla="*/ 163 w 404"/>
                  <a:gd name="T33" fmla="*/ 17 h 61"/>
                  <a:gd name="T34" fmla="*/ 200 w 404"/>
                  <a:gd name="T35" fmla="*/ 46 h 61"/>
                  <a:gd name="T36" fmla="*/ 243 w 404"/>
                  <a:gd name="T37" fmla="*/ 46 h 61"/>
                  <a:gd name="T38" fmla="*/ 396 w 404"/>
                  <a:gd name="T39" fmla="*/ 46 h 61"/>
                  <a:gd name="T40" fmla="*/ 404 w 404"/>
                  <a:gd name="T41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4" h="61">
                    <a:moveTo>
                      <a:pt x="404" y="47"/>
                    </a:moveTo>
                    <a:cubicBezTo>
                      <a:pt x="398" y="56"/>
                      <a:pt x="390" y="60"/>
                      <a:pt x="380" y="60"/>
                    </a:cubicBezTo>
                    <a:cubicBezTo>
                      <a:pt x="372" y="61"/>
                      <a:pt x="364" y="60"/>
                      <a:pt x="356" y="60"/>
                    </a:cubicBezTo>
                    <a:cubicBezTo>
                      <a:pt x="306" y="60"/>
                      <a:pt x="257" y="60"/>
                      <a:pt x="207" y="60"/>
                    </a:cubicBezTo>
                    <a:cubicBezTo>
                      <a:pt x="201" y="60"/>
                      <a:pt x="194" y="60"/>
                      <a:pt x="188" y="59"/>
                    </a:cubicBezTo>
                    <a:cubicBezTo>
                      <a:pt x="173" y="56"/>
                      <a:pt x="162" y="47"/>
                      <a:pt x="155" y="33"/>
                    </a:cubicBezTo>
                    <a:cubicBezTo>
                      <a:pt x="153" y="30"/>
                      <a:pt x="151" y="26"/>
                      <a:pt x="150" y="22"/>
                    </a:cubicBezTo>
                    <a:cubicBezTo>
                      <a:pt x="148" y="17"/>
                      <a:pt x="144" y="14"/>
                      <a:pt x="138" y="14"/>
                    </a:cubicBezTo>
                    <a:cubicBezTo>
                      <a:pt x="137" y="14"/>
                      <a:pt x="135" y="14"/>
                      <a:pt x="133" y="14"/>
                    </a:cubicBezTo>
                    <a:cubicBezTo>
                      <a:pt x="94" y="14"/>
                      <a:pt x="56" y="14"/>
                      <a:pt x="17" y="14"/>
                    </a:cubicBezTo>
                    <a:cubicBezTo>
                      <a:pt x="9" y="15"/>
                      <a:pt x="5" y="11"/>
                      <a:pt x="1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54" y="0"/>
                      <a:pt x="98" y="0"/>
                      <a:pt x="143" y="0"/>
                    </a:cubicBezTo>
                    <a:cubicBezTo>
                      <a:pt x="144" y="0"/>
                      <a:pt x="146" y="0"/>
                      <a:pt x="148" y="1"/>
                    </a:cubicBezTo>
                    <a:cubicBezTo>
                      <a:pt x="154" y="1"/>
                      <a:pt x="158" y="4"/>
                      <a:pt x="161" y="10"/>
                    </a:cubicBezTo>
                    <a:cubicBezTo>
                      <a:pt x="161" y="12"/>
                      <a:pt x="162" y="15"/>
                      <a:pt x="163" y="17"/>
                    </a:cubicBezTo>
                    <a:cubicBezTo>
                      <a:pt x="167" y="35"/>
                      <a:pt x="180" y="46"/>
                      <a:pt x="200" y="46"/>
                    </a:cubicBezTo>
                    <a:cubicBezTo>
                      <a:pt x="214" y="46"/>
                      <a:pt x="229" y="46"/>
                      <a:pt x="243" y="46"/>
                    </a:cubicBezTo>
                    <a:cubicBezTo>
                      <a:pt x="294" y="46"/>
                      <a:pt x="345" y="46"/>
                      <a:pt x="396" y="46"/>
                    </a:cubicBezTo>
                    <a:cubicBezTo>
                      <a:pt x="398" y="46"/>
                      <a:pt x="401" y="46"/>
                      <a:pt x="404" y="4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1348888" y="984759"/>
                <a:ext cx="46286" cy="42202"/>
              </a:xfrm>
              <a:custGeom>
                <a:avLst/>
                <a:gdLst>
                  <a:gd name="T0" fmla="*/ 57 w 112"/>
                  <a:gd name="T1" fmla="*/ 68 h 102"/>
                  <a:gd name="T2" fmla="*/ 60 w 112"/>
                  <a:gd name="T3" fmla="*/ 62 h 102"/>
                  <a:gd name="T4" fmla="*/ 77 w 112"/>
                  <a:gd name="T5" fmla="*/ 10 h 102"/>
                  <a:gd name="T6" fmla="*/ 87 w 112"/>
                  <a:gd name="T7" fmla="*/ 3 h 102"/>
                  <a:gd name="T8" fmla="*/ 92 w 112"/>
                  <a:gd name="T9" fmla="*/ 3 h 102"/>
                  <a:gd name="T10" fmla="*/ 98 w 112"/>
                  <a:gd name="T11" fmla="*/ 8 h 102"/>
                  <a:gd name="T12" fmla="*/ 112 w 112"/>
                  <a:gd name="T13" fmla="*/ 91 h 102"/>
                  <a:gd name="T14" fmla="*/ 112 w 112"/>
                  <a:gd name="T15" fmla="*/ 96 h 102"/>
                  <a:gd name="T16" fmla="*/ 109 w 112"/>
                  <a:gd name="T17" fmla="*/ 99 h 102"/>
                  <a:gd name="T18" fmla="*/ 106 w 112"/>
                  <a:gd name="T19" fmla="*/ 99 h 102"/>
                  <a:gd name="T20" fmla="*/ 95 w 112"/>
                  <a:gd name="T21" fmla="*/ 90 h 102"/>
                  <a:gd name="T22" fmla="*/ 87 w 112"/>
                  <a:gd name="T23" fmla="*/ 45 h 102"/>
                  <a:gd name="T24" fmla="*/ 86 w 112"/>
                  <a:gd name="T25" fmla="*/ 42 h 102"/>
                  <a:gd name="T26" fmla="*/ 82 w 112"/>
                  <a:gd name="T27" fmla="*/ 46 h 102"/>
                  <a:gd name="T28" fmla="*/ 68 w 112"/>
                  <a:gd name="T29" fmla="*/ 90 h 102"/>
                  <a:gd name="T30" fmla="*/ 60 w 112"/>
                  <a:gd name="T31" fmla="*/ 99 h 102"/>
                  <a:gd name="T32" fmla="*/ 46 w 112"/>
                  <a:gd name="T33" fmla="*/ 91 h 102"/>
                  <a:gd name="T34" fmla="*/ 31 w 112"/>
                  <a:gd name="T35" fmla="*/ 47 h 102"/>
                  <a:gd name="T36" fmla="*/ 29 w 112"/>
                  <a:gd name="T37" fmla="*/ 41 h 102"/>
                  <a:gd name="T38" fmla="*/ 27 w 112"/>
                  <a:gd name="T39" fmla="*/ 44 h 102"/>
                  <a:gd name="T40" fmla="*/ 19 w 112"/>
                  <a:gd name="T41" fmla="*/ 88 h 102"/>
                  <a:gd name="T42" fmla="*/ 18 w 112"/>
                  <a:gd name="T43" fmla="*/ 92 h 102"/>
                  <a:gd name="T44" fmla="*/ 3 w 112"/>
                  <a:gd name="T45" fmla="*/ 99 h 102"/>
                  <a:gd name="T46" fmla="*/ 1 w 112"/>
                  <a:gd name="T47" fmla="*/ 93 h 102"/>
                  <a:gd name="T48" fmla="*/ 5 w 112"/>
                  <a:gd name="T49" fmla="*/ 66 h 102"/>
                  <a:gd name="T50" fmla="*/ 15 w 112"/>
                  <a:gd name="T51" fmla="*/ 11 h 102"/>
                  <a:gd name="T52" fmla="*/ 16 w 112"/>
                  <a:gd name="T53" fmla="*/ 6 h 102"/>
                  <a:gd name="T54" fmla="*/ 21 w 112"/>
                  <a:gd name="T55" fmla="*/ 3 h 102"/>
                  <a:gd name="T56" fmla="*/ 38 w 112"/>
                  <a:gd name="T57" fmla="*/ 14 h 102"/>
                  <a:gd name="T58" fmla="*/ 54 w 112"/>
                  <a:gd name="T59" fmla="*/ 63 h 102"/>
                  <a:gd name="T60" fmla="*/ 57 w 112"/>
                  <a:gd name="T61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02">
                    <a:moveTo>
                      <a:pt x="57" y="68"/>
                    </a:moveTo>
                    <a:cubicBezTo>
                      <a:pt x="59" y="66"/>
                      <a:pt x="59" y="64"/>
                      <a:pt x="60" y="62"/>
                    </a:cubicBezTo>
                    <a:cubicBezTo>
                      <a:pt x="65" y="45"/>
                      <a:pt x="72" y="28"/>
                      <a:pt x="77" y="10"/>
                    </a:cubicBezTo>
                    <a:cubicBezTo>
                      <a:pt x="79" y="4"/>
                      <a:pt x="81" y="3"/>
                      <a:pt x="87" y="3"/>
                    </a:cubicBezTo>
                    <a:cubicBezTo>
                      <a:pt x="89" y="3"/>
                      <a:pt x="90" y="3"/>
                      <a:pt x="92" y="3"/>
                    </a:cubicBezTo>
                    <a:cubicBezTo>
                      <a:pt x="96" y="3"/>
                      <a:pt x="97" y="4"/>
                      <a:pt x="98" y="8"/>
                    </a:cubicBezTo>
                    <a:cubicBezTo>
                      <a:pt x="103" y="36"/>
                      <a:pt x="107" y="63"/>
                      <a:pt x="112" y="91"/>
                    </a:cubicBezTo>
                    <a:cubicBezTo>
                      <a:pt x="112" y="93"/>
                      <a:pt x="112" y="94"/>
                      <a:pt x="112" y="96"/>
                    </a:cubicBezTo>
                    <a:cubicBezTo>
                      <a:pt x="112" y="98"/>
                      <a:pt x="111" y="99"/>
                      <a:pt x="109" y="99"/>
                    </a:cubicBezTo>
                    <a:cubicBezTo>
                      <a:pt x="108" y="99"/>
                      <a:pt x="107" y="99"/>
                      <a:pt x="106" y="99"/>
                    </a:cubicBezTo>
                    <a:cubicBezTo>
                      <a:pt x="98" y="100"/>
                      <a:pt x="96" y="99"/>
                      <a:pt x="95" y="90"/>
                    </a:cubicBezTo>
                    <a:cubicBezTo>
                      <a:pt x="92" y="75"/>
                      <a:pt x="89" y="60"/>
                      <a:pt x="87" y="45"/>
                    </a:cubicBezTo>
                    <a:cubicBezTo>
                      <a:pt x="87" y="44"/>
                      <a:pt x="87" y="42"/>
                      <a:pt x="86" y="42"/>
                    </a:cubicBezTo>
                    <a:cubicBezTo>
                      <a:pt x="83" y="42"/>
                      <a:pt x="83" y="44"/>
                      <a:pt x="82" y="46"/>
                    </a:cubicBezTo>
                    <a:cubicBezTo>
                      <a:pt x="77" y="61"/>
                      <a:pt x="72" y="75"/>
                      <a:pt x="68" y="90"/>
                    </a:cubicBezTo>
                    <a:cubicBezTo>
                      <a:pt x="66" y="94"/>
                      <a:pt x="65" y="98"/>
                      <a:pt x="60" y="99"/>
                    </a:cubicBezTo>
                    <a:cubicBezTo>
                      <a:pt x="53" y="101"/>
                      <a:pt x="49" y="98"/>
                      <a:pt x="46" y="91"/>
                    </a:cubicBezTo>
                    <a:cubicBezTo>
                      <a:pt x="41" y="76"/>
                      <a:pt x="36" y="62"/>
                      <a:pt x="31" y="47"/>
                    </a:cubicBezTo>
                    <a:cubicBezTo>
                      <a:pt x="31" y="45"/>
                      <a:pt x="31" y="43"/>
                      <a:pt x="29" y="41"/>
                    </a:cubicBezTo>
                    <a:cubicBezTo>
                      <a:pt x="27" y="42"/>
                      <a:pt x="27" y="43"/>
                      <a:pt x="27" y="44"/>
                    </a:cubicBezTo>
                    <a:cubicBezTo>
                      <a:pt x="24" y="59"/>
                      <a:pt x="22" y="73"/>
                      <a:pt x="19" y="88"/>
                    </a:cubicBezTo>
                    <a:cubicBezTo>
                      <a:pt x="19" y="89"/>
                      <a:pt x="19" y="91"/>
                      <a:pt x="18" y="92"/>
                    </a:cubicBezTo>
                    <a:cubicBezTo>
                      <a:pt x="16" y="99"/>
                      <a:pt x="10" y="102"/>
                      <a:pt x="3" y="99"/>
                    </a:cubicBezTo>
                    <a:cubicBezTo>
                      <a:pt x="0" y="98"/>
                      <a:pt x="0" y="96"/>
                      <a:pt x="1" y="93"/>
                    </a:cubicBezTo>
                    <a:cubicBezTo>
                      <a:pt x="2" y="84"/>
                      <a:pt x="4" y="75"/>
                      <a:pt x="5" y="66"/>
                    </a:cubicBezTo>
                    <a:cubicBezTo>
                      <a:pt x="9" y="48"/>
                      <a:pt x="12" y="29"/>
                      <a:pt x="15" y="11"/>
                    </a:cubicBezTo>
                    <a:cubicBezTo>
                      <a:pt x="15" y="9"/>
                      <a:pt x="16" y="8"/>
                      <a:pt x="16" y="6"/>
                    </a:cubicBezTo>
                    <a:cubicBezTo>
                      <a:pt x="17" y="4"/>
                      <a:pt x="18" y="3"/>
                      <a:pt x="21" y="3"/>
                    </a:cubicBezTo>
                    <a:cubicBezTo>
                      <a:pt x="33" y="3"/>
                      <a:pt x="33" y="0"/>
                      <a:pt x="38" y="14"/>
                    </a:cubicBezTo>
                    <a:cubicBezTo>
                      <a:pt x="43" y="30"/>
                      <a:pt x="48" y="47"/>
                      <a:pt x="54" y="63"/>
                    </a:cubicBezTo>
                    <a:cubicBezTo>
                      <a:pt x="54" y="65"/>
                      <a:pt x="55" y="66"/>
                      <a:pt x="57" y="6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1332551" y="813228"/>
                <a:ext cx="46286" cy="40841"/>
              </a:xfrm>
              <a:custGeom>
                <a:avLst/>
                <a:gdLst>
                  <a:gd name="T0" fmla="*/ 27 w 112"/>
                  <a:gd name="T1" fmla="*/ 39 h 99"/>
                  <a:gd name="T2" fmla="*/ 18 w 112"/>
                  <a:gd name="T3" fmla="*/ 87 h 99"/>
                  <a:gd name="T4" fmla="*/ 4 w 112"/>
                  <a:gd name="T5" fmla="*/ 97 h 99"/>
                  <a:gd name="T6" fmla="*/ 0 w 112"/>
                  <a:gd name="T7" fmla="*/ 92 h 99"/>
                  <a:gd name="T8" fmla="*/ 2 w 112"/>
                  <a:gd name="T9" fmla="*/ 78 h 99"/>
                  <a:gd name="T10" fmla="*/ 15 w 112"/>
                  <a:gd name="T11" fmla="*/ 8 h 99"/>
                  <a:gd name="T12" fmla="*/ 23 w 112"/>
                  <a:gd name="T13" fmla="*/ 1 h 99"/>
                  <a:gd name="T14" fmla="*/ 25 w 112"/>
                  <a:gd name="T15" fmla="*/ 0 h 99"/>
                  <a:gd name="T16" fmla="*/ 36 w 112"/>
                  <a:gd name="T17" fmla="*/ 7 h 99"/>
                  <a:gd name="T18" fmla="*/ 53 w 112"/>
                  <a:gd name="T19" fmla="*/ 59 h 99"/>
                  <a:gd name="T20" fmla="*/ 56 w 112"/>
                  <a:gd name="T21" fmla="*/ 65 h 99"/>
                  <a:gd name="T22" fmla="*/ 61 w 112"/>
                  <a:gd name="T23" fmla="*/ 56 h 99"/>
                  <a:gd name="T24" fmla="*/ 77 w 112"/>
                  <a:gd name="T25" fmla="*/ 7 h 99"/>
                  <a:gd name="T26" fmla="*/ 86 w 112"/>
                  <a:gd name="T27" fmla="*/ 0 h 99"/>
                  <a:gd name="T28" fmla="*/ 98 w 112"/>
                  <a:gd name="T29" fmla="*/ 10 h 99"/>
                  <a:gd name="T30" fmla="*/ 112 w 112"/>
                  <a:gd name="T31" fmla="*/ 92 h 99"/>
                  <a:gd name="T32" fmla="*/ 108 w 112"/>
                  <a:gd name="T33" fmla="*/ 97 h 99"/>
                  <a:gd name="T34" fmla="*/ 94 w 112"/>
                  <a:gd name="T35" fmla="*/ 86 h 99"/>
                  <a:gd name="T36" fmla="*/ 86 w 112"/>
                  <a:gd name="T37" fmla="*/ 43 h 99"/>
                  <a:gd name="T38" fmla="*/ 85 w 112"/>
                  <a:gd name="T39" fmla="*/ 39 h 99"/>
                  <a:gd name="T40" fmla="*/ 82 w 112"/>
                  <a:gd name="T41" fmla="*/ 42 h 99"/>
                  <a:gd name="T42" fmla="*/ 66 w 112"/>
                  <a:gd name="T43" fmla="*/ 90 h 99"/>
                  <a:gd name="T44" fmla="*/ 56 w 112"/>
                  <a:gd name="T45" fmla="*/ 97 h 99"/>
                  <a:gd name="T46" fmla="*/ 45 w 112"/>
                  <a:gd name="T47" fmla="*/ 90 h 99"/>
                  <a:gd name="T48" fmla="*/ 31 w 112"/>
                  <a:gd name="T49" fmla="*/ 45 h 99"/>
                  <a:gd name="T50" fmla="*/ 27 w 112"/>
                  <a:gd name="T51" fmla="*/ 3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99">
                    <a:moveTo>
                      <a:pt x="27" y="39"/>
                    </a:moveTo>
                    <a:cubicBezTo>
                      <a:pt x="24" y="56"/>
                      <a:pt x="21" y="72"/>
                      <a:pt x="18" y="87"/>
                    </a:cubicBezTo>
                    <a:cubicBezTo>
                      <a:pt x="16" y="96"/>
                      <a:pt x="13" y="99"/>
                      <a:pt x="4" y="97"/>
                    </a:cubicBezTo>
                    <a:cubicBezTo>
                      <a:pt x="1" y="97"/>
                      <a:pt x="0" y="95"/>
                      <a:pt x="0" y="92"/>
                    </a:cubicBezTo>
                    <a:cubicBezTo>
                      <a:pt x="1" y="88"/>
                      <a:pt x="1" y="83"/>
                      <a:pt x="2" y="78"/>
                    </a:cubicBezTo>
                    <a:cubicBezTo>
                      <a:pt x="6" y="55"/>
                      <a:pt x="10" y="31"/>
                      <a:pt x="15" y="8"/>
                    </a:cubicBezTo>
                    <a:cubicBezTo>
                      <a:pt x="16" y="1"/>
                      <a:pt x="16" y="1"/>
                      <a:pt x="23" y="1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32" y="0"/>
                      <a:pt x="33" y="1"/>
                      <a:pt x="36" y="7"/>
                    </a:cubicBezTo>
                    <a:cubicBezTo>
                      <a:pt x="41" y="25"/>
                      <a:pt x="47" y="42"/>
                      <a:pt x="53" y="59"/>
                    </a:cubicBezTo>
                    <a:cubicBezTo>
                      <a:pt x="53" y="62"/>
                      <a:pt x="54" y="64"/>
                      <a:pt x="56" y="65"/>
                    </a:cubicBezTo>
                    <a:cubicBezTo>
                      <a:pt x="59" y="63"/>
                      <a:pt x="59" y="59"/>
                      <a:pt x="61" y="56"/>
                    </a:cubicBezTo>
                    <a:cubicBezTo>
                      <a:pt x="66" y="40"/>
                      <a:pt x="72" y="24"/>
                      <a:pt x="77" y="7"/>
                    </a:cubicBezTo>
                    <a:cubicBezTo>
                      <a:pt x="78" y="2"/>
                      <a:pt x="80" y="0"/>
                      <a:pt x="86" y="0"/>
                    </a:cubicBezTo>
                    <a:cubicBezTo>
                      <a:pt x="96" y="0"/>
                      <a:pt x="96" y="0"/>
                      <a:pt x="98" y="10"/>
                    </a:cubicBezTo>
                    <a:cubicBezTo>
                      <a:pt x="102" y="37"/>
                      <a:pt x="107" y="64"/>
                      <a:pt x="112" y="92"/>
                    </a:cubicBezTo>
                    <a:cubicBezTo>
                      <a:pt x="112" y="96"/>
                      <a:pt x="112" y="96"/>
                      <a:pt x="108" y="97"/>
                    </a:cubicBezTo>
                    <a:cubicBezTo>
                      <a:pt x="97" y="99"/>
                      <a:pt x="96" y="98"/>
                      <a:pt x="94" y="86"/>
                    </a:cubicBezTo>
                    <a:cubicBezTo>
                      <a:pt x="91" y="72"/>
                      <a:pt x="89" y="57"/>
                      <a:pt x="86" y="43"/>
                    </a:cubicBezTo>
                    <a:cubicBezTo>
                      <a:pt x="86" y="42"/>
                      <a:pt x="86" y="40"/>
                      <a:pt x="85" y="39"/>
                    </a:cubicBezTo>
                    <a:cubicBezTo>
                      <a:pt x="83" y="39"/>
                      <a:pt x="83" y="41"/>
                      <a:pt x="82" y="42"/>
                    </a:cubicBezTo>
                    <a:cubicBezTo>
                      <a:pt x="77" y="58"/>
                      <a:pt x="72" y="74"/>
                      <a:pt x="66" y="90"/>
                    </a:cubicBezTo>
                    <a:cubicBezTo>
                      <a:pt x="65" y="95"/>
                      <a:pt x="62" y="97"/>
                      <a:pt x="56" y="97"/>
                    </a:cubicBezTo>
                    <a:cubicBezTo>
                      <a:pt x="50" y="97"/>
                      <a:pt x="47" y="96"/>
                      <a:pt x="45" y="90"/>
                    </a:cubicBezTo>
                    <a:cubicBezTo>
                      <a:pt x="40" y="75"/>
                      <a:pt x="36" y="60"/>
                      <a:pt x="31" y="45"/>
                    </a:cubicBezTo>
                    <a:cubicBezTo>
                      <a:pt x="30" y="43"/>
                      <a:pt x="30" y="41"/>
                      <a:pt x="27" y="3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1605502" y="984759"/>
                <a:ext cx="49009" cy="41522"/>
              </a:xfrm>
              <a:custGeom>
                <a:avLst/>
                <a:gdLst>
                  <a:gd name="T0" fmla="*/ 4 w 118"/>
                  <a:gd name="T1" fmla="*/ 4 h 101"/>
                  <a:gd name="T2" fmla="*/ 30 w 118"/>
                  <a:gd name="T3" fmla="*/ 12 h 101"/>
                  <a:gd name="T4" fmla="*/ 45 w 118"/>
                  <a:gd name="T5" fmla="*/ 32 h 101"/>
                  <a:gd name="T6" fmla="*/ 49 w 118"/>
                  <a:gd name="T7" fmla="*/ 35 h 101"/>
                  <a:gd name="T8" fmla="*/ 50 w 118"/>
                  <a:gd name="T9" fmla="*/ 30 h 101"/>
                  <a:gd name="T10" fmla="*/ 50 w 118"/>
                  <a:gd name="T11" fmla="*/ 10 h 101"/>
                  <a:gd name="T12" fmla="*/ 58 w 118"/>
                  <a:gd name="T13" fmla="*/ 3 h 101"/>
                  <a:gd name="T14" fmla="*/ 68 w 118"/>
                  <a:gd name="T15" fmla="*/ 13 h 101"/>
                  <a:gd name="T16" fmla="*/ 68 w 118"/>
                  <a:gd name="T17" fmla="*/ 31 h 101"/>
                  <a:gd name="T18" fmla="*/ 69 w 118"/>
                  <a:gd name="T19" fmla="*/ 35 h 101"/>
                  <a:gd name="T20" fmla="*/ 72 w 118"/>
                  <a:gd name="T21" fmla="*/ 33 h 101"/>
                  <a:gd name="T22" fmla="*/ 85 w 118"/>
                  <a:gd name="T23" fmla="*/ 15 h 101"/>
                  <a:gd name="T24" fmla="*/ 108 w 118"/>
                  <a:gd name="T25" fmla="*/ 3 h 101"/>
                  <a:gd name="T26" fmla="*/ 114 w 118"/>
                  <a:gd name="T27" fmla="*/ 4 h 101"/>
                  <a:gd name="T28" fmla="*/ 112 w 118"/>
                  <a:gd name="T29" fmla="*/ 8 h 101"/>
                  <a:gd name="T30" fmla="*/ 89 w 118"/>
                  <a:gd name="T31" fmla="*/ 36 h 101"/>
                  <a:gd name="T32" fmla="*/ 88 w 118"/>
                  <a:gd name="T33" fmla="*/ 51 h 101"/>
                  <a:gd name="T34" fmla="*/ 115 w 118"/>
                  <a:gd name="T35" fmla="*/ 92 h 101"/>
                  <a:gd name="T36" fmla="*/ 117 w 118"/>
                  <a:gd name="T37" fmla="*/ 98 h 101"/>
                  <a:gd name="T38" fmla="*/ 111 w 118"/>
                  <a:gd name="T39" fmla="*/ 99 h 101"/>
                  <a:gd name="T40" fmla="*/ 92 w 118"/>
                  <a:gd name="T41" fmla="*/ 88 h 101"/>
                  <a:gd name="T42" fmla="*/ 74 w 118"/>
                  <a:gd name="T43" fmla="*/ 58 h 101"/>
                  <a:gd name="T44" fmla="*/ 70 w 118"/>
                  <a:gd name="T45" fmla="*/ 55 h 101"/>
                  <a:gd name="T46" fmla="*/ 68 w 118"/>
                  <a:gd name="T47" fmla="*/ 60 h 101"/>
                  <a:gd name="T48" fmla="*/ 68 w 118"/>
                  <a:gd name="T49" fmla="*/ 89 h 101"/>
                  <a:gd name="T50" fmla="*/ 68 w 118"/>
                  <a:gd name="T51" fmla="*/ 93 h 101"/>
                  <a:gd name="T52" fmla="*/ 67 w 118"/>
                  <a:gd name="T53" fmla="*/ 96 h 101"/>
                  <a:gd name="T54" fmla="*/ 56 w 118"/>
                  <a:gd name="T55" fmla="*/ 99 h 101"/>
                  <a:gd name="T56" fmla="*/ 50 w 118"/>
                  <a:gd name="T57" fmla="*/ 94 h 101"/>
                  <a:gd name="T58" fmla="*/ 50 w 118"/>
                  <a:gd name="T59" fmla="*/ 89 h 101"/>
                  <a:gd name="T60" fmla="*/ 50 w 118"/>
                  <a:gd name="T61" fmla="*/ 61 h 101"/>
                  <a:gd name="T62" fmla="*/ 50 w 118"/>
                  <a:gd name="T63" fmla="*/ 57 h 101"/>
                  <a:gd name="T64" fmla="*/ 48 w 118"/>
                  <a:gd name="T65" fmla="*/ 55 h 101"/>
                  <a:gd name="T66" fmla="*/ 45 w 118"/>
                  <a:gd name="T67" fmla="*/ 56 h 101"/>
                  <a:gd name="T68" fmla="*/ 43 w 118"/>
                  <a:gd name="T69" fmla="*/ 59 h 101"/>
                  <a:gd name="T70" fmla="*/ 25 w 118"/>
                  <a:gd name="T71" fmla="*/ 90 h 101"/>
                  <a:gd name="T72" fmla="*/ 7 w 118"/>
                  <a:gd name="T73" fmla="*/ 99 h 101"/>
                  <a:gd name="T74" fmla="*/ 0 w 118"/>
                  <a:gd name="T75" fmla="*/ 99 h 101"/>
                  <a:gd name="T76" fmla="*/ 4 w 118"/>
                  <a:gd name="T77" fmla="*/ 89 h 101"/>
                  <a:gd name="T78" fmla="*/ 29 w 118"/>
                  <a:gd name="T79" fmla="*/ 51 h 101"/>
                  <a:gd name="T80" fmla="*/ 28 w 118"/>
                  <a:gd name="T81" fmla="*/ 36 h 101"/>
                  <a:gd name="T82" fmla="*/ 7 w 118"/>
                  <a:gd name="T83" fmla="*/ 10 h 101"/>
                  <a:gd name="T84" fmla="*/ 4 w 118"/>
                  <a:gd name="T85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101">
                    <a:moveTo>
                      <a:pt x="4" y="4"/>
                    </a:moveTo>
                    <a:cubicBezTo>
                      <a:pt x="15" y="0"/>
                      <a:pt x="25" y="3"/>
                      <a:pt x="30" y="12"/>
                    </a:cubicBezTo>
                    <a:cubicBezTo>
                      <a:pt x="35" y="19"/>
                      <a:pt x="40" y="25"/>
                      <a:pt x="45" y="32"/>
                    </a:cubicBezTo>
                    <a:cubicBezTo>
                      <a:pt x="46" y="33"/>
                      <a:pt x="47" y="35"/>
                      <a:pt x="49" y="35"/>
                    </a:cubicBezTo>
                    <a:cubicBezTo>
                      <a:pt x="51" y="34"/>
                      <a:pt x="50" y="31"/>
                      <a:pt x="50" y="30"/>
                    </a:cubicBezTo>
                    <a:cubicBezTo>
                      <a:pt x="50" y="23"/>
                      <a:pt x="50" y="17"/>
                      <a:pt x="50" y="10"/>
                    </a:cubicBezTo>
                    <a:cubicBezTo>
                      <a:pt x="50" y="4"/>
                      <a:pt x="51" y="3"/>
                      <a:pt x="58" y="3"/>
                    </a:cubicBezTo>
                    <a:cubicBezTo>
                      <a:pt x="68" y="3"/>
                      <a:pt x="68" y="3"/>
                      <a:pt x="68" y="13"/>
                    </a:cubicBezTo>
                    <a:cubicBezTo>
                      <a:pt x="67" y="19"/>
                      <a:pt x="68" y="25"/>
                      <a:pt x="68" y="31"/>
                    </a:cubicBezTo>
                    <a:cubicBezTo>
                      <a:pt x="68" y="33"/>
                      <a:pt x="67" y="34"/>
                      <a:pt x="69" y="35"/>
                    </a:cubicBezTo>
                    <a:cubicBezTo>
                      <a:pt x="70" y="35"/>
                      <a:pt x="71" y="34"/>
                      <a:pt x="72" y="33"/>
                    </a:cubicBezTo>
                    <a:cubicBezTo>
                      <a:pt x="76" y="27"/>
                      <a:pt x="82" y="22"/>
                      <a:pt x="85" y="15"/>
                    </a:cubicBezTo>
                    <a:cubicBezTo>
                      <a:pt x="90" y="5"/>
                      <a:pt x="98" y="1"/>
                      <a:pt x="108" y="3"/>
                    </a:cubicBezTo>
                    <a:cubicBezTo>
                      <a:pt x="110" y="3"/>
                      <a:pt x="112" y="2"/>
                      <a:pt x="114" y="4"/>
                    </a:cubicBezTo>
                    <a:cubicBezTo>
                      <a:pt x="114" y="6"/>
                      <a:pt x="113" y="7"/>
                      <a:pt x="112" y="8"/>
                    </a:cubicBezTo>
                    <a:cubicBezTo>
                      <a:pt x="104" y="17"/>
                      <a:pt x="97" y="26"/>
                      <a:pt x="89" y="36"/>
                    </a:cubicBezTo>
                    <a:cubicBezTo>
                      <a:pt x="84" y="42"/>
                      <a:pt x="84" y="44"/>
                      <a:pt x="88" y="51"/>
                    </a:cubicBezTo>
                    <a:cubicBezTo>
                      <a:pt x="97" y="64"/>
                      <a:pt x="106" y="78"/>
                      <a:pt x="115" y="92"/>
                    </a:cubicBezTo>
                    <a:cubicBezTo>
                      <a:pt x="116" y="94"/>
                      <a:pt x="118" y="96"/>
                      <a:pt x="117" y="98"/>
                    </a:cubicBezTo>
                    <a:cubicBezTo>
                      <a:pt x="116" y="100"/>
                      <a:pt x="113" y="99"/>
                      <a:pt x="111" y="99"/>
                    </a:cubicBezTo>
                    <a:cubicBezTo>
                      <a:pt x="98" y="99"/>
                      <a:pt x="98" y="99"/>
                      <a:pt x="92" y="88"/>
                    </a:cubicBezTo>
                    <a:cubicBezTo>
                      <a:pt x="86" y="78"/>
                      <a:pt x="80" y="68"/>
                      <a:pt x="74" y="58"/>
                    </a:cubicBezTo>
                    <a:cubicBezTo>
                      <a:pt x="73" y="56"/>
                      <a:pt x="72" y="55"/>
                      <a:pt x="70" y="55"/>
                    </a:cubicBezTo>
                    <a:cubicBezTo>
                      <a:pt x="67" y="56"/>
                      <a:pt x="68" y="58"/>
                      <a:pt x="68" y="60"/>
                    </a:cubicBezTo>
                    <a:cubicBezTo>
                      <a:pt x="68" y="70"/>
                      <a:pt x="68" y="80"/>
                      <a:pt x="68" y="89"/>
                    </a:cubicBezTo>
                    <a:cubicBezTo>
                      <a:pt x="68" y="91"/>
                      <a:pt x="68" y="92"/>
                      <a:pt x="68" y="93"/>
                    </a:cubicBezTo>
                    <a:cubicBezTo>
                      <a:pt x="68" y="94"/>
                      <a:pt x="68" y="95"/>
                      <a:pt x="67" y="96"/>
                    </a:cubicBezTo>
                    <a:cubicBezTo>
                      <a:pt x="64" y="101"/>
                      <a:pt x="60" y="99"/>
                      <a:pt x="56" y="99"/>
                    </a:cubicBezTo>
                    <a:cubicBezTo>
                      <a:pt x="53" y="99"/>
                      <a:pt x="50" y="98"/>
                      <a:pt x="50" y="94"/>
                    </a:cubicBezTo>
                    <a:cubicBezTo>
                      <a:pt x="50" y="93"/>
                      <a:pt x="50" y="91"/>
                      <a:pt x="50" y="89"/>
                    </a:cubicBezTo>
                    <a:cubicBezTo>
                      <a:pt x="50" y="79"/>
                      <a:pt x="50" y="70"/>
                      <a:pt x="50" y="61"/>
                    </a:cubicBezTo>
                    <a:cubicBezTo>
                      <a:pt x="50" y="60"/>
                      <a:pt x="50" y="58"/>
                      <a:pt x="50" y="57"/>
                    </a:cubicBezTo>
                    <a:cubicBezTo>
                      <a:pt x="49" y="56"/>
                      <a:pt x="49" y="55"/>
                      <a:pt x="48" y="55"/>
                    </a:cubicBezTo>
                    <a:cubicBezTo>
                      <a:pt x="46" y="55"/>
                      <a:pt x="45" y="55"/>
                      <a:pt x="45" y="56"/>
                    </a:cubicBezTo>
                    <a:cubicBezTo>
                      <a:pt x="44" y="57"/>
                      <a:pt x="44" y="58"/>
                      <a:pt x="43" y="59"/>
                    </a:cubicBezTo>
                    <a:cubicBezTo>
                      <a:pt x="37" y="69"/>
                      <a:pt x="30" y="79"/>
                      <a:pt x="25" y="90"/>
                    </a:cubicBezTo>
                    <a:cubicBezTo>
                      <a:pt x="21" y="97"/>
                      <a:pt x="16" y="101"/>
                      <a:pt x="7" y="99"/>
                    </a:cubicBezTo>
                    <a:cubicBezTo>
                      <a:pt x="5" y="99"/>
                      <a:pt x="3" y="99"/>
                      <a:pt x="0" y="99"/>
                    </a:cubicBezTo>
                    <a:cubicBezTo>
                      <a:pt x="1" y="95"/>
                      <a:pt x="3" y="92"/>
                      <a:pt x="4" y="89"/>
                    </a:cubicBezTo>
                    <a:cubicBezTo>
                      <a:pt x="13" y="77"/>
                      <a:pt x="21" y="64"/>
                      <a:pt x="29" y="51"/>
                    </a:cubicBezTo>
                    <a:cubicBezTo>
                      <a:pt x="33" y="44"/>
                      <a:pt x="33" y="42"/>
                      <a:pt x="28" y="36"/>
                    </a:cubicBezTo>
                    <a:cubicBezTo>
                      <a:pt x="21" y="27"/>
                      <a:pt x="14" y="18"/>
                      <a:pt x="7" y="10"/>
                    </a:cubicBezTo>
                    <a:cubicBezTo>
                      <a:pt x="6" y="8"/>
                      <a:pt x="4" y="7"/>
                      <a:pt x="4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972473" y="963658"/>
                <a:ext cx="185144" cy="23824"/>
              </a:xfrm>
              <a:custGeom>
                <a:avLst/>
                <a:gdLst>
                  <a:gd name="T0" fmla="*/ 445 w 445"/>
                  <a:gd name="T1" fmla="*/ 48 h 59"/>
                  <a:gd name="T2" fmla="*/ 428 w 445"/>
                  <a:gd name="T3" fmla="*/ 59 h 59"/>
                  <a:gd name="T4" fmla="*/ 364 w 445"/>
                  <a:gd name="T5" fmla="*/ 59 h 59"/>
                  <a:gd name="T6" fmla="*/ 221 w 445"/>
                  <a:gd name="T7" fmla="*/ 59 h 59"/>
                  <a:gd name="T8" fmla="*/ 210 w 445"/>
                  <a:gd name="T9" fmla="*/ 58 h 59"/>
                  <a:gd name="T10" fmla="*/ 198 w 445"/>
                  <a:gd name="T11" fmla="*/ 48 h 59"/>
                  <a:gd name="T12" fmla="*/ 195 w 445"/>
                  <a:gd name="T13" fmla="*/ 38 h 59"/>
                  <a:gd name="T14" fmla="*/ 164 w 445"/>
                  <a:gd name="T15" fmla="*/ 14 h 59"/>
                  <a:gd name="T16" fmla="*/ 144 w 445"/>
                  <a:gd name="T17" fmla="*/ 13 h 59"/>
                  <a:gd name="T18" fmla="*/ 37 w 445"/>
                  <a:gd name="T19" fmla="*/ 13 h 59"/>
                  <a:gd name="T20" fmla="*/ 17 w 445"/>
                  <a:gd name="T21" fmla="*/ 13 h 59"/>
                  <a:gd name="T22" fmla="*/ 9 w 445"/>
                  <a:gd name="T23" fmla="*/ 13 h 59"/>
                  <a:gd name="T24" fmla="*/ 2 w 445"/>
                  <a:gd name="T25" fmla="*/ 8 h 59"/>
                  <a:gd name="T26" fmla="*/ 1 w 445"/>
                  <a:gd name="T27" fmla="*/ 3 h 59"/>
                  <a:gd name="T28" fmla="*/ 6 w 445"/>
                  <a:gd name="T29" fmla="*/ 1 h 59"/>
                  <a:gd name="T30" fmla="*/ 158 w 445"/>
                  <a:gd name="T31" fmla="*/ 1 h 59"/>
                  <a:gd name="T32" fmla="*/ 171 w 445"/>
                  <a:gd name="T33" fmla="*/ 2 h 59"/>
                  <a:gd name="T34" fmla="*/ 202 w 445"/>
                  <a:gd name="T35" fmla="*/ 25 h 59"/>
                  <a:gd name="T36" fmla="*/ 207 w 445"/>
                  <a:gd name="T37" fmla="*/ 39 h 59"/>
                  <a:gd name="T38" fmla="*/ 218 w 445"/>
                  <a:gd name="T39" fmla="*/ 47 h 59"/>
                  <a:gd name="T40" fmla="*/ 223 w 445"/>
                  <a:gd name="T41" fmla="*/ 47 h 59"/>
                  <a:gd name="T42" fmla="*/ 437 w 445"/>
                  <a:gd name="T43" fmla="*/ 47 h 59"/>
                  <a:gd name="T44" fmla="*/ 445 w 445"/>
                  <a:gd name="T4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59">
                    <a:moveTo>
                      <a:pt x="445" y="48"/>
                    </a:moveTo>
                    <a:cubicBezTo>
                      <a:pt x="442" y="56"/>
                      <a:pt x="436" y="59"/>
                      <a:pt x="428" y="59"/>
                    </a:cubicBezTo>
                    <a:cubicBezTo>
                      <a:pt x="407" y="59"/>
                      <a:pt x="385" y="59"/>
                      <a:pt x="364" y="59"/>
                    </a:cubicBezTo>
                    <a:cubicBezTo>
                      <a:pt x="316" y="59"/>
                      <a:pt x="268" y="59"/>
                      <a:pt x="221" y="59"/>
                    </a:cubicBezTo>
                    <a:cubicBezTo>
                      <a:pt x="217" y="59"/>
                      <a:pt x="213" y="58"/>
                      <a:pt x="210" y="58"/>
                    </a:cubicBezTo>
                    <a:cubicBezTo>
                      <a:pt x="204" y="57"/>
                      <a:pt x="200" y="53"/>
                      <a:pt x="198" y="48"/>
                    </a:cubicBezTo>
                    <a:cubicBezTo>
                      <a:pt x="197" y="45"/>
                      <a:pt x="196" y="42"/>
                      <a:pt x="195" y="38"/>
                    </a:cubicBezTo>
                    <a:cubicBezTo>
                      <a:pt x="191" y="23"/>
                      <a:pt x="180" y="14"/>
                      <a:pt x="164" y="14"/>
                    </a:cubicBezTo>
                    <a:cubicBezTo>
                      <a:pt x="157" y="13"/>
                      <a:pt x="150" y="13"/>
                      <a:pt x="144" y="13"/>
                    </a:cubicBezTo>
                    <a:cubicBezTo>
                      <a:pt x="108" y="13"/>
                      <a:pt x="73" y="13"/>
                      <a:pt x="37" y="13"/>
                    </a:cubicBezTo>
                    <a:cubicBezTo>
                      <a:pt x="30" y="13"/>
                      <a:pt x="23" y="13"/>
                      <a:pt x="17" y="13"/>
                    </a:cubicBezTo>
                    <a:cubicBezTo>
                      <a:pt x="14" y="13"/>
                      <a:pt x="11" y="13"/>
                      <a:pt x="9" y="13"/>
                    </a:cubicBezTo>
                    <a:cubicBezTo>
                      <a:pt x="6" y="12"/>
                      <a:pt x="4" y="11"/>
                      <a:pt x="2" y="8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2" y="0"/>
                      <a:pt x="5" y="1"/>
                      <a:pt x="6" y="1"/>
                    </a:cubicBezTo>
                    <a:cubicBezTo>
                      <a:pt x="57" y="1"/>
                      <a:pt x="107" y="1"/>
                      <a:pt x="158" y="1"/>
                    </a:cubicBezTo>
                    <a:cubicBezTo>
                      <a:pt x="162" y="1"/>
                      <a:pt x="167" y="2"/>
                      <a:pt x="171" y="2"/>
                    </a:cubicBezTo>
                    <a:cubicBezTo>
                      <a:pt x="185" y="5"/>
                      <a:pt x="196" y="12"/>
                      <a:pt x="202" y="25"/>
                    </a:cubicBezTo>
                    <a:cubicBezTo>
                      <a:pt x="204" y="30"/>
                      <a:pt x="205" y="34"/>
                      <a:pt x="207" y="39"/>
                    </a:cubicBezTo>
                    <a:cubicBezTo>
                      <a:pt x="208" y="45"/>
                      <a:pt x="211" y="47"/>
                      <a:pt x="218" y="47"/>
                    </a:cubicBezTo>
                    <a:cubicBezTo>
                      <a:pt x="220" y="47"/>
                      <a:pt x="222" y="47"/>
                      <a:pt x="223" y="47"/>
                    </a:cubicBezTo>
                    <a:cubicBezTo>
                      <a:pt x="295" y="47"/>
                      <a:pt x="366" y="47"/>
                      <a:pt x="437" y="47"/>
                    </a:cubicBezTo>
                    <a:cubicBezTo>
                      <a:pt x="440" y="47"/>
                      <a:pt x="442" y="47"/>
                      <a:pt x="445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1216155" y="986120"/>
                <a:ext cx="42202" cy="45606"/>
              </a:xfrm>
              <a:custGeom>
                <a:avLst/>
                <a:gdLst>
                  <a:gd name="T0" fmla="*/ 50 w 102"/>
                  <a:gd name="T1" fmla="*/ 96 h 111"/>
                  <a:gd name="T2" fmla="*/ 27 w 102"/>
                  <a:gd name="T3" fmla="*/ 96 h 111"/>
                  <a:gd name="T4" fmla="*/ 22 w 102"/>
                  <a:gd name="T5" fmla="*/ 96 h 111"/>
                  <a:gd name="T6" fmla="*/ 17 w 102"/>
                  <a:gd name="T7" fmla="*/ 103 h 111"/>
                  <a:gd name="T8" fmla="*/ 9 w 102"/>
                  <a:gd name="T9" fmla="*/ 111 h 111"/>
                  <a:gd name="T10" fmla="*/ 5 w 102"/>
                  <a:gd name="T11" fmla="*/ 111 h 111"/>
                  <a:gd name="T12" fmla="*/ 0 w 102"/>
                  <a:gd name="T13" fmla="*/ 105 h 111"/>
                  <a:gd name="T14" fmla="*/ 0 w 102"/>
                  <a:gd name="T15" fmla="*/ 85 h 111"/>
                  <a:gd name="T16" fmla="*/ 6 w 102"/>
                  <a:gd name="T17" fmla="*/ 79 h 111"/>
                  <a:gd name="T18" fmla="*/ 13 w 102"/>
                  <a:gd name="T19" fmla="*/ 74 h 111"/>
                  <a:gd name="T20" fmla="*/ 39 w 102"/>
                  <a:gd name="T21" fmla="*/ 7 h 111"/>
                  <a:gd name="T22" fmla="*/ 49 w 102"/>
                  <a:gd name="T23" fmla="*/ 0 h 111"/>
                  <a:gd name="T24" fmla="*/ 63 w 102"/>
                  <a:gd name="T25" fmla="*/ 7 h 111"/>
                  <a:gd name="T26" fmla="*/ 87 w 102"/>
                  <a:gd name="T27" fmla="*/ 69 h 111"/>
                  <a:gd name="T28" fmla="*/ 89 w 102"/>
                  <a:gd name="T29" fmla="*/ 74 h 111"/>
                  <a:gd name="T30" fmla="*/ 96 w 102"/>
                  <a:gd name="T31" fmla="*/ 79 h 111"/>
                  <a:gd name="T32" fmla="*/ 102 w 102"/>
                  <a:gd name="T33" fmla="*/ 85 h 111"/>
                  <a:gd name="T34" fmla="*/ 102 w 102"/>
                  <a:gd name="T35" fmla="*/ 102 h 111"/>
                  <a:gd name="T36" fmla="*/ 93 w 102"/>
                  <a:gd name="T37" fmla="*/ 111 h 111"/>
                  <a:gd name="T38" fmla="*/ 90 w 102"/>
                  <a:gd name="T39" fmla="*/ 111 h 111"/>
                  <a:gd name="T40" fmla="*/ 84 w 102"/>
                  <a:gd name="T41" fmla="*/ 104 h 111"/>
                  <a:gd name="T42" fmla="*/ 76 w 102"/>
                  <a:gd name="T43" fmla="*/ 96 h 111"/>
                  <a:gd name="T44" fmla="*/ 50 w 102"/>
                  <a:gd name="T45" fmla="*/ 96 h 111"/>
                  <a:gd name="T46" fmla="*/ 51 w 102"/>
                  <a:gd name="T47" fmla="*/ 27 h 111"/>
                  <a:gd name="T48" fmla="*/ 50 w 102"/>
                  <a:gd name="T49" fmla="*/ 27 h 111"/>
                  <a:gd name="T50" fmla="*/ 31 w 102"/>
                  <a:gd name="T51" fmla="*/ 75 h 111"/>
                  <a:gd name="T52" fmla="*/ 34 w 102"/>
                  <a:gd name="T53" fmla="*/ 79 h 111"/>
                  <a:gd name="T54" fmla="*/ 56 w 102"/>
                  <a:gd name="T55" fmla="*/ 79 h 111"/>
                  <a:gd name="T56" fmla="*/ 66 w 102"/>
                  <a:gd name="T57" fmla="*/ 79 h 111"/>
                  <a:gd name="T58" fmla="*/ 70 w 102"/>
                  <a:gd name="T59" fmla="*/ 73 h 111"/>
                  <a:gd name="T60" fmla="*/ 70 w 102"/>
                  <a:gd name="T61" fmla="*/ 72 h 111"/>
                  <a:gd name="T62" fmla="*/ 53 w 102"/>
                  <a:gd name="T63" fmla="*/ 31 h 111"/>
                  <a:gd name="T64" fmla="*/ 51 w 102"/>
                  <a:gd name="T65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11">
                    <a:moveTo>
                      <a:pt x="50" y="96"/>
                    </a:moveTo>
                    <a:cubicBezTo>
                      <a:pt x="43" y="96"/>
                      <a:pt x="35" y="96"/>
                      <a:pt x="27" y="96"/>
                    </a:cubicBezTo>
                    <a:cubicBezTo>
                      <a:pt x="25" y="96"/>
                      <a:pt x="24" y="96"/>
                      <a:pt x="22" y="96"/>
                    </a:cubicBezTo>
                    <a:cubicBezTo>
                      <a:pt x="18" y="97"/>
                      <a:pt x="17" y="98"/>
                      <a:pt x="17" y="103"/>
                    </a:cubicBezTo>
                    <a:cubicBezTo>
                      <a:pt x="17" y="110"/>
                      <a:pt x="16" y="110"/>
                      <a:pt x="9" y="111"/>
                    </a:cubicBezTo>
                    <a:cubicBezTo>
                      <a:pt x="8" y="111"/>
                      <a:pt x="6" y="111"/>
                      <a:pt x="5" y="111"/>
                    </a:cubicBezTo>
                    <a:cubicBezTo>
                      <a:pt x="2" y="110"/>
                      <a:pt x="0" y="109"/>
                      <a:pt x="0" y="105"/>
                    </a:cubicBezTo>
                    <a:cubicBezTo>
                      <a:pt x="0" y="98"/>
                      <a:pt x="0" y="92"/>
                      <a:pt x="0" y="85"/>
                    </a:cubicBezTo>
                    <a:cubicBezTo>
                      <a:pt x="0" y="81"/>
                      <a:pt x="1" y="79"/>
                      <a:pt x="6" y="79"/>
                    </a:cubicBezTo>
                    <a:cubicBezTo>
                      <a:pt x="10" y="79"/>
                      <a:pt x="11" y="77"/>
                      <a:pt x="13" y="74"/>
                    </a:cubicBezTo>
                    <a:cubicBezTo>
                      <a:pt x="21" y="51"/>
                      <a:pt x="30" y="29"/>
                      <a:pt x="39" y="7"/>
                    </a:cubicBezTo>
                    <a:cubicBezTo>
                      <a:pt x="41" y="1"/>
                      <a:pt x="43" y="0"/>
                      <a:pt x="49" y="0"/>
                    </a:cubicBezTo>
                    <a:cubicBezTo>
                      <a:pt x="55" y="0"/>
                      <a:pt x="60" y="0"/>
                      <a:pt x="63" y="7"/>
                    </a:cubicBezTo>
                    <a:cubicBezTo>
                      <a:pt x="70" y="28"/>
                      <a:pt x="79" y="48"/>
                      <a:pt x="87" y="69"/>
                    </a:cubicBezTo>
                    <a:cubicBezTo>
                      <a:pt x="87" y="71"/>
                      <a:pt x="88" y="73"/>
                      <a:pt x="89" y="74"/>
                    </a:cubicBezTo>
                    <a:cubicBezTo>
                      <a:pt x="90" y="78"/>
                      <a:pt x="92" y="79"/>
                      <a:pt x="96" y="79"/>
                    </a:cubicBezTo>
                    <a:cubicBezTo>
                      <a:pt x="101" y="79"/>
                      <a:pt x="102" y="80"/>
                      <a:pt x="102" y="85"/>
                    </a:cubicBezTo>
                    <a:cubicBezTo>
                      <a:pt x="102" y="91"/>
                      <a:pt x="102" y="96"/>
                      <a:pt x="102" y="102"/>
                    </a:cubicBezTo>
                    <a:cubicBezTo>
                      <a:pt x="102" y="109"/>
                      <a:pt x="100" y="111"/>
                      <a:pt x="93" y="111"/>
                    </a:cubicBezTo>
                    <a:cubicBezTo>
                      <a:pt x="92" y="111"/>
                      <a:pt x="91" y="111"/>
                      <a:pt x="90" y="111"/>
                    </a:cubicBezTo>
                    <a:cubicBezTo>
                      <a:pt x="86" y="110"/>
                      <a:pt x="84" y="109"/>
                      <a:pt x="84" y="104"/>
                    </a:cubicBezTo>
                    <a:cubicBezTo>
                      <a:pt x="84" y="97"/>
                      <a:pt x="83" y="96"/>
                      <a:pt x="76" y="96"/>
                    </a:cubicBezTo>
                    <a:cubicBezTo>
                      <a:pt x="68" y="96"/>
                      <a:pt x="59" y="96"/>
                      <a:pt x="50" y="96"/>
                    </a:cubicBezTo>
                    <a:close/>
                    <a:moveTo>
                      <a:pt x="51" y="27"/>
                    </a:moveTo>
                    <a:cubicBezTo>
                      <a:pt x="50" y="27"/>
                      <a:pt x="50" y="27"/>
                      <a:pt x="50" y="27"/>
                    </a:cubicBezTo>
                    <a:cubicBezTo>
                      <a:pt x="43" y="43"/>
                      <a:pt x="37" y="59"/>
                      <a:pt x="31" y="75"/>
                    </a:cubicBezTo>
                    <a:cubicBezTo>
                      <a:pt x="29" y="78"/>
                      <a:pt x="30" y="79"/>
                      <a:pt x="34" y="79"/>
                    </a:cubicBezTo>
                    <a:cubicBezTo>
                      <a:pt x="42" y="79"/>
                      <a:pt x="49" y="79"/>
                      <a:pt x="56" y="79"/>
                    </a:cubicBezTo>
                    <a:cubicBezTo>
                      <a:pt x="59" y="79"/>
                      <a:pt x="62" y="79"/>
                      <a:pt x="66" y="79"/>
                    </a:cubicBezTo>
                    <a:cubicBezTo>
                      <a:pt x="71" y="79"/>
                      <a:pt x="72" y="78"/>
                      <a:pt x="70" y="73"/>
                    </a:cubicBezTo>
                    <a:cubicBezTo>
                      <a:pt x="70" y="73"/>
                      <a:pt x="70" y="72"/>
                      <a:pt x="70" y="72"/>
                    </a:cubicBezTo>
                    <a:cubicBezTo>
                      <a:pt x="64" y="58"/>
                      <a:pt x="59" y="45"/>
                      <a:pt x="53" y="31"/>
                    </a:cubicBezTo>
                    <a:cubicBezTo>
                      <a:pt x="53" y="30"/>
                      <a:pt x="53" y="28"/>
                      <a:pt x="51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4" name="Freeform 17"/>
              <p:cNvSpPr>
                <a:spLocks noEditPoints="1"/>
              </p:cNvSpPr>
              <p:nvPr/>
            </p:nvSpPr>
            <p:spPr bwMode="auto">
              <a:xfrm>
                <a:off x="1531309" y="984759"/>
                <a:ext cx="42202" cy="46967"/>
              </a:xfrm>
              <a:custGeom>
                <a:avLst/>
                <a:gdLst>
                  <a:gd name="T0" fmla="*/ 0 w 102"/>
                  <a:gd name="T1" fmla="*/ 98 h 114"/>
                  <a:gd name="T2" fmla="*/ 0 w 102"/>
                  <a:gd name="T3" fmla="*/ 89 h 114"/>
                  <a:gd name="T4" fmla="*/ 6 w 102"/>
                  <a:gd name="T5" fmla="*/ 82 h 114"/>
                  <a:gd name="T6" fmla="*/ 13 w 102"/>
                  <a:gd name="T7" fmla="*/ 77 h 114"/>
                  <a:gd name="T8" fmla="*/ 39 w 102"/>
                  <a:gd name="T9" fmla="*/ 11 h 114"/>
                  <a:gd name="T10" fmla="*/ 58 w 102"/>
                  <a:gd name="T11" fmla="*/ 3 h 114"/>
                  <a:gd name="T12" fmla="*/ 63 w 102"/>
                  <a:gd name="T13" fmla="*/ 10 h 114"/>
                  <a:gd name="T14" fmla="*/ 82 w 102"/>
                  <a:gd name="T15" fmla="*/ 59 h 114"/>
                  <a:gd name="T16" fmla="*/ 89 w 102"/>
                  <a:gd name="T17" fmla="*/ 77 h 114"/>
                  <a:gd name="T18" fmla="*/ 96 w 102"/>
                  <a:gd name="T19" fmla="*/ 82 h 114"/>
                  <a:gd name="T20" fmla="*/ 102 w 102"/>
                  <a:gd name="T21" fmla="*/ 88 h 114"/>
                  <a:gd name="T22" fmla="*/ 102 w 102"/>
                  <a:gd name="T23" fmla="*/ 108 h 114"/>
                  <a:gd name="T24" fmla="*/ 96 w 102"/>
                  <a:gd name="T25" fmla="*/ 114 h 114"/>
                  <a:gd name="T26" fmla="*/ 91 w 102"/>
                  <a:gd name="T27" fmla="*/ 114 h 114"/>
                  <a:gd name="T28" fmla="*/ 85 w 102"/>
                  <a:gd name="T29" fmla="*/ 107 h 114"/>
                  <a:gd name="T30" fmla="*/ 77 w 102"/>
                  <a:gd name="T31" fmla="*/ 99 h 114"/>
                  <a:gd name="T32" fmla="*/ 26 w 102"/>
                  <a:gd name="T33" fmla="*/ 99 h 114"/>
                  <a:gd name="T34" fmla="*/ 22 w 102"/>
                  <a:gd name="T35" fmla="*/ 99 h 114"/>
                  <a:gd name="T36" fmla="*/ 17 w 102"/>
                  <a:gd name="T37" fmla="*/ 105 h 114"/>
                  <a:gd name="T38" fmla="*/ 9 w 102"/>
                  <a:gd name="T39" fmla="*/ 114 h 114"/>
                  <a:gd name="T40" fmla="*/ 5 w 102"/>
                  <a:gd name="T41" fmla="*/ 113 h 114"/>
                  <a:gd name="T42" fmla="*/ 0 w 102"/>
                  <a:gd name="T43" fmla="*/ 108 h 114"/>
                  <a:gd name="T44" fmla="*/ 0 w 102"/>
                  <a:gd name="T45" fmla="*/ 103 h 114"/>
                  <a:gd name="T46" fmla="*/ 0 w 102"/>
                  <a:gd name="T47" fmla="*/ 98 h 114"/>
                  <a:gd name="T48" fmla="*/ 0 w 102"/>
                  <a:gd name="T49" fmla="*/ 98 h 114"/>
                  <a:gd name="T50" fmla="*/ 52 w 102"/>
                  <a:gd name="T51" fmla="*/ 29 h 114"/>
                  <a:gd name="T52" fmla="*/ 51 w 102"/>
                  <a:gd name="T53" fmla="*/ 29 h 114"/>
                  <a:gd name="T54" fmla="*/ 31 w 102"/>
                  <a:gd name="T55" fmla="*/ 78 h 114"/>
                  <a:gd name="T56" fmla="*/ 35 w 102"/>
                  <a:gd name="T57" fmla="*/ 82 h 114"/>
                  <a:gd name="T58" fmla="*/ 67 w 102"/>
                  <a:gd name="T59" fmla="*/ 82 h 114"/>
                  <a:gd name="T60" fmla="*/ 71 w 102"/>
                  <a:gd name="T61" fmla="*/ 77 h 114"/>
                  <a:gd name="T62" fmla="*/ 52 w 102"/>
                  <a:gd name="T6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14">
                    <a:moveTo>
                      <a:pt x="0" y="98"/>
                    </a:moveTo>
                    <a:cubicBezTo>
                      <a:pt x="0" y="95"/>
                      <a:pt x="0" y="92"/>
                      <a:pt x="0" y="89"/>
                    </a:cubicBezTo>
                    <a:cubicBezTo>
                      <a:pt x="0" y="84"/>
                      <a:pt x="2" y="82"/>
                      <a:pt x="6" y="82"/>
                    </a:cubicBezTo>
                    <a:cubicBezTo>
                      <a:pt x="11" y="82"/>
                      <a:pt x="12" y="80"/>
                      <a:pt x="13" y="77"/>
                    </a:cubicBezTo>
                    <a:cubicBezTo>
                      <a:pt x="22" y="55"/>
                      <a:pt x="31" y="33"/>
                      <a:pt x="39" y="11"/>
                    </a:cubicBezTo>
                    <a:cubicBezTo>
                      <a:pt x="41" y="4"/>
                      <a:pt x="51" y="0"/>
                      <a:pt x="58" y="3"/>
                    </a:cubicBezTo>
                    <a:cubicBezTo>
                      <a:pt x="61" y="5"/>
                      <a:pt x="62" y="7"/>
                      <a:pt x="63" y="10"/>
                    </a:cubicBezTo>
                    <a:cubicBezTo>
                      <a:pt x="69" y="26"/>
                      <a:pt x="76" y="43"/>
                      <a:pt x="82" y="59"/>
                    </a:cubicBezTo>
                    <a:cubicBezTo>
                      <a:pt x="85" y="65"/>
                      <a:pt x="87" y="71"/>
                      <a:pt x="89" y="77"/>
                    </a:cubicBezTo>
                    <a:cubicBezTo>
                      <a:pt x="90" y="80"/>
                      <a:pt x="92" y="82"/>
                      <a:pt x="96" y="82"/>
                    </a:cubicBezTo>
                    <a:cubicBezTo>
                      <a:pt x="100" y="82"/>
                      <a:pt x="102" y="84"/>
                      <a:pt x="102" y="88"/>
                    </a:cubicBezTo>
                    <a:cubicBezTo>
                      <a:pt x="102" y="95"/>
                      <a:pt x="102" y="101"/>
                      <a:pt x="102" y="108"/>
                    </a:cubicBezTo>
                    <a:cubicBezTo>
                      <a:pt x="101" y="112"/>
                      <a:pt x="101" y="113"/>
                      <a:pt x="96" y="114"/>
                    </a:cubicBezTo>
                    <a:cubicBezTo>
                      <a:pt x="94" y="114"/>
                      <a:pt x="92" y="114"/>
                      <a:pt x="91" y="114"/>
                    </a:cubicBezTo>
                    <a:cubicBezTo>
                      <a:pt x="86" y="113"/>
                      <a:pt x="85" y="112"/>
                      <a:pt x="85" y="107"/>
                    </a:cubicBezTo>
                    <a:cubicBezTo>
                      <a:pt x="85" y="100"/>
                      <a:pt x="84" y="99"/>
                      <a:pt x="77" y="99"/>
                    </a:cubicBezTo>
                    <a:cubicBezTo>
                      <a:pt x="60" y="99"/>
                      <a:pt x="43" y="99"/>
                      <a:pt x="26" y="99"/>
                    </a:cubicBezTo>
                    <a:cubicBezTo>
                      <a:pt x="25" y="99"/>
                      <a:pt x="23" y="99"/>
                      <a:pt x="22" y="99"/>
                    </a:cubicBezTo>
                    <a:cubicBezTo>
                      <a:pt x="18" y="100"/>
                      <a:pt x="17" y="101"/>
                      <a:pt x="17" y="105"/>
                    </a:cubicBezTo>
                    <a:cubicBezTo>
                      <a:pt x="18" y="112"/>
                      <a:pt x="15" y="114"/>
                      <a:pt x="9" y="114"/>
                    </a:cubicBezTo>
                    <a:cubicBezTo>
                      <a:pt x="7" y="114"/>
                      <a:pt x="6" y="113"/>
                      <a:pt x="5" y="113"/>
                    </a:cubicBezTo>
                    <a:cubicBezTo>
                      <a:pt x="2" y="113"/>
                      <a:pt x="0" y="111"/>
                      <a:pt x="0" y="108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lose/>
                    <a:moveTo>
                      <a:pt x="52" y="29"/>
                    </a:moveTo>
                    <a:cubicBezTo>
                      <a:pt x="52" y="29"/>
                      <a:pt x="51" y="29"/>
                      <a:pt x="51" y="29"/>
                    </a:cubicBezTo>
                    <a:cubicBezTo>
                      <a:pt x="44" y="45"/>
                      <a:pt x="38" y="62"/>
                      <a:pt x="31" y="78"/>
                    </a:cubicBezTo>
                    <a:cubicBezTo>
                      <a:pt x="30" y="81"/>
                      <a:pt x="31" y="82"/>
                      <a:pt x="35" y="82"/>
                    </a:cubicBezTo>
                    <a:cubicBezTo>
                      <a:pt x="46" y="82"/>
                      <a:pt x="56" y="82"/>
                      <a:pt x="67" y="82"/>
                    </a:cubicBezTo>
                    <a:cubicBezTo>
                      <a:pt x="72" y="82"/>
                      <a:pt x="72" y="81"/>
                      <a:pt x="71" y="77"/>
                    </a:cubicBezTo>
                    <a:cubicBezTo>
                      <a:pt x="65" y="61"/>
                      <a:pt x="58" y="45"/>
                      <a:pt x="52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5" name="Freeform 18"/>
              <p:cNvSpPr>
                <a:spLocks noEditPoints="1"/>
              </p:cNvSpPr>
              <p:nvPr/>
            </p:nvSpPr>
            <p:spPr bwMode="auto">
              <a:xfrm>
                <a:off x="1486384" y="984759"/>
                <a:ext cx="42202" cy="42202"/>
              </a:xfrm>
              <a:custGeom>
                <a:avLst/>
                <a:gdLst>
                  <a:gd name="T0" fmla="*/ 0 w 101"/>
                  <a:gd name="T1" fmla="*/ 52 h 102"/>
                  <a:gd name="T2" fmla="*/ 49 w 101"/>
                  <a:gd name="T3" fmla="*/ 0 h 102"/>
                  <a:gd name="T4" fmla="*/ 101 w 101"/>
                  <a:gd name="T5" fmla="*/ 49 h 102"/>
                  <a:gd name="T6" fmla="*/ 52 w 101"/>
                  <a:gd name="T7" fmla="*/ 101 h 102"/>
                  <a:gd name="T8" fmla="*/ 0 w 101"/>
                  <a:gd name="T9" fmla="*/ 52 h 102"/>
                  <a:gd name="T10" fmla="*/ 82 w 101"/>
                  <a:gd name="T11" fmla="*/ 51 h 102"/>
                  <a:gd name="T12" fmla="*/ 51 w 101"/>
                  <a:gd name="T13" fmla="*/ 18 h 102"/>
                  <a:gd name="T14" fmla="*/ 18 w 101"/>
                  <a:gd name="T15" fmla="*/ 51 h 102"/>
                  <a:gd name="T16" fmla="*/ 51 w 101"/>
                  <a:gd name="T17" fmla="*/ 84 h 102"/>
                  <a:gd name="T18" fmla="*/ 82 w 101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2">
                    <a:moveTo>
                      <a:pt x="0" y="52"/>
                    </a:moveTo>
                    <a:cubicBezTo>
                      <a:pt x="0" y="24"/>
                      <a:pt x="22" y="1"/>
                      <a:pt x="49" y="0"/>
                    </a:cubicBezTo>
                    <a:cubicBezTo>
                      <a:pt x="76" y="0"/>
                      <a:pt x="100" y="22"/>
                      <a:pt x="101" y="49"/>
                    </a:cubicBezTo>
                    <a:cubicBezTo>
                      <a:pt x="101" y="78"/>
                      <a:pt x="80" y="100"/>
                      <a:pt x="52" y="101"/>
                    </a:cubicBezTo>
                    <a:cubicBezTo>
                      <a:pt x="23" y="102"/>
                      <a:pt x="1" y="81"/>
                      <a:pt x="0" y="52"/>
                    </a:cubicBezTo>
                    <a:close/>
                    <a:moveTo>
                      <a:pt x="82" y="51"/>
                    </a:moveTo>
                    <a:cubicBezTo>
                      <a:pt x="82" y="32"/>
                      <a:pt x="69" y="18"/>
                      <a:pt x="51" y="18"/>
                    </a:cubicBezTo>
                    <a:cubicBezTo>
                      <a:pt x="32" y="18"/>
                      <a:pt x="18" y="32"/>
                      <a:pt x="18" y="51"/>
                    </a:cubicBezTo>
                    <a:cubicBezTo>
                      <a:pt x="18" y="70"/>
                      <a:pt x="32" y="84"/>
                      <a:pt x="51" y="84"/>
                    </a:cubicBezTo>
                    <a:cubicBezTo>
                      <a:pt x="68" y="84"/>
                      <a:pt x="83" y="70"/>
                      <a:pt x="82" y="5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6" name="Freeform 19"/>
              <p:cNvSpPr>
                <a:spLocks noEditPoints="1"/>
              </p:cNvSpPr>
              <p:nvPr/>
            </p:nvSpPr>
            <p:spPr bwMode="auto">
              <a:xfrm>
                <a:off x="1466644" y="927582"/>
                <a:ext cx="41521" cy="41522"/>
              </a:xfrm>
              <a:custGeom>
                <a:avLst/>
                <a:gdLst>
                  <a:gd name="T0" fmla="*/ 50 w 101"/>
                  <a:gd name="T1" fmla="*/ 101 h 101"/>
                  <a:gd name="T2" fmla="*/ 1 w 101"/>
                  <a:gd name="T3" fmla="*/ 50 h 101"/>
                  <a:gd name="T4" fmla="*/ 52 w 101"/>
                  <a:gd name="T5" fmla="*/ 0 h 101"/>
                  <a:gd name="T6" fmla="*/ 101 w 101"/>
                  <a:gd name="T7" fmla="*/ 52 h 101"/>
                  <a:gd name="T8" fmla="*/ 50 w 101"/>
                  <a:gd name="T9" fmla="*/ 101 h 101"/>
                  <a:gd name="T10" fmla="*/ 51 w 101"/>
                  <a:gd name="T11" fmla="*/ 17 h 101"/>
                  <a:gd name="T12" fmla="*/ 18 w 101"/>
                  <a:gd name="T13" fmla="*/ 50 h 101"/>
                  <a:gd name="T14" fmla="*/ 50 w 101"/>
                  <a:gd name="T15" fmla="*/ 84 h 101"/>
                  <a:gd name="T16" fmla="*/ 83 w 101"/>
                  <a:gd name="T17" fmla="*/ 51 h 101"/>
                  <a:gd name="T18" fmla="*/ 51 w 101"/>
                  <a:gd name="T19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cubicBezTo>
                      <a:pt x="23" y="101"/>
                      <a:pt x="0" y="78"/>
                      <a:pt x="1" y="50"/>
                    </a:cubicBezTo>
                    <a:cubicBezTo>
                      <a:pt x="1" y="22"/>
                      <a:pt x="24" y="0"/>
                      <a:pt x="52" y="0"/>
                    </a:cubicBezTo>
                    <a:cubicBezTo>
                      <a:pt x="79" y="0"/>
                      <a:pt x="101" y="24"/>
                      <a:pt x="101" y="52"/>
                    </a:cubicBezTo>
                    <a:cubicBezTo>
                      <a:pt x="100" y="79"/>
                      <a:pt x="78" y="101"/>
                      <a:pt x="50" y="101"/>
                    </a:cubicBezTo>
                    <a:close/>
                    <a:moveTo>
                      <a:pt x="51" y="17"/>
                    </a:moveTo>
                    <a:cubicBezTo>
                      <a:pt x="33" y="17"/>
                      <a:pt x="19" y="31"/>
                      <a:pt x="18" y="50"/>
                    </a:cubicBezTo>
                    <a:cubicBezTo>
                      <a:pt x="18" y="68"/>
                      <a:pt x="32" y="84"/>
                      <a:pt x="50" y="84"/>
                    </a:cubicBezTo>
                    <a:cubicBezTo>
                      <a:pt x="68" y="84"/>
                      <a:pt x="83" y="70"/>
                      <a:pt x="83" y="51"/>
                    </a:cubicBezTo>
                    <a:cubicBezTo>
                      <a:pt x="84" y="33"/>
                      <a:pt x="69" y="18"/>
                      <a:pt x="51" y="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1218198" y="869725"/>
                <a:ext cx="41521" cy="42202"/>
              </a:xfrm>
              <a:custGeom>
                <a:avLst/>
                <a:gdLst>
                  <a:gd name="T0" fmla="*/ 51 w 100"/>
                  <a:gd name="T1" fmla="*/ 101 h 103"/>
                  <a:gd name="T2" fmla="*/ 0 w 100"/>
                  <a:gd name="T3" fmla="*/ 51 h 103"/>
                  <a:gd name="T4" fmla="*/ 51 w 100"/>
                  <a:gd name="T5" fmla="*/ 1 h 103"/>
                  <a:gd name="T6" fmla="*/ 100 w 100"/>
                  <a:gd name="T7" fmla="*/ 51 h 103"/>
                  <a:gd name="T8" fmla="*/ 51 w 100"/>
                  <a:gd name="T9" fmla="*/ 101 h 103"/>
                  <a:gd name="T10" fmla="*/ 50 w 100"/>
                  <a:gd name="T11" fmla="*/ 18 h 103"/>
                  <a:gd name="T12" fmla="*/ 18 w 100"/>
                  <a:gd name="T13" fmla="*/ 51 h 103"/>
                  <a:gd name="T14" fmla="*/ 51 w 100"/>
                  <a:gd name="T15" fmla="*/ 85 h 103"/>
                  <a:gd name="T16" fmla="*/ 83 w 100"/>
                  <a:gd name="T17" fmla="*/ 52 h 103"/>
                  <a:gd name="T18" fmla="*/ 50 w 100"/>
                  <a:gd name="T19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3">
                    <a:moveTo>
                      <a:pt x="51" y="101"/>
                    </a:moveTo>
                    <a:cubicBezTo>
                      <a:pt x="22" y="101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1"/>
                    </a:cubicBezTo>
                    <a:cubicBezTo>
                      <a:pt x="79" y="1"/>
                      <a:pt x="100" y="23"/>
                      <a:pt x="100" y="51"/>
                    </a:cubicBezTo>
                    <a:cubicBezTo>
                      <a:pt x="100" y="83"/>
                      <a:pt x="74" y="103"/>
                      <a:pt x="51" y="101"/>
                    </a:cubicBezTo>
                    <a:close/>
                    <a:moveTo>
                      <a:pt x="50" y="18"/>
                    </a:moveTo>
                    <a:cubicBezTo>
                      <a:pt x="31" y="18"/>
                      <a:pt x="18" y="32"/>
                      <a:pt x="18" y="51"/>
                    </a:cubicBezTo>
                    <a:cubicBezTo>
                      <a:pt x="18" y="71"/>
                      <a:pt x="32" y="84"/>
                      <a:pt x="51" y="85"/>
                    </a:cubicBezTo>
                    <a:cubicBezTo>
                      <a:pt x="68" y="85"/>
                      <a:pt x="83" y="70"/>
                      <a:pt x="83" y="52"/>
                    </a:cubicBezTo>
                    <a:cubicBezTo>
                      <a:pt x="83" y="33"/>
                      <a:pt x="69" y="18"/>
                      <a:pt x="50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8" name="Freeform 21"/>
              <p:cNvSpPr>
                <a:spLocks noEditPoints="1"/>
              </p:cNvSpPr>
              <p:nvPr/>
            </p:nvSpPr>
            <p:spPr bwMode="auto">
              <a:xfrm>
                <a:off x="1399938" y="984759"/>
                <a:ext cx="42202" cy="42202"/>
              </a:xfrm>
              <a:custGeom>
                <a:avLst/>
                <a:gdLst>
                  <a:gd name="T0" fmla="*/ 101 w 102"/>
                  <a:gd name="T1" fmla="*/ 52 h 102"/>
                  <a:gd name="T2" fmla="*/ 50 w 102"/>
                  <a:gd name="T3" fmla="*/ 101 h 102"/>
                  <a:gd name="T4" fmla="*/ 1 w 102"/>
                  <a:gd name="T5" fmla="*/ 50 h 102"/>
                  <a:gd name="T6" fmla="*/ 53 w 102"/>
                  <a:gd name="T7" fmla="*/ 0 h 102"/>
                  <a:gd name="T8" fmla="*/ 101 w 102"/>
                  <a:gd name="T9" fmla="*/ 52 h 102"/>
                  <a:gd name="T10" fmla="*/ 51 w 102"/>
                  <a:gd name="T11" fmla="*/ 18 h 102"/>
                  <a:gd name="T12" fmla="*/ 19 w 102"/>
                  <a:gd name="T13" fmla="*/ 51 h 102"/>
                  <a:gd name="T14" fmla="*/ 51 w 102"/>
                  <a:gd name="T15" fmla="*/ 84 h 102"/>
                  <a:gd name="T16" fmla="*/ 84 w 102"/>
                  <a:gd name="T17" fmla="*/ 51 h 102"/>
                  <a:gd name="T18" fmla="*/ 51 w 102"/>
                  <a:gd name="T19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101" y="52"/>
                    </a:moveTo>
                    <a:cubicBezTo>
                      <a:pt x="100" y="81"/>
                      <a:pt x="78" y="102"/>
                      <a:pt x="50" y="101"/>
                    </a:cubicBezTo>
                    <a:cubicBezTo>
                      <a:pt x="22" y="101"/>
                      <a:pt x="0" y="78"/>
                      <a:pt x="1" y="50"/>
                    </a:cubicBezTo>
                    <a:cubicBezTo>
                      <a:pt x="2" y="22"/>
                      <a:pt x="24" y="0"/>
                      <a:pt x="53" y="0"/>
                    </a:cubicBezTo>
                    <a:cubicBezTo>
                      <a:pt x="80" y="1"/>
                      <a:pt x="102" y="24"/>
                      <a:pt x="101" y="52"/>
                    </a:cubicBezTo>
                    <a:close/>
                    <a:moveTo>
                      <a:pt x="51" y="18"/>
                    </a:moveTo>
                    <a:cubicBezTo>
                      <a:pt x="32" y="18"/>
                      <a:pt x="19" y="32"/>
                      <a:pt x="19" y="51"/>
                    </a:cubicBezTo>
                    <a:cubicBezTo>
                      <a:pt x="19" y="70"/>
                      <a:pt x="33" y="84"/>
                      <a:pt x="51" y="84"/>
                    </a:cubicBezTo>
                    <a:cubicBezTo>
                      <a:pt x="69" y="84"/>
                      <a:pt x="84" y="69"/>
                      <a:pt x="84" y="51"/>
                    </a:cubicBezTo>
                    <a:cubicBezTo>
                      <a:pt x="83" y="32"/>
                      <a:pt x="69" y="18"/>
                      <a:pt x="51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9" name="Freeform 22"/>
              <p:cNvSpPr>
                <a:spLocks/>
              </p:cNvSpPr>
              <p:nvPr/>
            </p:nvSpPr>
            <p:spPr bwMode="auto">
              <a:xfrm>
                <a:off x="1416274" y="928263"/>
                <a:ext cx="29269" cy="40160"/>
              </a:xfrm>
              <a:custGeom>
                <a:avLst/>
                <a:gdLst>
                  <a:gd name="T0" fmla="*/ 51 w 70"/>
                  <a:gd name="T1" fmla="*/ 41 h 99"/>
                  <a:gd name="T2" fmla="*/ 47 w 70"/>
                  <a:gd name="T3" fmla="*/ 44 h 99"/>
                  <a:gd name="T4" fmla="*/ 20 w 70"/>
                  <a:gd name="T5" fmla="*/ 90 h 99"/>
                  <a:gd name="T6" fmla="*/ 3 w 70"/>
                  <a:gd name="T7" fmla="*/ 97 h 99"/>
                  <a:gd name="T8" fmla="*/ 0 w 70"/>
                  <a:gd name="T9" fmla="*/ 94 h 99"/>
                  <a:gd name="T10" fmla="*/ 0 w 70"/>
                  <a:gd name="T11" fmla="*/ 85 h 99"/>
                  <a:gd name="T12" fmla="*/ 0 w 70"/>
                  <a:gd name="T13" fmla="*/ 10 h 99"/>
                  <a:gd name="T14" fmla="*/ 0 w 70"/>
                  <a:gd name="T15" fmla="*/ 6 h 99"/>
                  <a:gd name="T16" fmla="*/ 2 w 70"/>
                  <a:gd name="T17" fmla="*/ 2 h 99"/>
                  <a:gd name="T18" fmla="*/ 15 w 70"/>
                  <a:gd name="T19" fmla="*/ 2 h 99"/>
                  <a:gd name="T20" fmla="*/ 18 w 70"/>
                  <a:gd name="T21" fmla="*/ 10 h 99"/>
                  <a:gd name="T22" fmla="*/ 18 w 70"/>
                  <a:gd name="T23" fmla="*/ 53 h 99"/>
                  <a:gd name="T24" fmla="*/ 19 w 70"/>
                  <a:gd name="T25" fmla="*/ 61 h 99"/>
                  <a:gd name="T26" fmla="*/ 23 w 70"/>
                  <a:gd name="T27" fmla="*/ 57 h 99"/>
                  <a:gd name="T28" fmla="*/ 49 w 70"/>
                  <a:gd name="T29" fmla="*/ 11 h 99"/>
                  <a:gd name="T30" fmla="*/ 52 w 70"/>
                  <a:gd name="T31" fmla="*/ 6 h 99"/>
                  <a:gd name="T32" fmla="*/ 66 w 70"/>
                  <a:gd name="T33" fmla="*/ 2 h 99"/>
                  <a:gd name="T34" fmla="*/ 70 w 70"/>
                  <a:gd name="T35" fmla="*/ 6 h 99"/>
                  <a:gd name="T36" fmla="*/ 70 w 70"/>
                  <a:gd name="T37" fmla="*/ 11 h 99"/>
                  <a:gd name="T38" fmla="*/ 70 w 70"/>
                  <a:gd name="T39" fmla="*/ 88 h 99"/>
                  <a:gd name="T40" fmla="*/ 70 w 70"/>
                  <a:gd name="T41" fmla="*/ 92 h 99"/>
                  <a:gd name="T42" fmla="*/ 64 w 70"/>
                  <a:gd name="T43" fmla="*/ 97 h 99"/>
                  <a:gd name="T44" fmla="*/ 60 w 70"/>
                  <a:gd name="T45" fmla="*/ 97 h 99"/>
                  <a:gd name="T46" fmla="*/ 52 w 70"/>
                  <a:gd name="T47" fmla="*/ 89 h 99"/>
                  <a:gd name="T48" fmla="*/ 52 w 70"/>
                  <a:gd name="T49" fmla="*/ 47 h 99"/>
                  <a:gd name="T50" fmla="*/ 51 w 70"/>
                  <a:gd name="T51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99">
                    <a:moveTo>
                      <a:pt x="51" y="41"/>
                    </a:moveTo>
                    <a:cubicBezTo>
                      <a:pt x="49" y="41"/>
                      <a:pt x="48" y="42"/>
                      <a:pt x="47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1" y="97"/>
                      <a:pt x="0" y="95"/>
                      <a:pt x="0" y="94"/>
                    </a:cubicBezTo>
                    <a:cubicBezTo>
                      <a:pt x="0" y="91"/>
                      <a:pt x="0" y="88"/>
                      <a:pt x="0" y="85"/>
                    </a:cubicBezTo>
                    <a:cubicBezTo>
                      <a:pt x="0" y="60"/>
                      <a:pt x="0" y="35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6" y="0"/>
                      <a:pt x="11" y="1"/>
                      <a:pt x="15" y="2"/>
                    </a:cubicBezTo>
                    <a:cubicBezTo>
                      <a:pt x="18" y="3"/>
                      <a:pt x="18" y="7"/>
                      <a:pt x="18" y="10"/>
                    </a:cubicBezTo>
                    <a:cubicBezTo>
                      <a:pt x="17" y="24"/>
                      <a:pt x="18" y="38"/>
                      <a:pt x="18" y="53"/>
                    </a:cubicBezTo>
                    <a:cubicBezTo>
                      <a:pt x="18" y="56"/>
                      <a:pt x="17" y="58"/>
                      <a:pt x="19" y="61"/>
                    </a:cubicBezTo>
                    <a:cubicBezTo>
                      <a:pt x="21" y="60"/>
                      <a:pt x="22" y="58"/>
                      <a:pt x="23" y="57"/>
                    </a:cubicBezTo>
                    <a:cubicBezTo>
                      <a:pt x="31" y="41"/>
                      <a:pt x="40" y="26"/>
                      <a:pt x="49" y="11"/>
                    </a:cubicBezTo>
                    <a:cubicBezTo>
                      <a:pt x="50" y="10"/>
                      <a:pt x="51" y="8"/>
                      <a:pt x="52" y="6"/>
                    </a:cubicBezTo>
                    <a:cubicBezTo>
                      <a:pt x="56" y="1"/>
                      <a:pt x="61" y="1"/>
                      <a:pt x="66" y="2"/>
                    </a:cubicBezTo>
                    <a:cubicBezTo>
                      <a:pt x="69" y="2"/>
                      <a:pt x="70" y="4"/>
                      <a:pt x="70" y="6"/>
                    </a:cubicBezTo>
                    <a:cubicBezTo>
                      <a:pt x="70" y="8"/>
                      <a:pt x="70" y="9"/>
                      <a:pt x="70" y="11"/>
                    </a:cubicBezTo>
                    <a:cubicBezTo>
                      <a:pt x="70" y="36"/>
                      <a:pt x="70" y="62"/>
                      <a:pt x="70" y="88"/>
                    </a:cubicBezTo>
                    <a:cubicBezTo>
                      <a:pt x="70" y="90"/>
                      <a:pt x="70" y="91"/>
                      <a:pt x="70" y="92"/>
                    </a:cubicBezTo>
                    <a:cubicBezTo>
                      <a:pt x="70" y="96"/>
                      <a:pt x="68" y="97"/>
                      <a:pt x="64" y="97"/>
                    </a:cubicBezTo>
                    <a:cubicBezTo>
                      <a:pt x="63" y="97"/>
                      <a:pt x="61" y="97"/>
                      <a:pt x="60" y="97"/>
                    </a:cubicBezTo>
                    <a:cubicBezTo>
                      <a:pt x="53" y="97"/>
                      <a:pt x="52" y="96"/>
                      <a:pt x="52" y="89"/>
                    </a:cubicBezTo>
                    <a:cubicBezTo>
                      <a:pt x="52" y="75"/>
                      <a:pt x="52" y="61"/>
                      <a:pt x="52" y="47"/>
                    </a:cubicBezTo>
                    <a:cubicBezTo>
                      <a:pt x="52" y="45"/>
                      <a:pt x="52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0" name="Freeform 23"/>
              <p:cNvSpPr>
                <a:spLocks/>
              </p:cNvSpPr>
              <p:nvPr/>
            </p:nvSpPr>
            <p:spPr bwMode="auto">
              <a:xfrm>
                <a:off x="1660637" y="985440"/>
                <a:ext cx="29950" cy="40841"/>
              </a:xfrm>
              <a:custGeom>
                <a:avLst/>
                <a:gdLst>
                  <a:gd name="T0" fmla="*/ 19 w 71"/>
                  <a:gd name="T1" fmla="*/ 60 h 99"/>
                  <a:gd name="T2" fmla="*/ 24 w 71"/>
                  <a:gd name="T3" fmla="*/ 54 h 99"/>
                  <a:gd name="T4" fmla="*/ 51 w 71"/>
                  <a:gd name="T5" fmla="*/ 8 h 99"/>
                  <a:gd name="T6" fmla="*/ 63 w 71"/>
                  <a:gd name="T7" fmla="*/ 0 h 99"/>
                  <a:gd name="T8" fmla="*/ 70 w 71"/>
                  <a:gd name="T9" fmla="*/ 7 h 99"/>
                  <a:gd name="T10" fmla="*/ 70 w 71"/>
                  <a:gd name="T11" fmla="*/ 32 h 99"/>
                  <a:gd name="T12" fmla="*/ 71 w 71"/>
                  <a:gd name="T13" fmla="*/ 89 h 99"/>
                  <a:gd name="T14" fmla="*/ 63 w 71"/>
                  <a:gd name="T15" fmla="*/ 97 h 99"/>
                  <a:gd name="T16" fmla="*/ 58 w 71"/>
                  <a:gd name="T17" fmla="*/ 97 h 99"/>
                  <a:gd name="T18" fmla="*/ 53 w 71"/>
                  <a:gd name="T19" fmla="*/ 92 h 99"/>
                  <a:gd name="T20" fmla="*/ 53 w 71"/>
                  <a:gd name="T21" fmla="*/ 84 h 99"/>
                  <a:gd name="T22" fmla="*/ 53 w 71"/>
                  <a:gd name="T23" fmla="*/ 46 h 99"/>
                  <a:gd name="T24" fmla="*/ 51 w 71"/>
                  <a:gd name="T25" fmla="*/ 40 h 99"/>
                  <a:gd name="T26" fmla="*/ 48 w 71"/>
                  <a:gd name="T27" fmla="*/ 44 h 99"/>
                  <a:gd name="T28" fmla="*/ 20 w 71"/>
                  <a:gd name="T29" fmla="*/ 90 h 99"/>
                  <a:gd name="T30" fmla="*/ 3 w 71"/>
                  <a:gd name="T31" fmla="*/ 97 h 99"/>
                  <a:gd name="T32" fmla="*/ 0 w 71"/>
                  <a:gd name="T33" fmla="*/ 92 h 99"/>
                  <a:gd name="T34" fmla="*/ 1 w 71"/>
                  <a:gd name="T35" fmla="*/ 41 h 99"/>
                  <a:gd name="T36" fmla="*/ 0 w 71"/>
                  <a:gd name="T37" fmla="*/ 11 h 99"/>
                  <a:gd name="T38" fmla="*/ 11 w 71"/>
                  <a:gd name="T39" fmla="*/ 1 h 99"/>
                  <a:gd name="T40" fmla="*/ 12 w 71"/>
                  <a:gd name="T41" fmla="*/ 1 h 99"/>
                  <a:gd name="T42" fmla="*/ 18 w 71"/>
                  <a:gd name="T43" fmla="*/ 5 h 99"/>
                  <a:gd name="T44" fmla="*/ 18 w 71"/>
                  <a:gd name="T45" fmla="*/ 16 h 99"/>
                  <a:gd name="T46" fmla="*/ 18 w 71"/>
                  <a:gd name="T47" fmla="*/ 56 h 99"/>
                  <a:gd name="T48" fmla="*/ 19 w 71"/>
                  <a:gd name="T49" fmla="*/ 6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9">
                    <a:moveTo>
                      <a:pt x="19" y="60"/>
                    </a:moveTo>
                    <a:cubicBezTo>
                      <a:pt x="22" y="59"/>
                      <a:pt x="23" y="56"/>
                      <a:pt x="24" y="54"/>
                    </a:cubicBezTo>
                    <a:cubicBezTo>
                      <a:pt x="33" y="39"/>
                      <a:pt x="42" y="23"/>
                      <a:pt x="51" y="8"/>
                    </a:cubicBezTo>
                    <a:cubicBezTo>
                      <a:pt x="54" y="3"/>
                      <a:pt x="57" y="1"/>
                      <a:pt x="63" y="0"/>
                    </a:cubicBezTo>
                    <a:cubicBezTo>
                      <a:pt x="69" y="0"/>
                      <a:pt x="70" y="1"/>
                      <a:pt x="70" y="7"/>
                    </a:cubicBezTo>
                    <a:cubicBezTo>
                      <a:pt x="71" y="15"/>
                      <a:pt x="70" y="24"/>
                      <a:pt x="70" y="32"/>
                    </a:cubicBezTo>
                    <a:cubicBezTo>
                      <a:pt x="71" y="51"/>
                      <a:pt x="71" y="70"/>
                      <a:pt x="71" y="89"/>
                    </a:cubicBezTo>
                    <a:cubicBezTo>
                      <a:pt x="71" y="96"/>
                      <a:pt x="70" y="97"/>
                      <a:pt x="63" y="97"/>
                    </a:cubicBezTo>
                    <a:cubicBezTo>
                      <a:pt x="61" y="97"/>
                      <a:pt x="59" y="97"/>
                      <a:pt x="58" y="97"/>
                    </a:cubicBezTo>
                    <a:cubicBezTo>
                      <a:pt x="55" y="97"/>
                      <a:pt x="53" y="96"/>
                      <a:pt x="53" y="92"/>
                    </a:cubicBezTo>
                    <a:cubicBezTo>
                      <a:pt x="53" y="90"/>
                      <a:pt x="53" y="87"/>
                      <a:pt x="53" y="84"/>
                    </a:cubicBezTo>
                    <a:cubicBezTo>
                      <a:pt x="53" y="71"/>
                      <a:pt x="53" y="59"/>
                      <a:pt x="53" y="46"/>
                    </a:cubicBezTo>
                    <a:cubicBezTo>
                      <a:pt x="53" y="44"/>
                      <a:pt x="53" y="42"/>
                      <a:pt x="51" y="40"/>
                    </a:cubicBezTo>
                    <a:cubicBezTo>
                      <a:pt x="49" y="40"/>
                      <a:pt x="49" y="42"/>
                      <a:pt x="48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0" y="96"/>
                      <a:pt x="0" y="94"/>
                      <a:pt x="0" y="92"/>
                    </a:cubicBezTo>
                    <a:cubicBezTo>
                      <a:pt x="1" y="75"/>
                      <a:pt x="0" y="58"/>
                      <a:pt x="1" y="41"/>
                    </a:cubicBezTo>
                    <a:cubicBezTo>
                      <a:pt x="1" y="31"/>
                      <a:pt x="1" y="21"/>
                      <a:pt x="0" y="11"/>
                    </a:cubicBezTo>
                    <a:cubicBezTo>
                      <a:pt x="0" y="2"/>
                      <a:pt x="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9"/>
                      <a:pt x="18" y="12"/>
                      <a:pt x="18" y="16"/>
                    </a:cubicBezTo>
                    <a:cubicBezTo>
                      <a:pt x="18" y="29"/>
                      <a:pt x="18" y="42"/>
                      <a:pt x="18" y="56"/>
                    </a:cubicBezTo>
                    <a:cubicBezTo>
                      <a:pt x="18" y="57"/>
                      <a:pt x="18" y="59"/>
                      <a:pt x="19" y="6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1" name="Freeform 24"/>
              <p:cNvSpPr>
                <a:spLocks/>
              </p:cNvSpPr>
              <p:nvPr/>
            </p:nvSpPr>
            <p:spPr bwMode="auto">
              <a:xfrm>
                <a:off x="1265845" y="927582"/>
                <a:ext cx="29269" cy="40841"/>
              </a:xfrm>
              <a:custGeom>
                <a:avLst/>
                <a:gdLst>
                  <a:gd name="T0" fmla="*/ 51 w 71"/>
                  <a:gd name="T1" fmla="*/ 41 h 100"/>
                  <a:gd name="T2" fmla="*/ 47 w 71"/>
                  <a:gd name="T3" fmla="*/ 47 h 100"/>
                  <a:gd name="T4" fmla="*/ 20 w 71"/>
                  <a:gd name="T5" fmla="*/ 92 h 100"/>
                  <a:gd name="T6" fmla="*/ 6 w 71"/>
                  <a:gd name="T7" fmla="*/ 99 h 100"/>
                  <a:gd name="T8" fmla="*/ 1 w 71"/>
                  <a:gd name="T9" fmla="*/ 94 h 100"/>
                  <a:gd name="T10" fmla="*/ 1 w 71"/>
                  <a:gd name="T11" fmla="*/ 88 h 100"/>
                  <a:gd name="T12" fmla="*/ 0 w 71"/>
                  <a:gd name="T13" fmla="*/ 13 h 100"/>
                  <a:gd name="T14" fmla="*/ 0 w 71"/>
                  <a:gd name="T15" fmla="*/ 12 h 100"/>
                  <a:gd name="T16" fmla="*/ 14 w 71"/>
                  <a:gd name="T17" fmla="*/ 3 h 100"/>
                  <a:gd name="T18" fmla="*/ 18 w 71"/>
                  <a:gd name="T19" fmla="*/ 7 h 100"/>
                  <a:gd name="T20" fmla="*/ 18 w 71"/>
                  <a:gd name="T21" fmla="*/ 13 h 100"/>
                  <a:gd name="T22" fmla="*/ 18 w 71"/>
                  <a:gd name="T23" fmla="*/ 57 h 100"/>
                  <a:gd name="T24" fmla="*/ 19 w 71"/>
                  <a:gd name="T25" fmla="*/ 62 h 100"/>
                  <a:gd name="T26" fmla="*/ 23 w 71"/>
                  <a:gd name="T27" fmla="*/ 58 h 100"/>
                  <a:gd name="T28" fmla="*/ 51 w 71"/>
                  <a:gd name="T29" fmla="*/ 9 h 100"/>
                  <a:gd name="T30" fmla="*/ 66 w 71"/>
                  <a:gd name="T31" fmla="*/ 2 h 100"/>
                  <a:gd name="T32" fmla="*/ 70 w 71"/>
                  <a:gd name="T33" fmla="*/ 6 h 100"/>
                  <a:gd name="T34" fmla="*/ 71 w 71"/>
                  <a:gd name="T35" fmla="*/ 13 h 100"/>
                  <a:gd name="T36" fmla="*/ 71 w 71"/>
                  <a:gd name="T37" fmla="*/ 89 h 100"/>
                  <a:gd name="T38" fmla="*/ 68 w 71"/>
                  <a:gd name="T39" fmla="*/ 98 h 100"/>
                  <a:gd name="T40" fmla="*/ 55 w 71"/>
                  <a:gd name="T41" fmla="*/ 97 h 100"/>
                  <a:gd name="T42" fmla="*/ 53 w 71"/>
                  <a:gd name="T43" fmla="*/ 91 h 100"/>
                  <a:gd name="T44" fmla="*/ 53 w 71"/>
                  <a:gd name="T45" fmla="*/ 78 h 100"/>
                  <a:gd name="T46" fmla="*/ 53 w 71"/>
                  <a:gd name="T47" fmla="*/ 47 h 100"/>
                  <a:gd name="T48" fmla="*/ 51 w 71"/>
                  <a:gd name="T49" fmla="*/ 4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100">
                    <a:moveTo>
                      <a:pt x="51" y="41"/>
                    </a:moveTo>
                    <a:cubicBezTo>
                      <a:pt x="49" y="43"/>
                      <a:pt x="48" y="45"/>
                      <a:pt x="47" y="47"/>
                    </a:cubicBezTo>
                    <a:cubicBezTo>
                      <a:pt x="38" y="62"/>
                      <a:pt x="29" y="77"/>
                      <a:pt x="20" y="92"/>
                    </a:cubicBezTo>
                    <a:cubicBezTo>
                      <a:pt x="16" y="98"/>
                      <a:pt x="13" y="100"/>
                      <a:pt x="6" y="99"/>
                    </a:cubicBezTo>
                    <a:cubicBezTo>
                      <a:pt x="3" y="98"/>
                      <a:pt x="1" y="97"/>
                      <a:pt x="1" y="94"/>
                    </a:cubicBezTo>
                    <a:cubicBezTo>
                      <a:pt x="1" y="92"/>
                      <a:pt x="1" y="90"/>
                      <a:pt x="1" y="88"/>
                    </a:cubicBezTo>
                    <a:cubicBezTo>
                      <a:pt x="1" y="63"/>
                      <a:pt x="1" y="38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1" y="3"/>
                      <a:pt x="5" y="0"/>
                      <a:pt x="14" y="3"/>
                    </a:cubicBezTo>
                    <a:cubicBezTo>
                      <a:pt x="16" y="3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8" y="13"/>
                    </a:cubicBezTo>
                    <a:cubicBezTo>
                      <a:pt x="18" y="28"/>
                      <a:pt x="18" y="43"/>
                      <a:pt x="18" y="57"/>
                    </a:cubicBezTo>
                    <a:cubicBezTo>
                      <a:pt x="18" y="59"/>
                      <a:pt x="18" y="61"/>
                      <a:pt x="19" y="62"/>
                    </a:cubicBezTo>
                    <a:cubicBezTo>
                      <a:pt x="22" y="61"/>
                      <a:pt x="22" y="59"/>
                      <a:pt x="23" y="58"/>
                    </a:cubicBezTo>
                    <a:cubicBezTo>
                      <a:pt x="32" y="42"/>
                      <a:pt x="42" y="26"/>
                      <a:pt x="51" y="9"/>
                    </a:cubicBezTo>
                    <a:cubicBezTo>
                      <a:pt x="55" y="3"/>
                      <a:pt x="58" y="1"/>
                      <a:pt x="66" y="2"/>
                    </a:cubicBezTo>
                    <a:cubicBezTo>
                      <a:pt x="69" y="3"/>
                      <a:pt x="70" y="4"/>
                      <a:pt x="70" y="6"/>
                    </a:cubicBezTo>
                    <a:cubicBezTo>
                      <a:pt x="70" y="8"/>
                      <a:pt x="71" y="10"/>
                      <a:pt x="71" y="13"/>
                    </a:cubicBezTo>
                    <a:cubicBezTo>
                      <a:pt x="71" y="38"/>
                      <a:pt x="70" y="64"/>
                      <a:pt x="71" y="89"/>
                    </a:cubicBezTo>
                    <a:cubicBezTo>
                      <a:pt x="71" y="92"/>
                      <a:pt x="71" y="96"/>
                      <a:pt x="68" y="98"/>
                    </a:cubicBezTo>
                    <a:cubicBezTo>
                      <a:pt x="64" y="99"/>
                      <a:pt x="59" y="99"/>
                      <a:pt x="55" y="97"/>
                    </a:cubicBezTo>
                    <a:cubicBezTo>
                      <a:pt x="53" y="96"/>
                      <a:pt x="53" y="93"/>
                      <a:pt x="53" y="91"/>
                    </a:cubicBezTo>
                    <a:cubicBezTo>
                      <a:pt x="53" y="86"/>
                      <a:pt x="53" y="82"/>
                      <a:pt x="53" y="78"/>
                    </a:cubicBezTo>
                    <a:cubicBezTo>
                      <a:pt x="53" y="68"/>
                      <a:pt x="53" y="58"/>
                      <a:pt x="53" y="47"/>
                    </a:cubicBezTo>
                    <a:cubicBezTo>
                      <a:pt x="53" y="45"/>
                      <a:pt x="53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2" name="Freeform 25"/>
              <p:cNvSpPr>
                <a:spLocks/>
              </p:cNvSpPr>
              <p:nvPr/>
            </p:nvSpPr>
            <p:spPr bwMode="auto">
              <a:xfrm>
                <a:off x="1551729" y="870405"/>
                <a:ext cx="29269" cy="40160"/>
              </a:xfrm>
              <a:custGeom>
                <a:avLst/>
                <a:gdLst>
                  <a:gd name="T0" fmla="*/ 0 w 70"/>
                  <a:gd name="T1" fmla="*/ 49 h 97"/>
                  <a:gd name="T2" fmla="*/ 0 w 70"/>
                  <a:gd name="T3" fmla="*/ 9 h 97"/>
                  <a:gd name="T4" fmla="*/ 8 w 70"/>
                  <a:gd name="T5" fmla="*/ 1 h 97"/>
                  <a:gd name="T6" fmla="*/ 19 w 70"/>
                  <a:gd name="T7" fmla="*/ 12 h 97"/>
                  <a:gd name="T8" fmla="*/ 18 w 70"/>
                  <a:gd name="T9" fmla="*/ 27 h 97"/>
                  <a:gd name="T10" fmla="*/ 28 w 70"/>
                  <a:gd name="T11" fmla="*/ 38 h 97"/>
                  <a:gd name="T12" fmla="*/ 48 w 70"/>
                  <a:gd name="T13" fmla="*/ 37 h 97"/>
                  <a:gd name="T14" fmla="*/ 51 w 70"/>
                  <a:gd name="T15" fmla="*/ 32 h 97"/>
                  <a:gd name="T16" fmla="*/ 52 w 70"/>
                  <a:gd name="T17" fmla="*/ 11 h 97"/>
                  <a:gd name="T18" fmla="*/ 62 w 70"/>
                  <a:gd name="T19" fmla="*/ 1 h 97"/>
                  <a:gd name="T20" fmla="*/ 70 w 70"/>
                  <a:gd name="T21" fmla="*/ 8 h 97"/>
                  <a:gd name="T22" fmla="*/ 70 w 70"/>
                  <a:gd name="T23" fmla="*/ 56 h 97"/>
                  <a:gd name="T24" fmla="*/ 70 w 70"/>
                  <a:gd name="T25" fmla="*/ 88 h 97"/>
                  <a:gd name="T26" fmla="*/ 62 w 70"/>
                  <a:gd name="T27" fmla="*/ 97 h 97"/>
                  <a:gd name="T28" fmla="*/ 51 w 70"/>
                  <a:gd name="T29" fmla="*/ 86 h 97"/>
                  <a:gd name="T30" fmla="*/ 52 w 70"/>
                  <a:gd name="T31" fmla="*/ 60 h 97"/>
                  <a:gd name="T32" fmla="*/ 46 w 70"/>
                  <a:gd name="T33" fmla="*/ 55 h 97"/>
                  <a:gd name="T34" fmla="*/ 31 w 70"/>
                  <a:gd name="T35" fmla="*/ 54 h 97"/>
                  <a:gd name="T36" fmla="*/ 18 w 70"/>
                  <a:gd name="T37" fmla="*/ 67 h 97"/>
                  <a:gd name="T38" fmla="*/ 19 w 70"/>
                  <a:gd name="T39" fmla="*/ 89 h 97"/>
                  <a:gd name="T40" fmla="*/ 12 w 70"/>
                  <a:gd name="T41" fmla="*/ 97 h 97"/>
                  <a:gd name="T42" fmla="*/ 7 w 70"/>
                  <a:gd name="T43" fmla="*/ 97 h 97"/>
                  <a:gd name="T44" fmla="*/ 0 w 70"/>
                  <a:gd name="T45" fmla="*/ 89 h 97"/>
                  <a:gd name="T46" fmla="*/ 0 w 70"/>
                  <a:gd name="T47" fmla="*/ 49 h 97"/>
                  <a:gd name="T48" fmla="*/ 0 w 70"/>
                  <a:gd name="T49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7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2" y="1"/>
                      <a:pt x="8" y="1"/>
                    </a:cubicBezTo>
                    <a:cubicBezTo>
                      <a:pt x="19" y="1"/>
                      <a:pt x="19" y="1"/>
                      <a:pt x="19" y="12"/>
                    </a:cubicBezTo>
                    <a:cubicBezTo>
                      <a:pt x="19" y="17"/>
                      <a:pt x="18" y="22"/>
                      <a:pt x="18" y="27"/>
                    </a:cubicBezTo>
                    <a:cubicBezTo>
                      <a:pt x="17" y="35"/>
                      <a:pt x="20" y="37"/>
                      <a:pt x="28" y="38"/>
                    </a:cubicBezTo>
                    <a:cubicBezTo>
                      <a:pt x="34" y="39"/>
                      <a:pt x="41" y="38"/>
                      <a:pt x="48" y="37"/>
                    </a:cubicBezTo>
                    <a:cubicBezTo>
                      <a:pt x="51" y="37"/>
                      <a:pt x="51" y="35"/>
                      <a:pt x="51" y="32"/>
                    </a:cubicBezTo>
                    <a:cubicBezTo>
                      <a:pt x="51" y="25"/>
                      <a:pt x="52" y="18"/>
                      <a:pt x="52" y="11"/>
                    </a:cubicBezTo>
                    <a:cubicBezTo>
                      <a:pt x="51" y="1"/>
                      <a:pt x="52" y="0"/>
                      <a:pt x="62" y="1"/>
                    </a:cubicBezTo>
                    <a:cubicBezTo>
                      <a:pt x="68" y="1"/>
                      <a:pt x="70" y="2"/>
                      <a:pt x="70" y="8"/>
                    </a:cubicBezTo>
                    <a:cubicBezTo>
                      <a:pt x="70" y="24"/>
                      <a:pt x="70" y="40"/>
                      <a:pt x="70" y="56"/>
                    </a:cubicBezTo>
                    <a:cubicBezTo>
                      <a:pt x="70" y="67"/>
                      <a:pt x="70" y="78"/>
                      <a:pt x="70" y="88"/>
                    </a:cubicBezTo>
                    <a:cubicBezTo>
                      <a:pt x="70" y="96"/>
                      <a:pt x="69" y="97"/>
                      <a:pt x="62" y="97"/>
                    </a:cubicBezTo>
                    <a:cubicBezTo>
                      <a:pt x="52" y="97"/>
                      <a:pt x="51" y="96"/>
                      <a:pt x="51" y="86"/>
                    </a:cubicBezTo>
                    <a:cubicBezTo>
                      <a:pt x="52" y="78"/>
                      <a:pt x="52" y="69"/>
                      <a:pt x="52" y="60"/>
                    </a:cubicBezTo>
                    <a:cubicBezTo>
                      <a:pt x="52" y="56"/>
                      <a:pt x="50" y="55"/>
                      <a:pt x="46" y="55"/>
                    </a:cubicBezTo>
                    <a:cubicBezTo>
                      <a:pt x="41" y="54"/>
                      <a:pt x="36" y="54"/>
                      <a:pt x="31" y="54"/>
                    </a:cubicBezTo>
                    <a:cubicBezTo>
                      <a:pt x="21" y="53"/>
                      <a:pt x="17" y="57"/>
                      <a:pt x="18" y="67"/>
                    </a:cubicBezTo>
                    <a:cubicBezTo>
                      <a:pt x="19" y="74"/>
                      <a:pt x="19" y="82"/>
                      <a:pt x="19" y="89"/>
                    </a:cubicBezTo>
                    <a:cubicBezTo>
                      <a:pt x="19" y="95"/>
                      <a:pt x="18" y="96"/>
                      <a:pt x="12" y="97"/>
                    </a:cubicBezTo>
                    <a:cubicBezTo>
                      <a:pt x="10" y="97"/>
                      <a:pt x="9" y="97"/>
                      <a:pt x="7" y="97"/>
                    </a:cubicBezTo>
                    <a:cubicBezTo>
                      <a:pt x="2" y="97"/>
                      <a:pt x="0" y="94"/>
                      <a:pt x="0" y="89"/>
                    </a:cubicBezTo>
                    <a:cubicBezTo>
                      <a:pt x="0" y="76"/>
                      <a:pt x="0" y="62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3" name="Freeform 26"/>
              <p:cNvSpPr>
                <a:spLocks noEditPoints="1"/>
              </p:cNvSpPr>
              <p:nvPr/>
            </p:nvSpPr>
            <p:spPr bwMode="auto">
              <a:xfrm>
                <a:off x="1664721" y="813228"/>
                <a:ext cx="25866" cy="40841"/>
              </a:xfrm>
              <a:custGeom>
                <a:avLst/>
                <a:gdLst>
                  <a:gd name="T0" fmla="*/ 62 w 62"/>
                  <a:gd name="T1" fmla="*/ 48 h 99"/>
                  <a:gd name="T2" fmla="*/ 62 w 62"/>
                  <a:gd name="T3" fmla="*/ 88 h 99"/>
                  <a:gd name="T4" fmla="*/ 58 w 62"/>
                  <a:gd name="T5" fmla="*/ 96 h 99"/>
                  <a:gd name="T6" fmla="*/ 46 w 62"/>
                  <a:gd name="T7" fmla="*/ 96 h 99"/>
                  <a:gd name="T8" fmla="*/ 44 w 62"/>
                  <a:gd name="T9" fmla="*/ 88 h 99"/>
                  <a:gd name="T10" fmla="*/ 44 w 62"/>
                  <a:gd name="T11" fmla="*/ 65 h 99"/>
                  <a:gd name="T12" fmla="*/ 43 w 62"/>
                  <a:gd name="T13" fmla="*/ 61 h 99"/>
                  <a:gd name="T14" fmla="*/ 41 w 62"/>
                  <a:gd name="T15" fmla="*/ 58 h 99"/>
                  <a:gd name="T16" fmla="*/ 38 w 62"/>
                  <a:gd name="T17" fmla="*/ 60 h 99"/>
                  <a:gd name="T18" fmla="*/ 36 w 62"/>
                  <a:gd name="T19" fmla="*/ 64 h 99"/>
                  <a:gd name="T20" fmla="*/ 23 w 62"/>
                  <a:gd name="T21" fmla="*/ 88 h 99"/>
                  <a:gd name="T22" fmla="*/ 5 w 62"/>
                  <a:gd name="T23" fmla="*/ 98 h 99"/>
                  <a:gd name="T24" fmla="*/ 2 w 62"/>
                  <a:gd name="T25" fmla="*/ 92 h 99"/>
                  <a:gd name="T26" fmla="*/ 18 w 62"/>
                  <a:gd name="T27" fmla="*/ 62 h 99"/>
                  <a:gd name="T28" fmla="*/ 15 w 62"/>
                  <a:gd name="T29" fmla="*/ 52 h 99"/>
                  <a:gd name="T30" fmla="*/ 3 w 62"/>
                  <a:gd name="T31" fmla="*/ 20 h 99"/>
                  <a:gd name="T32" fmla="*/ 27 w 62"/>
                  <a:gd name="T33" fmla="*/ 2 h 99"/>
                  <a:gd name="T34" fmla="*/ 54 w 62"/>
                  <a:gd name="T35" fmla="*/ 0 h 99"/>
                  <a:gd name="T36" fmla="*/ 62 w 62"/>
                  <a:gd name="T37" fmla="*/ 8 h 99"/>
                  <a:gd name="T38" fmla="*/ 62 w 62"/>
                  <a:gd name="T39" fmla="*/ 48 h 99"/>
                  <a:gd name="T40" fmla="*/ 44 w 62"/>
                  <a:gd name="T41" fmla="*/ 29 h 99"/>
                  <a:gd name="T42" fmla="*/ 44 w 62"/>
                  <a:gd name="T43" fmla="*/ 24 h 99"/>
                  <a:gd name="T44" fmla="*/ 37 w 62"/>
                  <a:gd name="T45" fmla="*/ 18 h 99"/>
                  <a:gd name="T46" fmla="*/ 28 w 62"/>
                  <a:gd name="T47" fmla="*/ 19 h 99"/>
                  <a:gd name="T48" fmla="*/ 21 w 62"/>
                  <a:gd name="T49" fmla="*/ 28 h 99"/>
                  <a:gd name="T50" fmla="*/ 31 w 62"/>
                  <a:gd name="T51" fmla="*/ 40 h 99"/>
                  <a:gd name="T52" fmla="*/ 44 w 62"/>
                  <a:gd name="T5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99">
                    <a:moveTo>
                      <a:pt x="62" y="48"/>
                    </a:moveTo>
                    <a:cubicBezTo>
                      <a:pt x="62" y="62"/>
                      <a:pt x="61" y="75"/>
                      <a:pt x="62" y="88"/>
                    </a:cubicBezTo>
                    <a:cubicBezTo>
                      <a:pt x="62" y="92"/>
                      <a:pt x="62" y="95"/>
                      <a:pt x="58" y="96"/>
                    </a:cubicBezTo>
                    <a:cubicBezTo>
                      <a:pt x="54" y="98"/>
                      <a:pt x="50" y="98"/>
                      <a:pt x="46" y="96"/>
                    </a:cubicBezTo>
                    <a:cubicBezTo>
                      <a:pt x="43" y="94"/>
                      <a:pt x="43" y="91"/>
                      <a:pt x="44" y="88"/>
                    </a:cubicBezTo>
                    <a:cubicBezTo>
                      <a:pt x="44" y="80"/>
                      <a:pt x="44" y="72"/>
                      <a:pt x="44" y="65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9"/>
                      <a:pt x="42" y="58"/>
                      <a:pt x="41" y="58"/>
                    </a:cubicBezTo>
                    <a:cubicBezTo>
                      <a:pt x="39" y="58"/>
                      <a:pt x="38" y="59"/>
                      <a:pt x="38" y="60"/>
                    </a:cubicBezTo>
                    <a:cubicBezTo>
                      <a:pt x="37" y="61"/>
                      <a:pt x="36" y="62"/>
                      <a:pt x="36" y="64"/>
                    </a:cubicBezTo>
                    <a:cubicBezTo>
                      <a:pt x="31" y="72"/>
                      <a:pt x="27" y="80"/>
                      <a:pt x="23" y="88"/>
                    </a:cubicBezTo>
                    <a:cubicBezTo>
                      <a:pt x="20" y="95"/>
                      <a:pt x="13" y="99"/>
                      <a:pt x="5" y="98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7" y="82"/>
                      <a:pt x="13" y="72"/>
                      <a:pt x="18" y="62"/>
                    </a:cubicBezTo>
                    <a:cubicBezTo>
                      <a:pt x="21" y="56"/>
                      <a:pt x="21" y="55"/>
                      <a:pt x="15" y="52"/>
                    </a:cubicBezTo>
                    <a:cubicBezTo>
                      <a:pt x="3" y="46"/>
                      <a:pt x="0" y="34"/>
                      <a:pt x="3" y="20"/>
                    </a:cubicBezTo>
                    <a:cubicBezTo>
                      <a:pt x="6" y="9"/>
                      <a:pt x="15" y="2"/>
                      <a:pt x="27" y="2"/>
                    </a:cubicBezTo>
                    <a:cubicBezTo>
                      <a:pt x="36" y="1"/>
                      <a:pt x="45" y="1"/>
                      <a:pt x="54" y="0"/>
                    </a:cubicBezTo>
                    <a:cubicBezTo>
                      <a:pt x="61" y="0"/>
                      <a:pt x="62" y="1"/>
                      <a:pt x="62" y="8"/>
                    </a:cubicBezTo>
                    <a:cubicBezTo>
                      <a:pt x="62" y="21"/>
                      <a:pt x="62" y="35"/>
                      <a:pt x="62" y="48"/>
                    </a:cubicBezTo>
                    <a:close/>
                    <a:moveTo>
                      <a:pt x="44" y="29"/>
                    </a:moveTo>
                    <a:cubicBezTo>
                      <a:pt x="44" y="28"/>
                      <a:pt x="44" y="26"/>
                      <a:pt x="44" y="24"/>
                    </a:cubicBezTo>
                    <a:cubicBezTo>
                      <a:pt x="43" y="19"/>
                      <a:pt x="42" y="18"/>
                      <a:pt x="37" y="18"/>
                    </a:cubicBezTo>
                    <a:cubicBezTo>
                      <a:pt x="34" y="18"/>
                      <a:pt x="31" y="18"/>
                      <a:pt x="28" y="19"/>
                    </a:cubicBezTo>
                    <a:cubicBezTo>
                      <a:pt x="24" y="21"/>
                      <a:pt x="22" y="24"/>
                      <a:pt x="21" y="28"/>
                    </a:cubicBezTo>
                    <a:cubicBezTo>
                      <a:pt x="21" y="35"/>
                      <a:pt x="24" y="39"/>
                      <a:pt x="31" y="40"/>
                    </a:cubicBezTo>
                    <a:cubicBezTo>
                      <a:pt x="42" y="42"/>
                      <a:pt x="44" y="40"/>
                      <a:pt x="44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4" name="Freeform 27"/>
              <p:cNvSpPr>
                <a:spLocks noEditPoints="1"/>
              </p:cNvSpPr>
              <p:nvPr/>
            </p:nvSpPr>
            <p:spPr bwMode="auto">
              <a:xfrm>
                <a:off x="1664721" y="870405"/>
                <a:ext cx="25866" cy="40160"/>
              </a:xfrm>
              <a:custGeom>
                <a:avLst/>
                <a:gdLst>
                  <a:gd name="T0" fmla="*/ 61 w 62"/>
                  <a:gd name="T1" fmla="*/ 50 h 98"/>
                  <a:gd name="T2" fmla="*/ 62 w 62"/>
                  <a:gd name="T3" fmla="*/ 89 h 98"/>
                  <a:gd name="T4" fmla="*/ 54 w 62"/>
                  <a:gd name="T5" fmla="*/ 97 h 98"/>
                  <a:gd name="T6" fmla="*/ 51 w 62"/>
                  <a:gd name="T7" fmla="*/ 97 h 98"/>
                  <a:gd name="T8" fmla="*/ 44 w 62"/>
                  <a:gd name="T9" fmla="*/ 89 h 98"/>
                  <a:gd name="T10" fmla="*/ 44 w 62"/>
                  <a:gd name="T11" fmla="*/ 64 h 98"/>
                  <a:gd name="T12" fmla="*/ 43 w 62"/>
                  <a:gd name="T13" fmla="*/ 61 h 98"/>
                  <a:gd name="T14" fmla="*/ 38 w 62"/>
                  <a:gd name="T15" fmla="*/ 60 h 98"/>
                  <a:gd name="T16" fmla="*/ 36 w 62"/>
                  <a:gd name="T17" fmla="*/ 64 h 98"/>
                  <a:gd name="T18" fmla="*/ 23 w 62"/>
                  <a:gd name="T19" fmla="*/ 89 h 98"/>
                  <a:gd name="T20" fmla="*/ 7 w 62"/>
                  <a:gd name="T21" fmla="*/ 98 h 98"/>
                  <a:gd name="T22" fmla="*/ 3 w 62"/>
                  <a:gd name="T23" fmla="*/ 91 h 98"/>
                  <a:gd name="T24" fmla="*/ 18 w 62"/>
                  <a:gd name="T25" fmla="*/ 62 h 98"/>
                  <a:gd name="T26" fmla="*/ 15 w 62"/>
                  <a:gd name="T27" fmla="*/ 53 h 98"/>
                  <a:gd name="T28" fmla="*/ 3 w 62"/>
                  <a:gd name="T29" fmla="*/ 23 h 98"/>
                  <a:gd name="T30" fmla="*/ 25 w 62"/>
                  <a:gd name="T31" fmla="*/ 2 h 98"/>
                  <a:gd name="T32" fmla="*/ 57 w 62"/>
                  <a:gd name="T33" fmla="*/ 1 h 98"/>
                  <a:gd name="T34" fmla="*/ 61 w 62"/>
                  <a:gd name="T35" fmla="*/ 6 h 98"/>
                  <a:gd name="T36" fmla="*/ 61 w 62"/>
                  <a:gd name="T37" fmla="*/ 20 h 98"/>
                  <a:gd name="T38" fmla="*/ 61 w 62"/>
                  <a:gd name="T39" fmla="*/ 50 h 98"/>
                  <a:gd name="T40" fmla="*/ 44 w 62"/>
                  <a:gd name="T41" fmla="*/ 30 h 98"/>
                  <a:gd name="T42" fmla="*/ 28 w 62"/>
                  <a:gd name="T43" fmla="*/ 20 h 98"/>
                  <a:gd name="T44" fmla="*/ 27 w 62"/>
                  <a:gd name="T45" fmla="*/ 20 h 98"/>
                  <a:gd name="T46" fmla="*/ 22 w 62"/>
                  <a:gd name="T47" fmla="*/ 26 h 98"/>
                  <a:gd name="T48" fmla="*/ 31 w 62"/>
                  <a:gd name="T49" fmla="*/ 40 h 98"/>
                  <a:gd name="T50" fmla="*/ 44 w 62"/>
                  <a:gd name="T5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98">
                    <a:moveTo>
                      <a:pt x="61" y="50"/>
                    </a:moveTo>
                    <a:cubicBezTo>
                      <a:pt x="62" y="62"/>
                      <a:pt x="61" y="76"/>
                      <a:pt x="62" y="89"/>
                    </a:cubicBezTo>
                    <a:cubicBezTo>
                      <a:pt x="62" y="96"/>
                      <a:pt x="61" y="97"/>
                      <a:pt x="54" y="97"/>
                    </a:cubicBezTo>
                    <a:cubicBezTo>
                      <a:pt x="53" y="97"/>
                      <a:pt x="52" y="97"/>
                      <a:pt x="51" y="97"/>
                    </a:cubicBezTo>
                    <a:cubicBezTo>
                      <a:pt x="44" y="97"/>
                      <a:pt x="43" y="95"/>
                      <a:pt x="44" y="89"/>
                    </a:cubicBezTo>
                    <a:cubicBezTo>
                      <a:pt x="44" y="81"/>
                      <a:pt x="44" y="73"/>
                      <a:pt x="44" y="64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8"/>
                      <a:pt x="40" y="58"/>
                      <a:pt x="38" y="60"/>
                    </a:cubicBezTo>
                    <a:cubicBezTo>
                      <a:pt x="37" y="61"/>
                      <a:pt x="36" y="63"/>
                      <a:pt x="36" y="64"/>
                    </a:cubicBezTo>
                    <a:cubicBezTo>
                      <a:pt x="31" y="72"/>
                      <a:pt x="27" y="80"/>
                      <a:pt x="23" y="89"/>
                    </a:cubicBezTo>
                    <a:cubicBezTo>
                      <a:pt x="20" y="95"/>
                      <a:pt x="14" y="97"/>
                      <a:pt x="7" y="98"/>
                    </a:cubicBezTo>
                    <a:cubicBezTo>
                      <a:pt x="2" y="98"/>
                      <a:pt x="1" y="96"/>
                      <a:pt x="3" y="91"/>
                    </a:cubicBezTo>
                    <a:cubicBezTo>
                      <a:pt x="8" y="81"/>
                      <a:pt x="13" y="72"/>
                      <a:pt x="18" y="62"/>
                    </a:cubicBezTo>
                    <a:cubicBezTo>
                      <a:pt x="21" y="57"/>
                      <a:pt x="21" y="56"/>
                      <a:pt x="15" y="53"/>
                    </a:cubicBezTo>
                    <a:cubicBezTo>
                      <a:pt x="4" y="46"/>
                      <a:pt x="0" y="37"/>
                      <a:pt x="3" y="23"/>
                    </a:cubicBezTo>
                    <a:cubicBezTo>
                      <a:pt x="5" y="11"/>
                      <a:pt x="13" y="4"/>
                      <a:pt x="25" y="2"/>
                    </a:cubicBezTo>
                    <a:cubicBezTo>
                      <a:pt x="36" y="0"/>
                      <a:pt x="46" y="1"/>
                      <a:pt x="57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61" y="11"/>
                      <a:pt x="61" y="16"/>
                      <a:pt x="61" y="20"/>
                    </a:cubicBezTo>
                    <a:cubicBezTo>
                      <a:pt x="61" y="30"/>
                      <a:pt x="61" y="39"/>
                      <a:pt x="61" y="50"/>
                    </a:cubicBezTo>
                    <a:close/>
                    <a:moveTo>
                      <a:pt x="44" y="30"/>
                    </a:moveTo>
                    <a:cubicBezTo>
                      <a:pt x="44" y="18"/>
                      <a:pt x="39" y="15"/>
                      <a:pt x="28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4" y="21"/>
                      <a:pt x="23" y="23"/>
                      <a:pt x="22" y="26"/>
                    </a:cubicBezTo>
                    <a:cubicBezTo>
                      <a:pt x="20" y="34"/>
                      <a:pt x="23" y="39"/>
                      <a:pt x="31" y="40"/>
                    </a:cubicBezTo>
                    <a:cubicBezTo>
                      <a:pt x="42" y="42"/>
                      <a:pt x="44" y="41"/>
                      <a:pt x="44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5" name="Freeform 28"/>
              <p:cNvSpPr>
                <a:spLocks noEditPoints="1"/>
              </p:cNvSpPr>
              <p:nvPr/>
            </p:nvSpPr>
            <p:spPr bwMode="auto">
              <a:xfrm>
                <a:off x="1301240" y="985440"/>
                <a:ext cx="25185" cy="40841"/>
              </a:xfrm>
              <a:custGeom>
                <a:avLst/>
                <a:gdLst>
                  <a:gd name="T0" fmla="*/ 0 w 61"/>
                  <a:gd name="T1" fmla="*/ 96 h 98"/>
                  <a:gd name="T2" fmla="*/ 2 w 61"/>
                  <a:gd name="T3" fmla="*/ 90 h 98"/>
                  <a:gd name="T4" fmla="*/ 17 w 61"/>
                  <a:gd name="T5" fmla="*/ 62 h 98"/>
                  <a:gd name="T6" fmla="*/ 14 w 61"/>
                  <a:gd name="T7" fmla="*/ 52 h 98"/>
                  <a:gd name="T8" fmla="*/ 1 w 61"/>
                  <a:gd name="T9" fmla="*/ 33 h 98"/>
                  <a:gd name="T10" fmla="*/ 3 w 61"/>
                  <a:gd name="T11" fmla="*/ 19 h 98"/>
                  <a:gd name="T12" fmla="*/ 23 w 61"/>
                  <a:gd name="T13" fmla="*/ 2 h 98"/>
                  <a:gd name="T14" fmla="*/ 55 w 61"/>
                  <a:gd name="T15" fmla="*/ 1 h 98"/>
                  <a:gd name="T16" fmla="*/ 60 w 61"/>
                  <a:gd name="T17" fmla="*/ 7 h 98"/>
                  <a:gd name="T18" fmla="*/ 60 w 61"/>
                  <a:gd name="T19" fmla="*/ 23 h 98"/>
                  <a:gd name="T20" fmla="*/ 61 w 61"/>
                  <a:gd name="T21" fmla="*/ 85 h 98"/>
                  <a:gd name="T22" fmla="*/ 60 w 61"/>
                  <a:gd name="T23" fmla="*/ 92 h 98"/>
                  <a:gd name="T24" fmla="*/ 55 w 61"/>
                  <a:gd name="T25" fmla="*/ 97 h 98"/>
                  <a:gd name="T26" fmla="*/ 51 w 61"/>
                  <a:gd name="T27" fmla="*/ 97 h 98"/>
                  <a:gd name="T28" fmla="*/ 42 w 61"/>
                  <a:gd name="T29" fmla="*/ 88 h 98"/>
                  <a:gd name="T30" fmla="*/ 42 w 61"/>
                  <a:gd name="T31" fmla="*/ 63 h 98"/>
                  <a:gd name="T32" fmla="*/ 40 w 61"/>
                  <a:gd name="T33" fmla="*/ 58 h 98"/>
                  <a:gd name="T34" fmla="*/ 36 w 61"/>
                  <a:gd name="T35" fmla="*/ 61 h 98"/>
                  <a:gd name="T36" fmla="*/ 24 w 61"/>
                  <a:gd name="T37" fmla="*/ 85 h 98"/>
                  <a:gd name="T38" fmla="*/ 3 w 61"/>
                  <a:gd name="T39" fmla="*/ 97 h 98"/>
                  <a:gd name="T40" fmla="*/ 0 w 61"/>
                  <a:gd name="T41" fmla="*/ 96 h 98"/>
                  <a:gd name="T42" fmla="*/ 42 w 61"/>
                  <a:gd name="T43" fmla="*/ 30 h 98"/>
                  <a:gd name="T44" fmla="*/ 42 w 61"/>
                  <a:gd name="T45" fmla="*/ 30 h 98"/>
                  <a:gd name="T46" fmla="*/ 43 w 61"/>
                  <a:gd name="T47" fmla="*/ 23 h 98"/>
                  <a:gd name="T48" fmla="*/ 39 w 61"/>
                  <a:gd name="T49" fmla="*/ 18 h 98"/>
                  <a:gd name="T50" fmla="*/ 25 w 61"/>
                  <a:gd name="T51" fmla="*/ 20 h 98"/>
                  <a:gd name="T52" fmla="*/ 21 w 61"/>
                  <a:gd name="T53" fmla="*/ 27 h 98"/>
                  <a:gd name="T54" fmla="*/ 30 w 61"/>
                  <a:gd name="T55" fmla="*/ 40 h 98"/>
                  <a:gd name="T56" fmla="*/ 37 w 61"/>
                  <a:gd name="T57" fmla="*/ 41 h 98"/>
                  <a:gd name="T58" fmla="*/ 42 w 61"/>
                  <a:gd name="T59" fmla="*/ 35 h 98"/>
                  <a:gd name="T60" fmla="*/ 42 w 61"/>
                  <a:gd name="T6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98">
                    <a:moveTo>
                      <a:pt x="0" y="96"/>
                    </a:moveTo>
                    <a:cubicBezTo>
                      <a:pt x="0" y="94"/>
                      <a:pt x="1" y="92"/>
                      <a:pt x="2" y="90"/>
                    </a:cubicBezTo>
                    <a:cubicBezTo>
                      <a:pt x="7" y="81"/>
                      <a:pt x="12" y="72"/>
                      <a:pt x="17" y="62"/>
                    </a:cubicBezTo>
                    <a:cubicBezTo>
                      <a:pt x="20" y="56"/>
                      <a:pt x="20" y="55"/>
                      <a:pt x="14" y="52"/>
                    </a:cubicBezTo>
                    <a:cubicBezTo>
                      <a:pt x="6" y="48"/>
                      <a:pt x="2" y="42"/>
                      <a:pt x="1" y="33"/>
                    </a:cubicBezTo>
                    <a:cubicBezTo>
                      <a:pt x="1" y="28"/>
                      <a:pt x="1" y="24"/>
                      <a:pt x="3" y="19"/>
                    </a:cubicBezTo>
                    <a:cubicBezTo>
                      <a:pt x="6" y="9"/>
                      <a:pt x="13" y="3"/>
                      <a:pt x="23" y="2"/>
                    </a:cubicBezTo>
                    <a:cubicBezTo>
                      <a:pt x="33" y="0"/>
                      <a:pt x="44" y="1"/>
                      <a:pt x="55" y="1"/>
                    </a:cubicBezTo>
                    <a:cubicBezTo>
                      <a:pt x="59" y="1"/>
                      <a:pt x="60" y="2"/>
                      <a:pt x="60" y="7"/>
                    </a:cubicBezTo>
                    <a:cubicBezTo>
                      <a:pt x="61" y="12"/>
                      <a:pt x="60" y="17"/>
                      <a:pt x="60" y="23"/>
                    </a:cubicBezTo>
                    <a:cubicBezTo>
                      <a:pt x="60" y="43"/>
                      <a:pt x="61" y="64"/>
                      <a:pt x="61" y="85"/>
                    </a:cubicBezTo>
                    <a:cubicBezTo>
                      <a:pt x="61" y="87"/>
                      <a:pt x="61" y="90"/>
                      <a:pt x="60" y="92"/>
                    </a:cubicBezTo>
                    <a:cubicBezTo>
                      <a:pt x="60" y="96"/>
                      <a:pt x="59" y="97"/>
                      <a:pt x="55" y="97"/>
                    </a:cubicBezTo>
                    <a:cubicBezTo>
                      <a:pt x="54" y="97"/>
                      <a:pt x="53" y="97"/>
                      <a:pt x="51" y="97"/>
                    </a:cubicBezTo>
                    <a:cubicBezTo>
                      <a:pt x="43" y="97"/>
                      <a:pt x="42" y="97"/>
                      <a:pt x="42" y="88"/>
                    </a:cubicBezTo>
                    <a:cubicBezTo>
                      <a:pt x="42" y="79"/>
                      <a:pt x="42" y="71"/>
                      <a:pt x="42" y="63"/>
                    </a:cubicBezTo>
                    <a:cubicBezTo>
                      <a:pt x="42" y="61"/>
                      <a:pt x="43" y="59"/>
                      <a:pt x="40" y="58"/>
                    </a:cubicBezTo>
                    <a:cubicBezTo>
                      <a:pt x="38" y="58"/>
                      <a:pt x="37" y="59"/>
                      <a:pt x="36" y="61"/>
                    </a:cubicBezTo>
                    <a:cubicBezTo>
                      <a:pt x="32" y="69"/>
                      <a:pt x="27" y="77"/>
                      <a:pt x="24" y="85"/>
                    </a:cubicBezTo>
                    <a:cubicBezTo>
                      <a:pt x="19" y="97"/>
                      <a:pt x="16" y="98"/>
                      <a:pt x="3" y="97"/>
                    </a:cubicBezTo>
                    <a:cubicBezTo>
                      <a:pt x="2" y="97"/>
                      <a:pt x="1" y="97"/>
                      <a:pt x="0" y="96"/>
                    </a:cubicBezTo>
                    <a:close/>
                    <a:moveTo>
                      <a:pt x="42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7"/>
                      <a:pt x="42" y="25"/>
                      <a:pt x="43" y="23"/>
                    </a:cubicBezTo>
                    <a:cubicBezTo>
                      <a:pt x="43" y="20"/>
                      <a:pt x="41" y="19"/>
                      <a:pt x="39" y="18"/>
                    </a:cubicBezTo>
                    <a:cubicBezTo>
                      <a:pt x="34" y="18"/>
                      <a:pt x="30" y="18"/>
                      <a:pt x="25" y="20"/>
                    </a:cubicBezTo>
                    <a:cubicBezTo>
                      <a:pt x="23" y="21"/>
                      <a:pt x="21" y="24"/>
                      <a:pt x="21" y="27"/>
                    </a:cubicBezTo>
                    <a:cubicBezTo>
                      <a:pt x="19" y="34"/>
                      <a:pt x="23" y="39"/>
                      <a:pt x="30" y="40"/>
                    </a:cubicBezTo>
                    <a:cubicBezTo>
                      <a:pt x="32" y="41"/>
                      <a:pt x="35" y="41"/>
                      <a:pt x="37" y="41"/>
                    </a:cubicBezTo>
                    <a:cubicBezTo>
                      <a:pt x="42" y="40"/>
                      <a:pt x="42" y="39"/>
                      <a:pt x="42" y="35"/>
                    </a:cubicBezTo>
                    <a:cubicBezTo>
                      <a:pt x="42" y="33"/>
                      <a:pt x="42" y="31"/>
                      <a:pt x="42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6" name="Freeform 29"/>
              <p:cNvSpPr>
                <a:spLocks noEditPoints="1"/>
              </p:cNvSpPr>
              <p:nvPr/>
            </p:nvSpPr>
            <p:spPr bwMode="auto">
              <a:xfrm>
                <a:off x="1607545" y="813228"/>
                <a:ext cx="38118" cy="40841"/>
              </a:xfrm>
              <a:custGeom>
                <a:avLst/>
                <a:gdLst>
                  <a:gd name="T0" fmla="*/ 45 w 92"/>
                  <a:gd name="T1" fmla="*/ 0 h 99"/>
                  <a:gd name="T2" fmla="*/ 58 w 92"/>
                  <a:gd name="T3" fmla="*/ 10 h 99"/>
                  <a:gd name="T4" fmla="*/ 89 w 92"/>
                  <a:gd name="T5" fmla="*/ 89 h 99"/>
                  <a:gd name="T6" fmla="*/ 83 w 92"/>
                  <a:gd name="T7" fmla="*/ 97 h 99"/>
                  <a:gd name="T8" fmla="*/ 70 w 92"/>
                  <a:gd name="T9" fmla="*/ 87 h 99"/>
                  <a:gd name="T10" fmla="*/ 55 w 92"/>
                  <a:gd name="T11" fmla="*/ 77 h 99"/>
                  <a:gd name="T12" fmla="*/ 35 w 92"/>
                  <a:gd name="T13" fmla="*/ 77 h 99"/>
                  <a:gd name="T14" fmla="*/ 23 w 92"/>
                  <a:gd name="T15" fmla="*/ 85 h 99"/>
                  <a:gd name="T16" fmla="*/ 20 w 92"/>
                  <a:gd name="T17" fmla="*/ 91 h 99"/>
                  <a:gd name="T18" fmla="*/ 5 w 92"/>
                  <a:gd name="T19" fmla="*/ 97 h 99"/>
                  <a:gd name="T20" fmla="*/ 1 w 92"/>
                  <a:gd name="T21" fmla="*/ 92 h 99"/>
                  <a:gd name="T22" fmla="*/ 12 w 92"/>
                  <a:gd name="T23" fmla="*/ 63 h 99"/>
                  <a:gd name="T24" fmla="*/ 34 w 92"/>
                  <a:gd name="T25" fmla="*/ 8 h 99"/>
                  <a:gd name="T26" fmla="*/ 45 w 92"/>
                  <a:gd name="T27" fmla="*/ 0 h 99"/>
                  <a:gd name="T28" fmla="*/ 47 w 92"/>
                  <a:gd name="T29" fmla="*/ 28 h 99"/>
                  <a:gd name="T30" fmla="*/ 45 w 92"/>
                  <a:gd name="T31" fmla="*/ 28 h 99"/>
                  <a:gd name="T32" fmla="*/ 34 w 92"/>
                  <a:gd name="T33" fmla="*/ 56 h 99"/>
                  <a:gd name="T34" fmla="*/ 37 w 92"/>
                  <a:gd name="T35" fmla="*/ 59 h 99"/>
                  <a:gd name="T36" fmla="*/ 54 w 92"/>
                  <a:gd name="T37" fmla="*/ 59 h 99"/>
                  <a:gd name="T38" fmla="*/ 57 w 92"/>
                  <a:gd name="T39" fmla="*/ 54 h 99"/>
                  <a:gd name="T40" fmla="*/ 47 w 92"/>
                  <a:gd name="T41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9">
                    <a:moveTo>
                      <a:pt x="45" y="0"/>
                    </a:moveTo>
                    <a:cubicBezTo>
                      <a:pt x="54" y="1"/>
                      <a:pt x="55" y="1"/>
                      <a:pt x="58" y="10"/>
                    </a:cubicBezTo>
                    <a:cubicBezTo>
                      <a:pt x="68" y="36"/>
                      <a:pt x="79" y="62"/>
                      <a:pt x="89" y="89"/>
                    </a:cubicBezTo>
                    <a:cubicBezTo>
                      <a:pt x="92" y="96"/>
                      <a:pt x="90" y="97"/>
                      <a:pt x="83" y="97"/>
                    </a:cubicBezTo>
                    <a:cubicBezTo>
                      <a:pt x="75" y="97"/>
                      <a:pt x="72" y="95"/>
                      <a:pt x="70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48" y="77"/>
                      <a:pt x="41" y="77"/>
                      <a:pt x="35" y="77"/>
                    </a:cubicBezTo>
                    <a:cubicBezTo>
                      <a:pt x="26" y="77"/>
                      <a:pt x="25" y="77"/>
                      <a:pt x="23" y="85"/>
                    </a:cubicBezTo>
                    <a:cubicBezTo>
                      <a:pt x="22" y="87"/>
                      <a:pt x="21" y="89"/>
                      <a:pt x="20" y="91"/>
                    </a:cubicBezTo>
                    <a:cubicBezTo>
                      <a:pt x="17" y="96"/>
                      <a:pt x="10" y="99"/>
                      <a:pt x="5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5" y="82"/>
                      <a:pt x="9" y="73"/>
                      <a:pt x="12" y="63"/>
                    </a:cubicBezTo>
                    <a:cubicBezTo>
                      <a:pt x="20" y="45"/>
                      <a:pt x="27" y="26"/>
                      <a:pt x="34" y="8"/>
                    </a:cubicBezTo>
                    <a:cubicBezTo>
                      <a:pt x="36" y="1"/>
                      <a:pt x="38" y="0"/>
                      <a:pt x="45" y="0"/>
                    </a:cubicBezTo>
                    <a:close/>
                    <a:moveTo>
                      <a:pt x="47" y="28"/>
                    </a:moveTo>
                    <a:cubicBezTo>
                      <a:pt x="46" y="28"/>
                      <a:pt x="45" y="28"/>
                      <a:pt x="45" y="28"/>
                    </a:cubicBezTo>
                    <a:cubicBezTo>
                      <a:pt x="41" y="37"/>
                      <a:pt x="38" y="46"/>
                      <a:pt x="34" y="56"/>
                    </a:cubicBezTo>
                    <a:cubicBezTo>
                      <a:pt x="33" y="58"/>
                      <a:pt x="34" y="59"/>
                      <a:pt x="37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8" y="59"/>
                      <a:pt x="58" y="58"/>
                      <a:pt x="57" y="54"/>
                    </a:cubicBezTo>
                    <a:cubicBezTo>
                      <a:pt x="54" y="45"/>
                      <a:pt x="50" y="37"/>
                      <a:pt x="47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7" name="Freeform 30"/>
              <p:cNvSpPr>
                <a:spLocks noEditPoints="1"/>
              </p:cNvSpPr>
              <p:nvPr/>
            </p:nvSpPr>
            <p:spPr bwMode="auto">
              <a:xfrm>
                <a:off x="1655192" y="928263"/>
                <a:ext cx="38118" cy="40841"/>
              </a:xfrm>
              <a:custGeom>
                <a:avLst/>
                <a:gdLst>
                  <a:gd name="T0" fmla="*/ 44 w 91"/>
                  <a:gd name="T1" fmla="*/ 77 h 99"/>
                  <a:gd name="T2" fmla="*/ 32 w 91"/>
                  <a:gd name="T3" fmla="*/ 77 h 99"/>
                  <a:gd name="T4" fmla="*/ 22 w 91"/>
                  <a:gd name="T5" fmla="*/ 84 h 99"/>
                  <a:gd name="T6" fmla="*/ 21 w 91"/>
                  <a:gd name="T7" fmla="*/ 88 h 99"/>
                  <a:gd name="T8" fmla="*/ 2 w 91"/>
                  <a:gd name="T9" fmla="*/ 96 h 99"/>
                  <a:gd name="T10" fmla="*/ 0 w 91"/>
                  <a:gd name="T11" fmla="*/ 93 h 99"/>
                  <a:gd name="T12" fmla="*/ 2 w 91"/>
                  <a:gd name="T13" fmla="*/ 88 h 99"/>
                  <a:gd name="T14" fmla="*/ 32 w 91"/>
                  <a:gd name="T15" fmla="*/ 10 h 99"/>
                  <a:gd name="T16" fmla="*/ 35 w 91"/>
                  <a:gd name="T17" fmla="*/ 4 h 99"/>
                  <a:gd name="T18" fmla="*/ 42 w 91"/>
                  <a:gd name="T19" fmla="*/ 0 h 99"/>
                  <a:gd name="T20" fmla="*/ 58 w 91"/>
                  <a:gd name="T21" fmla="*/ 11 h 99"/>
                  <a:gd name="T22" fmla="*/ 87 w 91"/>
                  <a:gd name="T23" fmla="*/ 87 h 99"/>
                  <a:gd name="T24" fmla="*/ 80 w 91"/>
                  <a:gd name="T25" fmla="*/ 97 h 99"/>
                  <a:gd name="T26" fmla="*/ 69 w 91"/>
                  <a:gd name="T27" fmla="*/ 87 h 99"/>
                  <a:gd name="T28" fmla="*/ 55 w 91"/>
                  <a:gd name="T29" fmla="*/ 77 h 99"/>
                  <a:gd name="T30" fmla="*/ 44 w 91"/>
                  <a:gd name="T31" fmla="*/ 77 h 99"/>
                  <a:gd name="T32" fmla="*/ 44 w 91"/>
                  <a:gd name="T33" fmla="*/ 77 h 99"/>
                  <a:gd name="T34" fmla="*/ 45 w 91"/>
                  <a:gd name="T35" fmla="*/ 25 h 99"/>
                  <a:gd name="T36" fmla="*/ 40 w 91"/>
                  <a:gd name="T37" fmla="*/ 37 h 99"/>
                  <a:gd name="T38" fmla="*/ 35 w 91"/>
                  <a:gd name="T39" fmla="*/ 52 h 99"/>
                  <a:gd name="T40" fmla="*/ 40 w 91"/>
                  <a:gd name="T41" fmla="*/ 60 h 99"/>
                  <a:gd name="T42" fmla="*/ 54 w 91"/>
                  <a:gd name="T43" fmla="*/ 59 h 99"/>
                  <a:gd name="T44" fmla="*/ 57 w 91"/>
                  <a:gd name="T45" fmla="*/ 55 h 99"/>
                  <a:gd name="T46" fmla="*/ 45 w 91"/>
                  <a:gd name="T47" fmla="*/ 2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99">
                    <a:moveTo>
                      <a:pt x="44" y="77"/>
                    </a:moveTo>
                    <a:cubicBezTo>
                      <a:pt x="40" y="77"/>
                      <a:pt x="36" y="77"/>
                      <a:pt x="32" y="77"/>
                    </a:cubicBezTo>
                    <a:cubicBezTo>
                      <a:pt x="26" y="77"/>
                      <a:pt x="23" y="79"/>
                      <a:pt x="22" y="84"/>
                    </a:cubicBezTo>
                    <a:cubicBezTo>
                      <a:pt x="21" y="85"/>
                      <a:pt x="21" y="87"/>
                      <a:pt x="21" y="88"/>
                    </a:cubicBezTo>
                    <a:cubicBezTo>
                      <a:pt x="18" y="95"/>
                      <a:pt x="9" y="99"/>
                      <a:pt x="2" y="96"/>
                    </a:cubicBezTo>
                    <a:cubicBezTo>
                      <a:pt x="0" y="95"/>
                      <a:pt x="0" y="94"/>
                      <a:pt x="0" y="93"/>
                    </a:cubicBezTo>
                    <a:cubicBezTo>
                      <a:pt x="1" y="91"/>
                      <a:pt x="1" y="90"/>
                      <a:pt x="2" y="88"/>
                    </a:cubicBezTo>
                    <a:cubicBezTo>
                      <a:pt x="12" y="62"/>
                      <a:pt x="22" y="36"/>
                      <a:pt x="32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6" y="2"/>
                      <a:pt x="38" y="0"/>
                      <a:pt x="42" y="0"/>
                    </a:cubicBezTo>
                    <a:cubicBezTo>
                      <a:pt x="53" y="0"/>
                      <a:pt x="54" y="1"/>
                      <a:pt x="58" y="11"/>
                    </a:cubicBezTo>
                    <a:cubicBezTo>
                      <a:pt x="68" y="37"/>
                      <a:pt x="78" y="62"/>
                      <a:pt x="87" y="87"/>
                    </a:cubicBezTo>
                    <a:cubicBezTo>
                      <a:pt x="91" y="96"/>
                      <a:pt x="89" y="98"/>
                      <a:pt x="80" y="97"/>
                    </a:cubicBezTo>
                    <a:cubicBezTo>
                      <a:pt x="73" y="96"/>
                      <a:pt x="71" y="94"/>
                      <a:pt x="69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51" y="77"/>
                      <a:pt x="48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lose/>
                    <a:moveTo>
                      <a:pt x="45" y="25"/>
                    </a:moveTo>
                    <a:cubicBezTo>
                      <a:pt x="43" y="30"/>
                      <a:pt x="42" y="34"/>
                      <a:pt x="40" y="37"/>
                    </a:cubicBezTo>
                    <a:cubicBezTo>
                      <a:pt x="38" y="42"/>
                      <a:pt x="36" y="47"/>
                      <a:pt x="35" y="52"/>
                    </a:cubicBezTo>
                    <a:cubicBezTo>
                      <a:pt x="33" y="57"/>
                      <a:pt x="34" y="59"/>
                      <a:pt x="40" y="60"/>
                    </a:cubicBezTo>
                    <a:cubicBezTo>
                      <a:pt x="45" y="60"/>
                      <a:pt x="49" y="60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5" y="2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8" name="Freeform 31"/>
              <p:cNvSpPr>
                <a:spLocks noEditPoints="1"/>
              </p:cNvSpPr>
              <p:nvPr/>
            </p:nvSpPr>
            <p:spPr bwMode="auto">
              <a:xfrm>
                <a:off x="1396535" y="812548"/>
                <a:ext cx="38799" cy="40841"/>
              </a:xfrm>
              <a:custGeom>
                <a:avLst/>
                <a:gdLst>
                  <a:gd name="T0" fmla="*/ 54 w 93"/>
                  <a:gd name="T1" fmla="*/ 78 h 99"/>
                  <a:gd name="T2" fmla="*/ 43 w 93"/>
                  <a:gd name="T3" fmla="*/ 77 h 99"/>
                  <a:gd name="T4" fmla="*/ 30 w 93"/>
                  <a:gd name="T5" fmla="*/ 79 h 99"/>
                  <a:gd name="T6" fmla="*/ 20 w 93"/>
                  <a:gd name="T7" fmla="*/ 92 h 99"/>
                  <a:gd name="T8" fmla="*/ 13 w 93"/>
                  <a:gd name="T9" fmla="*/ 98 h 99"/>
                  <a:gd name="T10" fmla="*/ 5 w 93"/>
                  <a:gd name="T11" fmla="*/ 87 h 99"/>
                  <a:gd name="T12" fmla="*/ 34 w 93"/>
                  <a:gd name="T13" fmla="*/ 10 h 99"/>
                  <a:gd name="T14" fmla="*/ 53 w 93"/>
                  <a:gd name="T15" fmla="*/ 2 h 99"/>
                  <a:gd name="T16" fmla="*/ 59 w 93"/>
                  <a:gd name="T17" fmla="*/ 9 h 99"/>
                  <a:gd name="T18" fmla="*/ 67 w 93"/>
                  <a:gd name="T19" fmla="*/ 31 h 99"/>
                  <a:gd name="T20" fmla="*/ 89 w 93"/>
                  <a:gd name="T21" fmla="*/ 88 h 99"/>
                  <a:gd name="T22" fmla="*/ 81 w 93"/>
                  <a:gd name="T23" fmla="*/ 98 h 99"/>
                  <a:gd name="T24" fmla="*/ 71 w 93"/>
                  <a:gd name="T25" fmla="*/ 90 h 99"/>
                  <a:gd name="T26" fmla="*/ 71 w 93"/>
                  <a:gd name="T27" fmla="*/ 87 h 99"/>
                  <a:gd name="T28" fmla="*/ 57 w 93"/>
                  <a:gd name="T29" fmla="*/ 78 h 99"/>
                  <a:gd name="T30" fmla="*/ 54 w 93"/>
                  <a:gd name="T31" fmla="*/ 78 h 99"/>
                  <a:gd name="T32" fmla="*/ 47 w 93"/>
                  <a:gd name="T33" fmla="*/ 27 h 99"/>
                  <a:gd name="T34" fmla="*/ 36 w 93"/>
                  <a:gd name="T35" fmla="*/ 55 h 99"/>
                  <a:gd name="T36" fmla="*/ 41 w 93"/>
                  <a:gd name="T37" fmla="*/ 61 h 99"/>
                  <a:gd name="T38" fmla="*/ 56 w 93"/>
                  <a:gd name="T39" fmla="*/ 60 h 99"/>
                  <a:gd name="T40" fmla="*/ 58 w 93"/>
                  <a:gd name="T41" fmla="*/ 57 h 99"/>
                  <a:gd name="T42" fmla="*/ 54 w 93"/>
                  <a:gd name="T43" fmla="*/ 45 h 99"/>
                  <a:gd name="T44" fmla="*/ 47 w 93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99">
                    <a:moveTo>
                      <a:pt x="54" y="78"/>
                    </a:moveTo>
                    <a:cubicBezTo>
                      <a:pt x="50" y="78"/>
                      <a:pt x="46" y="78"/>
                      <a:pt x="43" y="77"/>
                    </a:cubicBezTo>
                    <a:cubicBezTo>
                      <a:pt x="38" y="77"/>
                      <a:pt x="34" y="77"/>
                      <a:pt x="30" y="79"/>
                    </a:cubicBezTo>
                    <a:cubicBezTo>
                      <a:pt x="24" y="81"/>
                      <a:pt x="22" y="86"/>
                      <a:pt x="20" y="92"/>
                    </a:cubicBezTo>
                    <a:cubicBezTo>
                      <a:pt x="19" y="98"/>
                      <a:pt x="19" y="98"/>
                      <a:pt x="13" y="98"/>
                    </a:cubicBezTo>
                    <a:cubicBezTo>
                      <a:pt x="0" y="98"/>
                      <a:pt x="1" y="98"/>
                      <a:pt x="5" y="87"/>
                    </a:cubicBezTo>
                    <a:cubicBezTo>
                      <a:pt x="15" y="61"/>
                      <a:pt x="24" y="36"/>
                      <a:pt x="34" y="10"/>
                    </a:cubicBezTo>
                    <a:cubicBezTo>
                      <a:pt x="37" y="1"/>
                      <a:pt x="44" y="0"/>
                      <a:pt x="53" y="2"/>
                    </a:cubicBezTo>
                    <a:cubicBezTo>
                      <a:pt x="56" y="3"/>
                      <a:pt x="58" y="6"/>
                      <a:pt x="59" y="9"/>
                    </a:cubicBezTo>
                    <a:cubicBezTo>
                      <a:pt x="61" y="16"/>
                      <a:pt x="64" y="23"/>
                      <a:pt x="67" y="31"/>
                    </a:cubicBezTo>
                    <a:cubicBezTo>
                      <a:pt x="74" y="50"/>
                      <a:pt x="82" y="69"/>
                      <a:pt x="89" y="88"/>
                    </a:cubicBezTo>
                    <a:cubicBezTo>
                      <a:pt x="93" y="97"/>
                      <a:pt x="91" y="99"/>
                      <a:pt x="81" y="98"/>
                    </a:cubicBezTo>
                    <a:cubicBezTo>
                      <a:pt x="76" y="98"/>
                      <a:pt x="73" y="95"/>
                      <a:pt x="71" y="90"/>
                    </a:cubicBezTo>
                    <a:cubicBezTo>
                      <a:pt x="71" y="89"/>
                      <a:pt x="71" y="88"/>
                      <a:pt x="71" y="87"/>
                    </a:cubicBezTo>
                    <a:cubicBezTo>
                      <a:pt x="69" y="80"/>
                      <a:pt x="65" y="77"/>
                      <a:pt x="57" y="78"/>
                    </a:cubicBezTo>
                    <a:cubicBezTo>
                      <a:pt x="56" y="78"/>
                      <a:pt x="55" y="78"/>
                      <a:pt x="54" y="78"/>
                    </a:cubicBezTo>
                    <a:close/>
                    <a:moveTo>
                      <a:pt x="47" y="27"/>
                    </a:moveTo>
                    <a:cubicBezTo>
                      <a:pt x="42" y="37"/>
                      <a:pt x="38" y="46"/>
                      <a:pt x="36" y="55"/>
                    </a:cubicBezTo>
                    <a:cubicBezTo>
                      <a:pt x="35" y="59"/>
                      <a:pt x="36" y="60"/>
                      <a:pt x="41" y="61"/>
                    </a:cubicBezTo>
                    <a:cubicBezTo>
                      <a:pt x="46" y="61"/>
                      <a:pt x="51" y="60"/>
                      <a:pt x="56" y="60"/>
                    </a:cubicBezTo>
                    <a:cubicBezTo>
                      <a:pt x="59" y="60"/>
                      <a:pt x="59" y="58"/>
                      <a:pt x="58" y="57"/>
                    </a:cubicBezTo>
                    <a:cubicBezTo>
                      <a:pt x="57" y="53"/>
                      <a:pt x="56" y="49"/>
                      <a:pt x="54" y="45"/>
                    </a:cubicBezTo>
                    <a:cubicBezTo>
                      <a:pt x="52" y="39"/>
                      <a:pt x="50" y="34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9" name="Freeform 32"/>
              <p:cNvSpPr>
                <a:spLocks noEditPoints="1"/>
              </p:cNvSpPr>
              <p:nvPr/>
            </p:nvSpPr>
            <p:spPr bwMode="auto">
              <a:xfrm>
                <a:off x="1276055" y="813228"/>
                <a:ext cx="37437" cy="40841"/>
              </a:xfrm>
              <a:custGeom>
                <a:avLst/>
                <a:gdLst>
                  <a:gd name="T0" fmla="*/ 46 w 91"/>
                  <a:gd name="T1" fmla="*/ 77 h 99"/>
                  <a:gd name="T2" fmla="*/ 32 w 91"/>
                  <a:gd name="T3" fmla="*/ 77 h 99"/>
                  <a:gd name="T4" fmla="*/ 24 w 91"/>
                  <a:gd name="T5" fmla="*/ 82 h 99"/>
                  <a:gd name="T6" fmla="*/ 21 w 91"/>
                  <a:gd name="T7" fmla="*/ 90 h 99"/>
                  <a:gd name="T8" fmla="*/ 5 w 91"/>
                  <a:gd name="T9" fmla="*/ 97 h 99"/>
                  <a:gd name="T10" fmla="*/ 2 w 91"/>
                  <a:gd name="T11" fmla="*/ 92 h 99"/>
                  <a:gd name="T12" fmla="*/ 33 w 91"/>
                  <a:gd name="T13" fmla="*/ 10 h 99"/>
                  <a:gd name="T14" fmla="*/ 46 w 91"/>
                  <a:gd name="T15" fmla="*/ 0 h 99"/>
                  <a:gd name="T16" fmla="*/ 58 w 91"/>
                  <a:gd name="T17" fmla="*/ 8 h 99"/>
                  <a:gd name="T18" fmla="*/ 90 w 91"/>
                  <a:gd name="T19" fmla="*/ 91 h 99"/>
                  <a:gd name="T20" fmla="*/ 85 w 91"/>
                  <a:gd name="T21" fmla="*/ 97 h 99"/>
                  <a:gd name="T22" fmla="*/ 85 w 91"/>
                  <a:gd name="T23" fmla="*/ 97 h 99"/>
                  <a:gd name="T24" fmla="*/ 70 w 91"/>
                  <a:gd name="T25" fmla="*/ 88 h 99"/>
                  <a:gd name="T26" fmla="*/ 55 w 91"/>
                  <a:gd name="T27" fmla="*/ 77 h 99"/>
                  <a:gd name="T28" fmla="*/ 46 w 91"/>
                  <a:gd name="T29" fmla="*/ 77 h 99"/>
                  <a:gd name="T30" fmla="*/ 46 w 91"/>
                  <a:gd name="T31" fmla="*/ 77 h 99"/>
                  <a:gd name="T32" fmla="*/ 47 w 91"/>
                  <a:gd name="T33" fmla="*/ 27 h 99"/>
                  <a:gd name="T34" fmla="*/ 46 w 91"/>
                  <a:gd name="T35" fmla="*/ 27 h 99"/>
                  <a:gd name="T36" fmla="*/ 34 w 91"/>
                  <a:gd name="T37" fmla="*/ 55 h 99"/>
                  <a:gd name="T38" fmla="*/ 37 w 91"/>
                  <a:gd name="T39" fmla="*/ 59 h 99"/>
                  <a:gd name="T40" fmla="*/ 55 w 91"/>
                  <a:gd name="T41" fmla="*/ 59 h 99"/>
                  <a:gd name="T42" fmla="*/ 58 w 91"/>
                  <a:gd name="T43" fmla="*/ 54 h 99"/>
                  <a:gd name="T44" fmla="*/ 47 w 91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9">
                    <a:moveTo>
                      <a:pt x="46" y="77"/>
                    </a:moveTo>
                    <a:cubicBezTo>
                      <a:pt x="41" y="77"/>
                      <a:pt x="37" y="77"/>
                      <a:pt x="32" y="77"/>
                    </a:cubicBezTo>
                    <a:cubicBezTo>
                      <a:pt x="28" y="77"/>
                      <a:pt x="25" y="78"/>
                      <a:pt x="24" y="82"/>
                    </a:cubicBezTo>
                    <a:cubicBezTo>
                      <a:pt x="23" y="85"/>
                      <a:pt x="22" y="88"/>
                      <a:pt x="21" y="90"/>
                    </a:cubicBezTo>
                    <a:cubicBezTo>
                      <a:pt x="17" y="96"/>
                      <a:pt x="11" y="99"/>
                      <a:pt x="5" y="97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12" y="64"/>
                      <a:pt x="23" y="37"/>
                      <a:pt x="33" y="10"/>
                    </a:cubicBezTo>
                    <a:cubicBezTo>
                      <a:pt x="36" y="2"/>
                      <a:pt x="39" y="0"/>
                      <a:pt x="46" y="0"/>
                    </a:cubicBezTo>
                    <a:cubicBezTo>
                      <a:pt x="52" y="0"/>
                      <a:pt x="56" y="3"/>
                      <a:pt x="58" y="8"/>
                    </a:cubicBezTo>
                    <a:cubicBezTo>
                      <a:pt x="69" y="36"/>
                      <a:pt x="79" y="63"/>
                      <a:pt x="90" y="91"/>
                    </a:cubicBezTo>
                    <a:cubicBezTo>
                      <a:pt x="91" y="96"/>
                      <a:pt x="91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5" y="98"/>
                      <a:pt x="74" y="97"/>
                      <a:pt x="70" y="88"/>
                    </a:cubicBezTo>
                    <a:cubicBezTo>
                      <a:pt x="66" y="75"/>
                      <a:pt x="67" y="77"/>
                      <a:pt x="55" y="77"/>
                    </a:cubicBezTo>
                    <a:cubicBezTo>
                      <a:pt x="52" y="77"/>
                      <a:pt x="49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47" y="27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2" y="36"/>
                      <a:pt x="38" y="46"/>
                      <a:pt x="34" y="55"/>
                    </a:cubicBezTo>
                    <a:cubicBezTo>
                      <a:pt x="33" y="58"/>
                      <a:pt x="35" y="59"/>
                      <a:pt x="37" y="59"/>
                    </a:cubicBezTo>
                    <a:cubicBezTo>
                      <a:pt x="43" y="59"/>
                      <a:pt x="49" y="59"/>
                      <a:pt x="55" y="59"/>
                    </a:cubicBezTo>
                    <a:cubicBezTo>
                      <a:pt x="58" y="59"/>
                      <a:pt x="59" y="58"/>
                      <a:pt x="58" y="54"/>
                    </a:cubicBezTo>
                    <a:cubicBezTo>
                      <a:pt x="54" y="45"/>
                      <a:pt x="50" y="36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0" name="Freeform 33"/>
              <p:cNvSpPr>
                <a:spLocks noEditPoints="1"/>
              </p:cNvSpPr>
              <p:nvPr/>
            </p:nvSpPr>
            <p:spPr bwMode="auto">
              <a:xfrm>
                <a:off x="1388367" y="871086"/>
                <a:ext cx="37437" cy="39479"/>
              </a:xfrm>
              <a:custGeom>
                <a:avLst/>
                <a:gdLst>
                  <a:gd name="T0" fmla="*/ 0 w 90"/>
                  <a:gd name="T1" fmla="*/ 96 h 97"/>
                  <a:gd name="T2" fmla="*/ 2 w 90"/>
                  <a:gd name="T3" fmla="*/ 89 h 97"/>
                  <a:gd name="T4" fmla="*/ 33 w 90"/>
                  <a:gd name="T5" fmla="*/ 7 h 97"/>
                  <a:gd name="T6" fmla="*/ 43 w 90"/>
                  <a:gd name="T7" fmla="*/ 0 h 97"/>
                  <a:gd name="T8" fmla="*/ 47 w 90"/>
                  <a:gd name="T9" fmla="*/ 0 h 97"/>
                  <a:gd name="T10" fmla="*/ 57 w 90"/>
                  <a:gd name="T11" fmla="*/ 7 h 97"/>
                  <a:gd name="T12" fmla="*/ 83 w 90"/>
                  <a:gd name="T13" fmla="*/ 74 h 97"/>
                  <a:gd name="T14" fmla="*/ 88 w 90"/>
                  <a:gd name="T15" fmla="*/ 89 h 97"/>
                  <a:gd name="T16" fmla="*/ 84 w 90"/>
                  <a:gd name="T17" fmla="*/ 96 h 97"/>
                  <a:gd name="T18" fmla="*/ 69 w 90"/>
                  <a:gd name="T19" fmla="*/ 87 h 97"/>
                  <a:gd name="T20" fmla="*/ 55 w 90"/>
                  <a:gd name="T21" fmla="*/ 76 h 97"/>
                  <a:gd name="T22" fmla="*/ 41 w 90"/>
                  <a:gd name="T23" fmla="*/ 76 h 97"/>
                  <a:gd name="T24" fmla="*/ 30 w 90"/>
                  <a:gd name="T25" fmla="*/ 77 h 97"/>
                  <a:gd name="T26" fmla="*/ 19 w 90"/>
                  <a:gd name="T27" fmla="*/ 89 h 97"/>
                  <a:gd name="T28" fmla="*/ 11 w 90"/>
                  <a:gd name="T29" fmla="*/ 96 h 97"/>
                  <a:gd name="T30" fmla="*/ 0 w 90"/>
                  <a:gd name="T31" fmla="*/ 96 h 97"/>
                  <a:gd name="T32" fmla="*/ 46 w 90"/>
                  <a:gd name="T33" fmla="*/ 26 h 97"/>
                  <a:gd name="T34" fmla="*/ 44 w 90"/>
                  <a:gd name="T35" fmla="*/ 26 h 97"/>
                  <a:gd name="T36" fmla="*/ 33 w 90"/>
                  <a:gd name="T37" fmla="*/ 54 h 97"/>
                  <a:gd name="T38" fmla="*/ 36 w 90"/>
                  <a:gd name="T39" fmla="*/ 59 h 97"/>
                  <a:gd name="T40" fmla="*/ 54 w 90"/>
                  <a:gd name="T41" fmla="*/ 59 h 97"/>
                  <a:gd name="T42" fmla="*/ 57 w 90"/>
                  <a:gd name="T43" fmla="*/ 55 h 97"/>
                  <a:gd name="T44" fmla="*/ 46 w 90"/>
                  <a:gd name="T45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7">
                    <a:moveTo>
                      <a:pt x="0" y="96"/>
                    </a:moveTo>
                    <a:cubicBezTo>
                      <a:pt x="0" y="93"/>
                      <a:pt x="1" y="91"/>
                      <a:pt x="2" y="89"/>
                    </a:cubicBezTo>
                    <a:cubicBezTo>
                      <a:pt x="12" y="62"/>
                      <a:pt x="23" y="34"/>
                      <a:pt x="33" y="7"/>
                    </a:cubicBezTo>
                    <a:cubicBezTo>
                      <a:pt x="35" y="1"/>
                      <a:pt x="37" y="0"/>
                      <a:pt x="43" y="0"/>
                    </a:cubicBezTo>
                    <a:cubicBezTo>
                      <a:pt x="44" y="0"/>
                      <a:pt x="45" y="0"/>
                      <a:pt x="47" y="0"/>
                    </a:cubicBezTo>
                    <a:cubicBezTo>
                      <a:pt x="53" y="0"/>
                      <a:pt x="54" y="1"/>
                      <a:pt x="57" y="7"/>
                    </a:cubicBezTo>
                    <a:cubicBezTo>
                      <a:pt x="65" y="29"/>
                      <a:pt x="74" y="52"/>
                      <a:pt x="83" y="74"/>
                    </a:cubicBezTo>
                    <a:cubicBezTo>
                      <a:pt x="84" y="79"/>
                      <a:pt x="87" y="84"/>
                      <a:pt x="88" y="89"/>
                    </a:cubicBezTo>
                    <a:cubicBezTo>
                      <a:pt x="90" y="94"/>
                      <a:pt x="89" y="96"/>
                      <a:pt x="84" y="96"/>
                    </a:cubicBezTo>
                    <a:cubicBezTo>
                      <a:pt x="77" y="97"/>
                      <a:pt x="71" y="95"/>
                      <a:pt x="69" y="87"/>
                    </a:cubicBezTo>
                    <a:cubicBezTo>
                      <a:pt x="67" y="78"/>
                      <a:pt x="64" y="76"/>
                      <a:pt x="55" y="76"/>
                    </a:cubicBezTo>
                    <a:cubicBezTo>
                      <a:pt x="50" y="77"/>
                      <a:pt x="45" y="77"/>
                      <a:pt x="41" y="76"/>
                    </a:cubicBezTo>
                    <a:cubicBezTo>
                      <a:pt x="37" y="76"/>
                      <a:pt x="34" y="76"/>
                      <a:pt x="30" y="77"/>
                    </a:cubicBezTo>
                    <a:cubicBezTo>
                      <a:pt x="24" y="78"/>
                      <a:pt x="21" y="83"/>
                      <a:pt x="19" y="89"/>
                    </a:cubicBezTo>
                    <a:cubicBezTo>
                      <a:pt x="18" y="96"/>
                      <a:pt x="17" y="96"/>
                      <a:pt x="11" y="96"/>
                    </a:cubicBezTo>
                    <a:cubicBezTo>
                      <a:pt x="7" y="96"/>
                      <a:pt x="3" y="96"/>
                      <a:pt x="0" y="96"/>
                    </a:cubicBezTo>
                    <a:close/>
                    <a:moveTo>
                      <a:pt x="46" y="26"/>
                    </a:moveTo>
                    <a:cubicBezTo>
                      <a:pt x="45" y="26"/>
                      <a:pt x="45" y="26"/>
                      <a:pt x="44" y="26"/>
                    </a:cubicBezTo>
                    <a:cubicBezTo>
                      <a:pt x="41" y="36"/>
                      <a:pt x="37" y="45"/>
                      <a:pt x="33" y="54"/>
                    </a:cubicBezTo>
                    <a:cubicBezTo>
                      <a:pt x="32" y="58"/>
                      <a:pt x="33" y="59"/>
                      <a:pt x="36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6" y="26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1" name="Freeform 34"/>
              <p:cNvSpPr>
                <a:spLocks noEditPoints="1"/>
              </p:cNvSpPr>
              <p:nvPr/>
            </p:nvSpPr>
            <p:spPr bwMode="auto">
              <a:xfrm>
                <a:off x="1604822" y="870405"/>
                <a:ext cx="37437" cy="40160"/>
              </a:xfrm>
              <a:custGeom>
                <a:avLst/>
                <a:gdLst>
                  <a:gd name="T0" fmla="*/ 45 w 90"/>
                  <a:gd name="T1" fmla="*/ 1 h 98"/>
                  <a:gd name="T2" fmla="*/ 57 w 90"/>
                  <a:gd name="T3" fmla="*/ 9 h 98"/>
                  <a:gd name="T4" fmla="*/ 88 w 90"/>
                  <a:gd name="T5" fmla="*/ 88 h 98"/>
                  <a:gd name="T6" fmla="*/ 81 w 90"/>
                  <a:gd name="T7" fmla="*/ 97 h 98"/>
                  <a:gd name="T8" fmla="*/ 69 w 90"/>
                  <a:gd name="T9" fmla="*/ 88 h 98"/>
                  <a:gd name="T10" fmla="*/ 68 w 90"/>
                  <a:gd name="T11" fmla="*/ 85 h 98"/>
                  <a:gd name="T12" fmla="*/ 57 w 90"/>
                  <a:gd name="T13" fmla="*/ 77 h 98"/>
                  <a:gd name="T14" fmla="*/ 38 w 90"/>
                  <a:gd name="T15" fmla="*/ 77 h 98"/>
                  <a:gd name="T16" fmla="*/ 19 w 90"/>
                  <a:gd name="T17" fmla="*/ 91 h 98"/>
                  <a:gd name="T18" fmla="*/ 16 w 90"/>
                  <a:gd name="T19" fmla="*/ 95 h 98"/>
                  <a:gd name="T20" fmla="*/ 4 w 90"/>
                  <a:gd name="T21" fmla="*/ 97 h 98"/>
                  <a:gd name="T22" fmla="*/ 1 w 90"/>
                  <a:gd name="T23" fmla="*/ 92 h 98"/>
                  <a:gd name="T24" fmla="*/ 3 w 90"/>
                  <a:gd name="T25" fmla="*/ 87 h 98"/>
                  <a:gd name="T26" fmla="*/ 32 w 90"/>
                  <a:gd name="T27" fmla="*/ 10 h 98"/>
                  <a:gd name="T28" fmla="*/ 45 w 90"/>
                  <a:gd name="T29" fmla="*/ 1 h 98"/>
                  <a:gd name="T30" fmla="*/ 45 w 90"/>
                  <a:gd name="T31" fmla="*/ 29 h 98"/>
                  <a:gd name="T32" fmla="*/ 43 w 90"/>
                  <a:gd name="T33" fmla="*/ 30 h 98"/>
                  <a:gd name="T34" fmla="*/ 34 w 90"/>
                  <a:gd name="T35" fmla="*/ 54 h 98"/>
                  <a:gd name="T36" fmla="*/ 40 w 90"/>
                  <a:gd name="T37" fmla="*/ 61 h 98"/>
                  <a:gd name="T38" fmla="*/ 53 w 90"/>
                  <a:gd name="T39" fmla="*/ 60 h 98"/>
                  <a:gd name="T40" fmla="*/ 56 w 90"/>
                  <a:gd name="T41" fmla="*/ 55 h 98"/>
                  <a:gd name="T42" fmla="*/ 47 w 90"/>
                  <a:gd name="T43" fmla="*/ 30 h 98"/>
                  <a:gd name="T44" fmla="*/ 45 w 90"/>
                  <a:gd name="T45" fmla="*/ 2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8">
                    <a:moveTo>
                      <a:pt x="45" y="1"/>
                    </a:moveTo>
                    <a:cubicBezTo>
                      <a:pt x="53" y="1"/>
                      <a:pt x="54" y="2"/>
                      <a:pt x="57" y="9"/>
                    </a:cubicBezTo>
                    <a:cubicBezTo>
                      <a:pt x="67" y="36"/>
                      <a:pt x="78" y="62"/>
                      <a:pt x="88" y="88"/>
                    </a:cubicBezTo>
                    <a:cubicBezTo>
                      <a:pt x="90" y="96"/>
                      <a:pt x="89" y="98"/>
                      <a:pt x="81" y="97"/>
                    </a:cubicBezTo>
                    <a:cubicBezTo>
                      <a:pt x="74" y="97"/>
                      <a:pt x="71" y="95"/>
                      <a:pt x="69" y="88"/>
                    </a:cubicBezTo>
                    <a:cubicBezTo>
                      <a:pt x="69" y="87"/>
                      <a:pt x="69" y="86"/>
                      <a:pt x="68" y="85"/>
                    </a:cubicBezTo>
                    <a:cubicBezTo>
                      <a:pt x="67" y="79"/>
                      <a:pt x="63" y="77"/>
                      <a:pt x="57" y="77"/>
                    </a:cubicBezTo>
                    <a:cubicBezTo>
                      <a:pt x="51" y="78"/>
                      <a:pt x="45" y="77"/>
                      <a:pt x="38" y="77"/>
                    </a:cubicBezTo>
                    <a:cubicBezTo>
                      <a:pt x="29" y="77"/>
                      <a:pt x="21" y="79"/>
                      <a:pt x="19" y="91"/>
                    </a:cubicBezTo>
                    <a:cubicBezTo>
                      <a:pt x="19" y="93"/>
                      <a:pt x="18" y="94"/>
                      <a:pt x="16" y="95"/>
                    </a:cubicBezTo>
                    <a:cubicBezTo>
                      <a:pt x="12" y="97"/>
                      <a:pt x="8" y="98"/>
                      <a:pt x="4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1" y="90"/>
                      <a:pt x="2" y="89"/>
                      <a:pt x="3" y="87"/>
                    </a:cubicBezTo>
                    <a:cubicBezTo>
                      <a:pt x="12" y="61"/>
                      <a:pt x="22" y="36"/>
                      <a:pt x="32" y="10"/>
                    </a:cubicBezTo>
                    <a:cubicBezTo>
                      <a:pt x="36" y="0"/>
                      <a:pt x="37" y="1"/>
                      <a:pt x="45" y="1"/>
                    </a:cubicBezTo>
                    <a:close/>
                    <a:moveTo>
                      <a:pt x="45" y="29"/>
                    </a:moveTo>
                    <a:cubicBezTo>
                      <a:pt x="44" y="29"/>
                      <a:pt x="44" y="29"/>
                      <a:pt x="43" y="30"/>
                    </a:cubicBezTo>
                    <a:cubicBezTo>
                      <a:pt x="40" y="38"/>
                      <a:pt x="37" y="46"/>
                      <a:pt x="34" y="54"/>
                    </a:cubicBezTo>
                    <a:cubicBezTo>
                      <a:pt x="33" y="59"/>
                      <a:pt x="35" y="61"/>
                      <a:pt x="40" y="61"/>
                    </a:cubicBezTo>
                    <a:cubicBezTo>
                      <a:pt x="44" y="61"/>
                      <a:pt x="49" y="61"/>
                      <a:pt x="53" y="60"/>
                    </a:cubicBezTo>
                    <a:cubicBezTo>
                      <a:pt x="58" y="59"/>
                      <a:pt x="58" y="59"/>
                      <a:pt x="56" y="55"/>
                    </a:cubicBezTo>
                    <a:cubicBezTo>
                      <a:pt x="53" y="46"/>
                      <a:pt x="50" y="38"/>
                      <a:pt x="47" y="30"/>
                    </a:cubicBezTo>
                    <a:cubicBezTo>
                      <a:pt x="46" y="29"/>
                      <a:pt x="46" y="29"/>
                      <a:pt x="45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2" name="Freeform 35"/>
              <p:cNvSpPr>
                <a:spLocks noEditPoints="1"/>
              </p:cNvSpPr>
              <p:nvPr/>
            </p:nvSpPr>
            <p:spPr bwMode="auto">
              <a:xfrm>
                <a:off x="1284904" y="871086"/>
                <a:ext cx="25185" cy="39479"/>
              </a:xfrm>
              <a:custGeom>
                <a:avLst/>
                <a:gdLst>
                  <a:gd name="T0" fmla="*/ 0 w 60"/>
                  <a:gd name="T1" fmla="*/ 48 h 96"/>
                  <a:gd name="T2" fmla="*/ 0 w 60"/>
                  <a:gd name="T3" fmla="*/ 9 h 96"/>
                  <a:gd name="T4" fmla="*/ 9 w 60"/>
                  <a:gd name="T5" fmla="*/ 0 h 96"/>
                  <a:gd name="T6" fmla="*/ 43 w 60"/>
                  <a:gd name="T7" fmla="*/ 0 h 96"/>
                  <a:gd name="T8" fmla="*/ 50 w 60"/>
                  <a:gd name="T9" fmla="*/ 7 h 96"/>
                  <a:gd name="T10" fmla="*/ 40 w 60"/>
                  <a:gd name="T11" fmla="*/ 17 h 96"/>
                  <a:gd name="T12" fmla="*/ 23 w 60"/>
                  <a:gd name="T13" fmla="*/ 17 h 96"/>
                  <a:gd name="T14" fmla="*/ 18 w 60"/>
                  <a:gd name="T15" fmla="*/ 22 h 96"/>
                  <a:gd name="T16" fmla="*/ 18 w 60"/>
                  <a:gd name="T17" fmla="*/ 27 h 96"/>
                  <a:gd name="T18" fmla="*/ 26 w 60"/>
                  <a:gd name="T19" fmla="*/ 37 h 96"/>
                  <a:gd name="T20" fmla="*/ 37 w 60"/>
                  <a:gd name="T21" fmla="*/ 38 h 96"/>
                  <a:gd name="T22" fmla="*/ 60 w 60"/>
                  <a:gd name="T23" fmla="*/ 65 h 96"/>
                  <a:gd name="T24" fmla="*/ 59 w 60"/>
                  <a:gd name="T25" fmla="*/ 75 h 96"/>
                  <a:gd name="T26" fmla="*/ 35 w 60"/>
                  <a:gd name="T27" fmla="*/ 95 h 96"/>
                  <a:gd name="T28" fmla="*/ 5 w 60"/>
                  <a:gd name="T29" fmla="*/ 96 h 96"/>
                  <a:gd name="T30" fmla="*/ 0 w 60"/>
                  <a:gd name="T31" fmla="*/ 91 h 96"/>
                  <a:gd name="T32" fmla="*/ 0 w 60"/>
                  <a:gd name="T33" fmla="*/ 86 h 96"/>
                  <a:gd name="T34" fmla="*/ 0 w 60"/>
                  <a:gd name="T35" fmla="*/ 48 h 96"/>
                  <a:gd name="T36" fmla="*/ 0 w 60"/>
                  <a:gd name="T37" fmla="*/ 48 h 96"/>
                  <a:gd name="T38" fmla="*/ 26 w 60"/>
                  <a:gd name="T39" fmla="*/ 79 h 96"/>
                  <a:gd name="T40" fmla="*/ 33 w 60"/>
                  <a:gd name="T41" fmla="*/ 79 h 96"/>
                  <a:gd name="T42" fmla="*/ 42 w 60"/>
                  <a:gd name="T43" fmla="*/ 62 h 96"/>
                  <a:gd name="T44" fmla="*/ 20 w 60"/>
                  <a:gd name="T45" fmla="*/ 53 h 96"/>
                  <a:gd name="T46" fmla="*/ 18 w 60"/>
                  <a:gd name="T47" fmla="*/ 58 h 96"/>
                  <a:gd name="T48" fmla="*/ 18 w 60"/>
                  <a:gd name="T49" fmla="*/ 74 h 96"/>
                  <a:gd name="T50" fmla="*/ 22 w 60"/>
                  <a:gd name="T51" fmla="*/ 79 h 96"/>
                  <a:gd name="T52" fmla="*/ 26 w 60"/>
                  <a:gd name="T53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9" y="0"/>
                    </a:cubicBezTo>
                    <a:cubicBezTo>
                      <a:pt x="20" y="0"/>
                      <a:pt x="32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1" y="17"/>
                      <a:pt x="50" y="17"/>
                      <a:pt x="40" y="17"/>
                    </a:cubicBezTo>
                    <a:cubicBezTo>
                      <a:pt x="34" y="17"/>
                      <a:pt x="29" y="17"/>
                      <a:pt x="23" y="17"/>
                    </a:cubicBezTo>
                    <a:cubicBezTo>
                      <a:pt x="19" y="17"/>
                      <a:pt x="18" y="18"/>
                      <a:pt x="18" y="22"/>
                    </a:cubicBezTo>
                    <a:cubicBezTo>
                      <a:pt x="18" y="24"/>
                      <a:pt x="18" y="26"/>
                      <a:pt x="18" y="27"/>
                    </a:cubicBezTo>
                    <a:cubicBezTo>
                      <a:pt x="17" y="34"/>
                      <a:pt x="20" y="36"/>
                      <a:pt x="26" y="37"/>
                    </a:cubicBezTo>
                    <a:cubicBezTo>
                      <a:pt x="30" y="37"/>
                      <a:pt x="34" y="37"/>
                      <a:pt x="37" y="38"/>
                    </a:cubicBezTo>
                    <a:cubicBezTo>
                      <a:pt x="51" y="41"/>
                      <a:pt x="59" y="51"/>
                      <a:pt x="60" y="65"/>
                    </a:cubicBezTo>
                    <a:cubicBezTo>
                      <a:pt x="60" y="68"/>
                      <a:pt x="60" y="72"/>
                      <a:pt x="59" y="75"/>
                    </a:cubicBezTo>
                    <a:cubicBezTo>
                      <a:pt x="56" y="87"/>
                      <a:pt x="47" y="95"/>
                      <a:pt x="35" y="95"/>
                    </a:cubicBezTo>
                    <a:cubicBezTo>
                      <a:pt x="25" y="96"/>
                      <a:pt x="15" y="96"/>
                      <a:pt x="5" y="96"/>
                    </a:cubicBezTo>
                    <a:cubicBezTo>
                      <a:pt x="2" y="96"/>
                      <a:pt x="1" y="95"/>
                      <a:pt x="0" y="91"/>
                    </a:cubicBezTo>
                    <a:cubicBezTo>
                      <a:pt x="0" y="89"/>
                      <a:pt x="0" y="88"/>
                      <a:pt x="0" y="86"/>
                    </a:cubicBezTo>
                    <a:cubicBezTo>
                      <a:pt x="0" y="73"/>
                      <a:pt x="0" y="6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  <a:moveTo>
                      <a:pt x="26" y="79"/>
                    </a:moveTo>
                    <a:cubicBezTo>
                      <a:pt x="29" y="79"/>
                      <a:pt x="31" y="79"/>
                      <a:pt x="33" y="79"/>
                    </a:cubicBezTo>
                    <a:cubicBezTo>
                      <a:pt x="41" y="77"/>
                      <a:pt x="45" y="69"/>
                      <a:pt x="42" y="62"/>
                    </a:cubicBezTo>
                    <a:cubicBezTo>
                      <a:pt x="39" y="55"/>
                      <a:pt x="27" y="50"/>
                      <a:pt x="20" y="53"/>
                    </a:cubicBezTo>
                    <a:cubicBezTo>
                      <a:pt x="18" y="54"/>
                      <a:pt x="18" y="56"/>
                      <a:pt x="18" y="58"/>
                    </a:cubicBezTo>
                    <a:cubicBezTo>
                      <a:pt x="18" y="63"/>
                      <a:pt x="18" y="69"/>
                      <a:pt x="18" y="74"/>
                    </a:cubicBezTo>
                    <a:cubicBezTo>
                      <a:pt x="17" y="77"/>
                      <a:pt x="19" y="79"/>
                      <a:pt x="22" y="79"/>
                    </a:cubicBezTo>
                    <a:cubicBezTo>
                      <a:pt x="24" y="79"/>
                      <a:pt x="25" y="79"/>
                      <a:pt x="26" y="7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3" name="Freeform 36"/>
              <p:cNvSpPr>
                <a:spLocks noEditPoints="1"/>
              </p:cNvSpPr>
              <p:nvPr/>
            </p:nvSpPr>
            <p:spPr bwMode="auto">
              <a:xfrm>
                <a:off x="1318257" y="928263"/>
                <a:ext cx="25185" cy="40160"/>
              </a:xfrm>
              <a:custGeom>
                <a:avLst/>
                <a:gdLst>
                  <a:gd name="T0" fmla="*/ 0 w 61"/>
                  <a:gd name="T1" fmla="*/ 48 h 97"/>
                  <a:gd name="T2" fmla="*/ 0 w 61"/>
                  <a:gd name="T3" fmla="*/ 9 h 97"/>
                  <a:gd name="T4" fmla="*/ 8 w 61"/>
                  <a:gd name="T5" fmla="*/ 0 h 97"/>
                  <a:gd name="T6" fmla="*/ 43 w 61"/>
                  <a:gd name="T7" fmla="*/ 0 h 97"/>
                  <a:gd name="T8" fmla="*/ 50 w 61"/>
                  <a:gd name="T9" fmla="*/ 7 h 97"/>
                  <a:gd name="T10" fmla="*/ 39 w 61"/>
                  <a:gd name="T11" fmla="*/ 18 h 97"/>
                  <a:gd name="T12" fmla="*/ 24 w 61"/>
                  <a:gd name="T13" fmla="*/ 18 h 97"/>
                  <a:gd name="T14" fmla="*/ 18 w 61"/>
                  <a:gd name="T15" fmla="*/ 23 h 97"/>
                  <a:gd name="T16" fmla="*/ 18 w 61"/>
                  <a:gd name="T17" fmla="*/ 30 h 97"/>
                  <a:gd name="T18" fmla="*/ 25 w 61"/>
                  <a:gd name="T19" fmla="*/ 37 h 97"/>
                  <a:gd name="T20" fmla="*/ 38 w 61"/>
                  <a:gd name="T21" fmla="*/ 39 h 97"/>
                  <a:gd name="T22" fmla="*/ 60 w 61"/>
                  <a:gd name="T23" fmla="*/ 70 h 97"/>
                  <a:gd name="T24" fmla="*/ 33 w 61"/>
                  <a:gd name="T25" fmla="*/ 96 h 97"/>
                  <a:gd name="T26" fmla="*/ 6 w 61"/>
                  <a:gd name="T27" fmla="*/ 96 h 97"/>
                  <a:gd name="T28" fmla="*/ 0 w 61"/>
                  <a:gd name="T29" fmla="*/ 90 h 97"/>
                  <a:gd name="T30" fmla="*/ 0 w 61"/>
                  <a:gd name="T31" fmla="*/ 48 h 97"/>
                  <a:gd name="T32" fmla="*/ 18 w 61"/>
                  <a:gd name="T33" fmla="*/ 65 h 97"/>
                  <a:gd name="T34" fmla="*/ 18 w 61"/>
                  <a:gd name="T35" fmla="*/ 65 h 97"/>
                  <a:gd name="T36" fmla="*/ 18 w 61"/>
                  <a:gd name="T37" fmla="*/ 72 h 97"/>
                  <a:gd name="T38" fmla="*/ 26 w 61"/>
                  <a:gd name="T39" fmla="*/ 80 h 97"/>
                  <a:gd name="T40" fmla="*/ 32 w 61"/>
                  <a:gd name="T41" fmla="*/ 79 h 97"/>
                  <a:gd name="T42" fmla="*/ 42 w 61"/>
                  <a:gd name="T43" fmla="*/ 69 h 97"/>
                  <a:gd name="T44" fmla="*/ 35 w 61"/>
                  <a:gd name="T45" fmla="*/ 55 h 97"/>
                  <a:gd name="T46" fmla="*/ 23 w 61"/>
                  <a:gd name="T47" fmla="*/ 53 h 97"/>
                  <a:gd name="T48" fmla="*/ 18 w 61"/>
                  <a:gd name="T49" fmla="*/ 59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1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0" y="18"/>
                      <a:pt x="50" y="18"/>
                      <a:pt x="39" y="18"/>
                    </a:cubicBezTo>
                    <a:cubicBezTo>
                      <a:pt x="34" y="18"/>
                      <a:pt x="29" y="18"/>
                      <a:pt x="24" y="18"/>
                    </a:cubicBezTo>
                    <a:cubicBezTo>
                      <a:pt x="19" y="18"/>
                      <a:pt x="18" y="19"/>
                      <a:pt x="18" y="23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5" y="37"/>
                    </a:cubicBezTo>
                    <a:cubicBezTo>
                      <a:pt x="29" y="38"/>
                      <a:pt x="34" y="37"/>
                      <a:pt x="38" y="39"/>
                    </a:cubicBezTo>
                    <a:cubicBezTo>
                      <a:pt x="53" y="42"/>
                      <a:pt x="61" y="55"/>
                      <a:pt x="60" y="70"/>
                    </a:cubicBezTo>
                    <a:cubicBezTo>
                      <a:pt x="59" y="85"/>
                      <a:pt x="48" y="95"/>
                      <a:pt x="33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  <a:moveTo>
                      <a:pt x="18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2"/>
                    </a:cubicBezTo>
                    <a:cubicBezTo>
                      <a:pt x="18" y="79"/>
                      <a:pt x="19" y="80"/>
                      <a:pt x="26" y="80"/>
                    </a:cubicBezTo>
                    <a:cubicBezTo>
                      <a:pt x="28" y="79"/>
                      <a:pt x="30" y="79"/>
                      <a:pt x="32" y="79"/>
                    </a:cubicBezTo>
                    <a:cubicBezTo>
                      <a:pt x="39" y="77"/>
                      <a:pt x="42" y="74"/>
                      <a:pt x="42" y="69"/>
                    </a:cubicBezTo>
                    <a:cubicBezTo>
                      <a:pt x="43" y="63"/>
                      <a:pt x="40" y="58"/>
                      <a:pt x="35" y="55"/>
                    </a:cubicBezTo>
                    <a:cubicBezTo>
                      <a:pt x="31" y="53"/>
                      <a:pt x="27" y="53"/>
                      <a:pt x="23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1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4" name="Freeform 37"/>
              <p:cNvSpPr>
                <a:spLocks noEditPoints="1"/>
              </p:cNvSpPr>
              <p:nvPr/>
            </p:nvSpPr>
            <p:spPr bwMode="auto">
              <a:xfrm>
                <a:off x="1220239" y="928263"/>
                <a:ext cx="25185" cy="40160"/>
              </a:xfrm>
              <a:custGeom>
                <a:avLst/>
                <a:gdLst>
                  <a:gd name="T0" fmla="*/ 0 w 61"/>
                  <a:gd name="T1" fmla="*/ 49 h 97"/>
                  <a:gd name="T2" fmla="*/ 0 w 61"/>
                  <a:gd name="T3" fmla="*/ 13 h 97"/>
                  <a:gd name="T4" fmla="*/ 0 w 61"/>
                  <a:gd name="T5" fmla="*/ 7 h 97"/>
                  <a:gd name="T6" fmla="*/ 6 w 61"/>
                  <a:gd name="T7" fmla="*/ 0 h 97"/>
                  <a:gd name="T8" fmla="*/ 44 w 61"/>
                  <a:gd name="T9" fmla="*/ 0 h 97"/>
                  <a:gd name="T10" fmla="*/ 50 w 61"/>
                  <a:gd name="T11" fmla="*/ 6 h 97"/>
                  <a:gd name="T12" fmla="*/ 50 w 61"/>
                  <a:gd name="T13" fmla="*/ 13 h 97"/>
                  <a:gd name="T14" fmla="*/ 45 w 61"/>
                  <a:gd name="T15" fmla="*/ 18 h 97"/>
                  <a:gd name="T16" fmla="*/ 26 w 61"/>
                  <a:gd name="T17" fmla="*/ 18 h 97"/>
                  <a:gd name="T18" fmla="*/ 18 w 61"/>
                  <a:gd name="T19" fmla="*/ 25 h 97"/>
                  <a:gd name="T20" fmla="*/ 29 w 61"/>
                  <a:gd name="T21" fmla="*/ 38 h 97"/>
                  <a:gd name="T22" fmla="*/ 39 w 61"/>
                  <a:gd name="T23" fmla="*/ 39 h 97"/>
                  <a:gd name="T24" fmla="*/ 60 w 61"/>
                  <a:gd name="T25" fmla="*/ 71 h 97"/>
                  <a:gd name="T26" fmla="*/ 34 w 61"/>
                  <a:gd name="T27" fmla="*/ 96 h 97"/>
                  <a:gd name="T28" fmla="*/ 6 w 61"/>
                  <a:gd name="T29" fmla="*/ 96 h 97"/>
                  <a:gd name="T30" fmla="*/ 0 w 61"/>
                  <a:gd name="T31" fmla="*/ 90 h 97"/>
                  <a:gd name="T32" fmla="*/ 0 w 61"/>
                  <a:gd name="T33" fmla="*/ 49 h 97"/>
                  <a:gd name="T34" fmla="*/ 0 w 61"/>
                  <a:gd name="T35" fmla="*/ 49 h 97"/>
                  <a:gd name="T36" fmla="*/ 18 w 61"/>
                  <a:gd name="T37" fmla="*/ 65 h 97"/>
                  <a:gd name="T38" fmla="*/ 18 w 61"/>
                  <a:gd name="T39" fmla="*/ 74 h 97"/>
                  <a:gd name="T40" fmla="*/ 24 w 61"/>
                  <a:gd name="T41" fmla="*/ 81 h 97"/>
                  <a:gd name="T42" fmla="*/ 37 w 61"/>
                  <a:gd name="T43" fmla="*/ 76 h 97"/>
                  <a:gd name="T44" fmla="*/ 36 w 61"/>
                  <a:gd name="T45" fmla="*/ 56 h 97"/>
                  <a:gd name="T46" fmla="*/ 23 w 61"/>
                  <a:gd name="T47" fmla="*/ 53 h 97"/>
                  <a:gd name="T48" fmla="*/ 18 w 61"/>
                  <a:gd name="T49" fmla="*/ 57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9"/>
                    </a:moveTo>
                    <a:cubicBezTo>
                      <a:pt x="0" y="37"/>
                      <a:pt x="0" y="25"/>
                      <a:pt x="0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9" y="0"/>
                      <a:pt x="32" y="0"/>
                      <a:pt x="44" y="0"/>
                    </a:cubicBezTo>
                    <a:cubicBezTo>
                      <a:pt x="49" y="0"/>
                      <a:pt x="50" y="1"/>
                      <a:pt x="50" y="6"/>
                    </a:cubicBezTo>
                    <a:cubicBezTo>
                      <a:pt x="50" y="8"/>
                      <a:pt x="50" y="10"/>
                      <a:pt x="50" y="13"/>
                    </a:cubicBezTo>
                    <a:cubicBezTo>
                      <a:pt x="50" y="17"/>
                      <a:pt x="49" y="18"/>
                      <a:pt x="45" y="18"/>
                    </a:cubicBezTo>
                    <a:cubicBezTo>
                      <a:pt x="39" y="18"/>
                      <a:pt x="32" y="18"/>
                      <a:pt x="26" y="18"/>
                    </a:cubicBezTo>
                    <a:cubicBezTo>
                      <a:pt x="19" y="17"/>
                      <a:pt x="18" y="19"/>
                      <a:pt x="18" y="25"/>
                    </a:cubicBezTo>
                    <a:cubicBezTo>
                      <a:pt x="18" y="37"/>
                      <a:pt x="18" y="37"/>
                      <a:pt x="29" y="38"/>
                    </a:cubicBezTo>
                    <a:cubicBezTo>
                      <a:pt x="33" y="38"/>
                      <a:pt x="36" y="38"/>
                      <a:pt x="39" y="39"/>
                    </a:cubicBezTo>
                    <a:cubicBezTo>
                      <a:pt x="55" y="43"/>
                      <a:pt x="61" y="56"/>
                      <a:pt x="60" y="71"/>
                    </a:cubicBezTo>
                    <a:cubicBezTo>
                      <a:pt x="59" y="85"/>
                      <a:pt x="48" y="95"/>
                      <a:pt x="34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3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65"/>
                    </a:moveTo>
                    <a:cubicBezTo>
                      <a:pt x="18" y="69"/>
                      <a:pt x="18" y="71"/>
                      <a:pt x="18" y="74"/>
                    </a:cubicBezTo>
                    <a:cubicBezTo>
                      <a:pt x="18" y="78"/>
                      <a:pt x="20" y="81"/>
                      <a:pt x="24" y="81"/>
                    </a:cubicBezTo>
                    <a:cubicBezTo>
                      <a:pt x="29" y="81"/>
                      <a:pt x="34" y="79"/>
                      <a:pt x="37" y="76"/>
                    </a:cubicBezTo>
                    <a:cubicBezTo>
                      <a:pt x="45" y="71"/>
                      <a:pt x="43" y="60"/>
                      <a:pt x="36" y="56"/>
                    </a:cubicBezTo>
                    <a:cubicBezTo>
                      <a:pt x="32" y="54"/>
                      <a:pt x="27" y="53"/>
                      <a:pt x="23" y="53"/>
                    </a:cubicBezTo>
                    <a:cubicBezTo>
                      <a:pt x="20" y="53"/>
                      <a:pt x="18" y="54"/>
                      <a:pt x="18" y="57"/>
                    </a:cubicBezTo>
                    <a:cubicBezTo>
                      <a:pt x="18" y="60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5" name="Freeform 38"/>
              <p:cNvSpPr>
                <a:spLocks/>
              </p:cNvSpPr>
              <p:nvPr/>
            </p:nvSpPr>
            <p:spPr bwMode="auto">
              <a:xfrm>
                <a:off x="1444182" y="869725"/>
                <a:ext cx="42202" cy="41522"/>
              </a:xfrm>
              <a:custGeom>
                <a:avLst/>
                <a:gdLst>
                  <a:gd name="T0" fmla="*/ 59 w 101"/>
                  <a:gd name="T1" fmla="*/ 101 h 102"/>
                  <a:gd name="T2" fmla="*/ 14 w 101"/>
                  <a:gd name="T3" fmla="*/ 28 h 102"/>
                  <a:gd name="T4" fmla="*/ 62 w 101"/>
                  <a:gd name="T5" fmla="*/ 1 h 102"/>
                  <a:gd name="T6" fmla="*/ 88 w 101"/>
                  <a:gd name="T7" fmla="*/ 8 h 102"/>
                  <a:gd name="T8" fmla="*/ 97 w 101"/>
                  <a:gd name="T9" fmla="*/ 15 h 102"/>
                  <a:gd name="T10" fmla="*/ 100 w 101"/>
                  <a:gd name="T11" fmla="*/ 19 h 102"/>
                  <a:gd name="T12" fmla="*/ 93 w 101"/>
                  <a:gd name="T13" fmla="*/ 27 h 102"/>
                  <a:gd name="T14" fmla="*/ 87 w 101"/>
                  <a:gd name="T15" fmla="*/ 28 h 102"/>
                  <a:gd name="T16" fmla="*/ 80 w 101"/>
                  <a:gd name="T17" fmla="*/ 24 h 102"/>
                  <a:gd name="T18" fmla="*/ 50 w 101"/>
                  <a:gd name="T19" fmla="*/ 19 h 102"/>
                  <a:gd name="T20" fmla="*/ 26 w 101"/>
                  <a:gd name="T21" fmla="*/ 55 h 102"/>
                  <a:gd name="T22" fmla="*/ 56 w 101"/>
                  <a:gd name="T23" fmla="*/ 85 h 102"/>
                  <a:gd name="T24" fmla="*/ 85 w 101"/>
                  <a:gd name="T25" fmla="*/ 75 h 102"/>
                  <a:gd name="T26" fmla="*/ 92 w 101"/>
                  <a:gd name="T27" fmla="*/ 74 h 102"/>
                  <a:gd name="T28" fmla="*/ 92 w 101"/>
                  <a:gd name="T29" fmla="*/ 92 h 102"/>
                  <a:gd name="T30" fmla="*/ 59 w 101"/>
                  <a:gd name="T3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02">
                    <a:moveTo>
                      <a:pt x="59" y="101"/>
                    </a:moveTo>
                    <a:cubicBezTo>
                      <a:pt x="13" y="101"/>
                      <a:pt x="0" y="57"/>
                      <a:pt x="14" y="28"/>
                    </a:cubicBezTo>
                    <a:cubicBezTo>
                      <a:pt x="22" y="11"/>
                      <a:pt x="42" y="0"/>
                      <a:pt x="62" y="1"/>
                    </a:cubicBezTo>
                    <a:cubicBezTo>
                      <a:pt x="71" y="1"/>
                      <a:pt x="80" y="4"/>
                      <a:pt x="88" y="8"/>
                    </a:cubicBezTo>
                    <a:cubicBezTo>
                      <a:pt x="91" y="10"/>
                      <a:pt x="94" y="12"/>
                      <a:pt x="97" y="15"/>
                    </a:cubicBezTo>
                    <a:cubicBezTo>
                      <a:pt x="98" y="16"/>
                      <a:pt x="100" y="17"/>
                      <a:pt x="100" y="19"/>
                    </a:cubicBezTo>
                    <a:cubicBezTo>
                      <a:pt x="100" y="23"/>
                      <a:pt x="96" y="25"/>
                      <a:pt x="93" y="27"/>
                    </a:cubicBezTo>
                    <a:cubicBezTo>
                      <a:pt x="92" y="29"/>
                      <a:pt x="89" y="30"/>
                      <a:pt x="87" y="28"/>
                    </a:cubicBezTo>
                    <a:cubicBezTo>
                      <a:pt x="85" y="27"/>
                      <a:pt x="82" y="25"/>
                      <a:pt x="80" y="24"/>
                    </a:cubicBezTo>
                    <a:cubicBezTo>
                      <a:pt x="71" y="18"/>
                      <a:pt x="60" y="16"/>
                      <a:pt x="50" y="19"/>
                    </a:cubicBezTo>
                    <a:cubicBezTo>
                      <a:pt x="34" y="24"/>
                      <a:pt x="24" y="38"/>
                      <a:pt x="26" y="55"/>
                    </a:cubicBezTo>
                    <a:cubicBezTo>
                      <a:pt x="28" y="71"/>
                      <a:pt x="40" y="83"/>
                      <a:pt x="56" y="85"/>
                    </a:cubicBezTo>
                    <a:cubicBezTo>
                      <a:pt x="67" y="85"/>
                      <a:pt x="77" y="82"/>
                      <a:pt x="85" y="75"/>
                    </a:cubicBezTo>
                    <a:cubicBezTo>
                      <a:pt x="88" y="72"/>
                      <a:pt x="89" y="72"/>
                      <a:pt x="92" y="74"/>
                    </a:cubicBezTo>
                    <a:cubicBezTo>
                      <a:pt x="101" y="81"/>
                      <a:pt x="101" y="85"/>
                      <a:pt x="92" y="92"/>
                    </a:cubicBezTo>
                    <a:cubicBezTo>
                      <a:pt x="82" y="99"/>
                      <a:pt x="71" y="102"/>
                      <a:pt x="59" y="10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6" name="Freeform 39"/>
              <p:cNvSpPr>
                <a:spLocks/>
              </p:cNvSpPr>
              <p:nvPr/>
            </p:nvSpPr>
            <p:spPr bwMode="auto">
              <a:xfrm>
                <a:off x="1499998" y="810506"/>
                <a:ext cx="38799" cy="43563"/>
              </a:xfrm>
              <a:custGeom>
                <a:avLst/>
                <a:gdLst>
                  <a:gd name="T0" fmla="*/ 54 w 94"/>
                  <a:gd name="T1" fmla="*/ 105 h 106"/>
                  <a:gd name="T2" fmla="*/ 32 w 94"/>
                  <a:gd name="T3" fmla="*/ 101 h 106"/>
                  <a:gd name="T4" fmla="*/ 2 w 94"/>
                  <a:gd name="T5" fmla="*/ 60 h 106"/>
                  <a:gd name="T6" fmla="*/ 27 w 94"/>
                  <a:gd name="T7" fmla="*/ 11 h 106"/>
                  <a:gd name="T8" fmla="*/ 85 w 94"/>
                  <a:gd name="T9" fmla="*/ 14 h 106"/>
                  <a:gd name="T10" fmla="*/ 91 w 94"/>
                  <a:gd name="T11" fmla="*/ 19 h 106"/>
                  <a:gd name="T12" fmla="*/ 92 w 94"/>
                  <a:gd name="T13" fmla="*/ 27 h 106"/>
                  <a:gd name="T14" fmla="*/ 84 w 94"/>
                  <a:gd name="T15" fmla="*/ 33 h 106"/>
                  <a:gd name="T16" fmla="*/ 80 w 94"/>
                  <a:gd name="T17" fmla="*/ 33 h 106"/>
                  <a:gd name="T18" fmla="*/ 74 w 94"/>
                  <a:gd name="T19" fmla="*/ 28 h 106"/>
                  <a:gd name="T20" fmla="*/ 41 w 94"/>
                  <a:gd name="T21" fmla="*/ 24 h 106"/>
                  <a:gd name="T22" fmla="*/ 20 w 94"/>
                  <a:gd name="T23" fmla="*/ 60 h 106"/>
                  <a:gd name="T24" fmla="*/ 50 w 94"/>
                  <a:gd name="T25" fmla="*/ 88 h 106"/>
                  <a:gd name="T26" fmla="*/ 77 w 94"/>
                  <a:gd name="T27" fmla="*/ 80 h 106"/>
                  <a:gd name="T28" fmla="*/ 88 w 94"/>
                  <a:gd name="T29" fmla="*/ 80 h 106"/>
                  <a:gd name="T30" fmla="*/ 88 w 94"/>
                  <a:gd name="T31" fmla="*/ 93 h 106"/>
                  <a:gd name="T32" fmla="*/ 54 w 94"/>
                  <a:gd name="T33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06">
                    <a:moveTo>
                      <a:pt x="54" y="105"/>
                    </a:moveTo>
                    <a:cubicBezTo>
                      <a:pt x="46" y="105"/>
                      <a:pt x="39" y="104"/>
                      <a:pt x="32" y="101"/>
                    </a:cubicBezTo>
                    <a:cubicBezTo>
                      <a:pt x="14" y="93"/>
                      <a:pt x="4" y="79"/>
                      <a:pt x="2" y="60"/>
                    </a:cubicBezTo>
                    <a:cubicBezTo>
                      <a:pt x="0" y="39"/>
                      <a:pt x="8" y="22"/>
                      <a:pt x="27" y="11"/>
                    </a:cubicBezTo>
                    <a:cubicBezTo>
                      <a:pt x="47" y="0"/>
                      <a:pt x="66" y="2"/>
                      <a:pt x="85" y="14"/>
                    </a:cubicBezTo>
                    <a:cubicBezTo>
                      <a:pt x="87" y="16"/>
                      <a:pt x="89" y="17"/>
                      <a:pt x="91" y="19"/>
                    </a:cubicBezTo>
                    <a:cubicBezTo>
                      <a:pt x="94" y="22"/>
                      <a:pt x="94" y="23"/>
                      <a:pt x="92" y="27"/>
                    </a:cubicBezTo>
                    <a:cubicBezTo>
                      <a:pt x="90" y="29"/>
                      <a:pt x="87" y="31"/>
                      <a:pt x="84" y="33"/>
                    </a:cubicBezTo>
                    <a:cubicBezTo>
                      <a:pt x="83" y="34"/>
                      <a:pt x="81" y="34"/>
                      <a:pt x="80" y="33"/>
                    </a:cubicBezTo>
                    <a:cubicBezTo>
                      <a:pt x="78" y="31"/>
                      <a:pt x="76" y="29"/>
                      <a:pt x="74" y="28"/>
                    </a:cubicBezTo>
                    <a:cubicBezTo>
                      <a:pt x="64" y="21"/>
                      <a:pt x="53" y="20"/>
                      <a:pt x="41" y="24"/>
                    </a:cubicBezTo>
                    <a:cubicBezTo>
                      <a:pt x="26" y="28"/>
                      <a:pt x="18" y="43"/>
                      <a:pt x="20" y="60"/>
                    </a:cubicBezTo>
                    <a:cubicBezTo>
                      <a:pt x="22" y="75"/>
                      <a:pt x="35" y="87"/>
                      <a:pt x="50" y="88"/>
                    </a:cubicBezTo>
                    <a:cubicBezTo>
                      <a:pt x="60" y="89"/>
                      <a:pt x="69" y="86"/>
                      <a:pt x="77" y="80"/>
                    </a:cubicBezTo>
                    <a:cubicBezTo>
                      <a:pt x="82" y="76"/>
                      <a:pt x="84" y="76"/>
                      <a:pt x="88" y="80"/>
                    </a:cubicBezTo>
                    <a:cubicBezTo>
                      <a:pt x="94" y="86"/>
                      <a:pt x="94" y="88"/>
                      <a:pt x="88" y="93"/>
                    </a:cubicBezTo>
                    <a:cubicBezTo>
                      <a:pt x="78" y="101"/>
                      <a:pt x="67" y="106"/>
                      <a:pt x="54" y="10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7" name="Freeform 40"/>
              <p:cNvSpPr>
                <a:spLocks/>
              </p:cNvSpPr>
              <p:nvPr/>
            </p:nvSpPr>
            <p:spPr bwMode="auto">
              <a:xfrm>
                <a:off x="1216836" y="811867"/>
                <a:ext cx="40160" cy="42202"/>
              </a:xfrm>
              <a:custGeom>
                <a:avLst/>
                <a:gdLst>
                  <a:gd name="T0" fmla="*/ 56 w 96"/>
                  <a:gd name="T1" fmla="*/ 103 h 104"/>
                  <a:gd name="T2" fmla="*/ 39 w 96"/>
                  <a:gd name="T3" fmla="*/ 101 h 104"/>
                  <a:gd name="T4" fmla="*/ 3 w 96"/>
                  <a:gd name="T5" fmla="*/ 46 h 104"/>
                  <a:gd name="T6" fmla="*/ 59 w 96"/>
                  <a:gd name="T7" fmla="*/ 3 h 104"/>
                  <a:gd name="T8" fmla="*/ 89 w 96"/>
                  <a:gd name="T9" fmla="*/ 15 h 104"/>
                  <a:gd name="T10" fmla="*/ 94 w 96"/>
                  <a:gd name="T11" fmla="*/ 19 h 104"/>
                  <a:gd name="T12" fmla="*/ 94 w 96"/>
                  <a:gd name="T13" fmla="*/ 23 h 104"/>
                  <a:gd name="T14" fmla="*/ 88 w 96"/>
                  <a:gd name="T15" fmla="*/ 30 h 104"/>
                  <a:gd name="T16" fmla="*/ 82 w 96"/>
                  <a:gd name="T17" fmla="*/ 31 h 104"/>
                  <a:gd name="T18" fmla="*/ 77 w 96"/>
                  <a:gd name="T19" fmla="*/ 27 h 104"/>
                  <a:gd name="T20" fmla="*/ 47 w 96"/>
                  <a:gd name="T21" fmla="*/ 20 h 104"/>
                  <a:gd name="T22" fmla="*/ 21 w 96"/>
                  <a:gd name="T23" fmla="*/ 56 h 104"/>
                  <a:gd name="T24" fmla="*/ 52 w 96"/>
                  <a:gd name="T25" fmla="*/ 86 h 104"/>
                  <a:gd name="T26" fmla="*/ 79 w 96"/>
                  <a:gd name="T27" fmla="*/ 77 h 104"/>
                  <a:gd name="T28" fmla="*/ 89 w 96"/>
                  <a:gd name="T29" fmla="*/ 77 h 104"/>
                  <a:gd name="T30" fmla="*/ 88 w 96"/>
                  <a:gd name="T31" fmla="*/ 92 h 104"/>
                  <a:gd name="T32" fmla="*/ 56 w 96"/>
                  <a:gd name="T3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4">
                    <a:moveTo>
                      <a:pt x="56" y="103"/>
                    </a:moveTo>
                    <a:cubicBezTo>
                      <a:pt x="50" y="103"/>
                      <a:pt x="44" y="102"/>
                      <a:pt x="39" y="101"/>
                    </a:cubicBezTo>
                    <a:cubicBezTo>
                      <a:pt x="15" y="94"/>
                      <a:pt x="0" y="71"/>
                      <a:pt x="3" y="46"/>
                    </a:cubicBezTo>
                    <a:cubicBezTo>
                      <a:pt x="7" y="19"/>
                      <a:pt x="31" y="0"/>
                      <a:pt x="59" y="3"/>
                    </a:cubicBezTo>
                    <a:cubicBezTo>
                      <a:pt x="70" y="4"/>
                      <a:pt x="81" y="7"/>
                      <a:pt x="89" y="15"/>
                    </a:cubicBezTo>
                    <a:cubicBezTo>
                      <a:pt x="91" y="16"/>
                      <a:pt x="93" y="17"/>
                      <a:pt x="94" y="19"/>
                    </a:cubicBezTo>
                    <a:cubicBezTo>
                      <a:pt x="95" y="20"/>
                      <a:pt x="95" y="22"/>
                      <a:pt x="94" y="23"/>
                    </a:cubicBezTo>
                    <a:cubicBezTo>
                      <a:pt x="92" y="25"/>
                      <a:pt x="90" y="28"/>
                      <a:pt x="88" y="30"/>
                    </a:cubicBezTo>
                    <a:cubicBezTo>
                      <a:pt x="86" y="32"/>
                      <a:pt x="84" y="32"/>
                      <a:pt x="82" y="31"/>
                    </a:cubicBezTo>
                    <a:cubicBezTo>
                      <a:pt x="80" y="29"/>
                      <a:pt x="78" y="28"/>
                      <a:pt x="77" y="27"/>
                    </a:cubicBezTo>
                    <a:cubicBezTo>
                      <a:pt x="68" y="20"/>
                      <a:pt x="57" y="18"/>
                      <a:pt x="47" y="20"/>
                    </a:cubicBezTo>
                    <a:cubicBezTo>
                      <a:pt x="30" y="24"/>
                      <a:pt x="19" y="39"/>
                      <a:pt x="21" y="56"/>
                    </a:cubicBezTo>
                    <a:cubicBezTo>
                      <a:pt x="23" y="73"/>
                      <a:pt x="35" y="85"/>
                      <a:pt x="52" y="86"/>
                    </a:cubicBezTo>
                    <a:cubicBezTo>
                      <a:pt x="62" y="87"/>
                      <a:pt x="71" y="84"/>
                      <a:pt x="79" y="77"/>
                    </a:cubicBezTo>
                    <a:cubicBezTo>
                      <a:pt x="82" y="74"/>
                      <a:pt x="86" y="74"/>
                      <a:pt x="89" y="77"/>
                    </a:cubicBezTo>
                    <a:cubicBezTo>
                      <a:pt x="96" y="85"/>
                      <a:pt x="96" y="86"/>
                      <a:pt x="88" y="92"/>
                    </a:cubicBezTo>
                    <a:cubicBezTo>
                      <a:pt x="78" y="99"/>
                      <a:pt x="68" y="104"/>
                      <a:pt x="56" y="10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8" name="Freeform 41"/>
              <p:cNvSpPr>
                <a:spLocks/>
              </p:cNvSpPr>
              <p:nvPr/>
            </p:nvSpPr>
            <p:spPr bwMode="auto">
              <a:xfrm>
                <a:off x="1609586" y="927582"/>
                <a:ext cx="27908" cy="41522"/>
              </a:xfrm>
              <a:custGeom>
                <a:avLst/>
                <a:gdLst>
                  <a:gd name="T0" fmla="*/ 65 w 67"/>
                  <a:gd name="T1" fmla="*/ 4 h 101"/>
                  <a:gd name="T2" fmla="*/ 56 w 67"/>
                  <a:gd name="T3" fmla="*/ 14 h 101"/>
                  <a:gd name="T4" fmla="*/ 37 w 67"/>
                  <a:gd name="T5" fmla="*/ 39 h 101"/>
                  <a:gd name="T6" fmla="*/ 37 w 67"/>
                  <a:gd name="T7" fmla="*/ 52 h 101"/>
                  <a:gd name="T8" fmla="*/ 64 w 67"/>
                  <a:gd name="T9" fmla="*/ 91 h 101"/>
                  <a:gd name="T10" fmla="*/ 67 w 67"/>
                  <a:gd name="T11" fmla="*/ 96 h 101"/>
                  <a:gd name="T12" fmla="*/ 44 w 67"/>
                  <a:gd name="T13" fmla="*/ 92 h 101"/>
                  <a:gd name="T14" fmla="*/ 23 w 67"/>
                  <a:gd name="T15" fmla="*/ 63 h 101"/>
                  <a:gd name="T16" fmla="*/ 19 w 67"/>
                  <a:gd name="T17" fmla="*/ 58 h 101"/>
                  <a:gd name="T18" fmla="*/ 18 w 67"/>
                  <a:gd name="T19" fmla="*/ 63 h 101"/>
                  <a:gd name="T20" fmla="*/ 18 w 67"/>
                  <a:gd name="T21" fmla="*/ 89 h 101"/>
                  <a:gd name="T22" fmla="*/ 8 w 67"/>
                  <a:gd name="T23" fmla="*/ 98 h 101"/>
                  <a:gd name="T24" fmla="*/ 7 w 67"/>
                  <a:gd name="T25" fmla="*/ 98 h 101"/>
                  <a:gd name="T26" fmla="*/ 0 w 67"/>
                  <a:gd name="T27" fmla="*/ 91 h 101"/>
                  <a:gd name="T28" fmla="*/ 0 w 67"/>
                  <a:gd name="T29" fmla="*/ 60 h 101"/>
                  <a:gd name="T30" fmla="*/ 0 w 67"/>
                  <a:gd name="T31" fmla="*/ 12 h 101"/>
                  <a:gd name="T32" fmla="*/ 0 w 67"/>
                  <a:gd name="T33" fmla="*/ 8 h 101"/>
                  <a:gd name="T34" fmla="*/ 11 w 67"/>
                  <a:gd name="T35" fmla="*/ 2 h 101"/>
                  <a:gd name="T36" fmla="*/ 18 w 67"/>
                  <a:gd name="T37" fmla="*/ 9 h 101"/>
                  <a:gd name="T38" fmla="*/ 18 w 67"/>
                  <a:gd name="T39" fmla="*/ 30 h 101"/>
                  <a:gd name="T40" fmla="*/ 19 w 67"/>
                  <a:gd name="T41" fmla="*/ 33 h 101"/>
                  <a:gd name="T42" fmla="*/ 22 w 67"/>
                  <a:gd name="T43" fmla="*/ 31 h 101"/>
                  <a:gd name="T44" fmla="*/ 35 w 67"/>
                  <a:gd name="T45" fmla="*/ 14 h 101"/>
                  <a:gd name="T46" fmla="*/ 65 w 67"/>
                  <a:gd name="T4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01">
                    <a:moveTo>
                      <a:pt x="65" y="4"/>
                    </a:moveTo>
                    <a:cubicBezTo>
                      <a:pt x="62" y="8"/>
                      <a:pt x="59" y="11"/>
                      <a:pt x="56" y="14"/>
                    </a:cubicBezTo>
                    <a:cubicBezTo>
                      <a:pt x="50" y="23"/>
                      <a:pt x="44" y="31"/>
                      <a:pt x="37" y="39"/>
                    </a:cubicBezTo>
                    <a:cubicBezTo>
                      <a:pt x="33" y="44"/>
                      <a:pt x="33" y="46"/>
                      <a:pt x="37" y="52"/>
                    </a:cubicBezTo>
                    <a:cubicBezTo>
                      <a:pt x="46" y="65"/>
                      <a:pt x="55" y="78"/>
                      <a:pt x="64" y="91"/>
                    </a:cubicBezTo>
                    <a:cubicBezTo>
                      <a:pt x="65" y="93"/>
                      <a:pt x="66" y="94"/>
                      <a:pt x="67" y="96"/>
                    </a:cubicBezTo>
                    <a:cubicBezTo>
                      <a:pt x="59" y="101"/>
                      <a:pt x="50" y="100"/>
                      <a:pt x="44" y="92"/>
                    </a:cubicBezTo>
                    <a:cubicBezTo>
                      <a:pt x="37" y="83"/>
                      <a:pt x="30" y="73"/>
                      <a:pt x="23" y="63"/>
                    </a:cubicBezTo>
                    <a:cubicBezTo>
                      <a:pt x="22" y="61"/>
                      <a:pt x="22" y="59"/>
                      <a:pt x="19" y="58"/>
                    </a:cubicBezTo>
                    <a:cubicBezTo>
                      <a:pt x="17" y="59"/>
                      <a:pt x="18" y="61"/>
                      <a:pt x="18" y="63"/>
                    </a:cubicBezTo>
                    <a:cubicBezTo>
                      <a:pt x="18" y="72"/>
                      <a:pt x="18" y="80"/>
                      <a:pt x="18" y="89"/>
                    </a:cubicBezTo>
                    <a:cubicBezTo>
                      <a:pt x="18" y="98"/>
                      <a:pt x="17" y="98"/>
                      <a:pt x="8" y="98"/>
                    </a:cubicBezTo>
                    <a:cubicBezTo>
                      <a:pt x="8" y="98"/>
                      <a:pt x="8" y="98"/>
                      <a:pt x="7" y="98"/>
                    </a:cubicBezTo>
                    <a:cubicBezTo>
                      <a:pt x="1" y="98"/>
                      <a:pt x="0" y="97"/>
                      <a:pt x="0" y="91"/>
                    </a:cubicBezTo>
                    <a:cubicBezTo>
                      <a:pt x="0" y="81"/>
                      <a:pt x="0" y="71"/>
                      <a:pt x="0" y="60"/>
                    </a:cubicBezTo>
                    <a:cubicBezTo>
                      <a:pt x="0" y="44"/>
                      <a:pt x="0" y="28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3"/>
                      <a:pt x="3" y="2"/>
                      <a:pt x="11" y="2"/>
                    </a:cubicBezTo>
                    <a:cubicBezTo>
                      <a:pt x="17" y="3"/>
                      <a:pt x="18" y="4"/>
                      <a:pt x="18" y="9"/>
                    </a:cubicBezTo>
                    <a:cubicBezTo>
                      <a:pt x="18" y="16"/>
                      <a:pt x="18" y="23"/>
                      <a:pt x="18" y="30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1" y="32"/>
                      <a:pt x="22" y="31"/>
                    </a:cubicBezTo>
                    <a:cubicBezTo>
                      <a:pt x="27" y="26"/>
                      <a:pt x="32" y="20"/>
                      <a:pt x="35" y="14"/>
                    </a:cubicBezTo>
                    <a:cubicBezTo>
                      <a:pt x="42" y="3"/>
                      <a:pt x="51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9" name="Freeform 42"/>
              <p:cNvSpPr>
                <a:spLocks/>
              </p:cNvSpPr>
              <p:nvPr/>
            </p:nvSpPr>
            <p:spPr bwMode="auto">
              <a:xfrm>
                <a:off x="1560578" y="812548"/>
                <a:ext cx="29269" cy="40841"/>
              </a:xfrm>
              <a:custGeom>
                <a:avLst/>
                <a:gdLst>
                  <a:gd name="T0" fmla="*/ 65 w 69"/>
                  <a:gd name="T1" fmla="*/ 4 h 100"/>
                  <a:gd name="T2" fmla="*/ 48 w 69"/>
                  <a:gd name="T3" fmla="*/ 26 h 100"/>
                  <a:gd name="T4" fmla="*/ 39 w 69"/>
                  <a:gd name="T5" fmla="*/ 37 h 100"/>
                  <a:gd name="T6" fmla="*/ 39 w 69"/>
                  <a:gd name="T7" fmla="*/ 54 h 100"/>
                  <a:gd name="T8" fmla="*/ 45 w 69"/>
                  <a:gd name="T9" fmla="*/ 63 h 100"/>
                  <a:gd name="T10" fmla="*/ 65 w 69"/>
                  <a:gd name="T11" fmla="*/ 93 h 100"/>
                  <a:gd name="T12" fmla="*/ 62 w 69"/>
                  <a:gd name="T13" fmla="*/ 99 h 100"/>
                  <a:gd name="T14" fmla="*/ 41 w 69"/>
                  <a:gd name="T15" fmla="*/ 88 h 100"/>
                  <a:gd name="T16" fmla="*/ 22 w 69"/>
                  <a:gd name="T17" fmla="*/ 61 h 100"/>
                  <a:gd name="T18" fmla="*/ 19 w 69"/>
                  <a:gd name="T19" fmla="*/ 59 h 100"/>
                  <a:gd name="T20" fmla="*/ 18 w 69"/>
                  <a:gd name="T21" fmla="*/ 62 h 100"/>
                  <a:gd name="T22" fmla="*/ 18 w 69"/>
                  <a:gd name="T23" fmla="*/ 89 h 100"/>
                  <a:gd name="T24" fmla="*/ 18 w 69"/>
                  <a:gd name="T25" fmla="*/ 94 h 100"/>
                  <a:gd name="T26" fmla="*/ 13 w 69"/>
                  <a:gd name="T27" fmla="*/ 99 h 100"/>
                  <a:gd name="T28" fmla="*/ 9 w 69"/>
                  <a:gd name="T29" fmla="*/ 99 h 100"/>
                  <a:gd name="T30" fmla="*/ 0 w 69"/>
                  <a:gd name="T31" fmla="*/ 90 h 100"/>
                  <a:gd name="T32" fmla="*/ 0 w 69"/>
                  <a:gd name="T33" fmla="*/ 11 h 100"/>
                  <a:gd name="T34" fmla="*/ 9 w 69"/>
                  <a:gd name="T35" fmla="*/ 2 h 100"/>
                  <a:gd name="T36" fmla="*/ 18 w 69"/>
                  <a:gd name="T37" fmla="*/ 12 h 100"/>
                  <a:gd name="T38" fmla="*/ 18 w 69"/>
                  <a:gd name="T39" fmla="*/ 29 h 100"/>
                  <a:gd name="T40" fmla="*/ 19 w 69"/>
                  <a:gd name="T41" fmla="*/ 33 h 100"/>
                  <a:gd name="T42" fmla="*/ 23 w 69"/>
                  <a:gd name="T43" fmla="*/ 31 h 100"/>
                  <a:gd name="T44" fmla="*/ 37 w 69"/>
                  <a:gd name="T45" fmla="*/ 13 h 100"/>
                  <a:gd name="T46" fmla="*/ 65 w 69"/>
                  <a:gd name="T4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100">
                    <a:moveTo>
                      <a:pt x="65" y="4"/>
                    </a:moveTo>
                    <a:cubicBezTo>
                      <a:pt x="59" y="12"/>
                      <a:pt x="54" y="19"/>
                      <a:pt x="48" y="26"/>
                    </a:cubicBezTo>
                    <a:cubicBezTo>
                      <a:pt x="45" y="30"/>
                      <a:pt x="42" y="34"/>
                      <a:pt x="39" y="37"/>
                    </a:cubicBezTo>
                    <a:cubicBezTo>
                      <a:pt x="35" y="43"/>
                      <a:pt x="35" y="48"/>
                      <a:pt x="39" y="54"/>
                    </a:cubicBezTo>
                    <a:cubicBezTo>
                      <a:pt x="41" y="57"/>
                      <a:pt x="43" y="60"/>
                      <a:pt x="45" y="63"/>
                    </a:cubicBezTo>
                    <a:cubicBezTo>
                      <a:pt x="52" y="73"/>
                      <a:pt x="58" y="83"/>
                      <a:pt x="65" y="93"/>
                    </a:cubicBezTo>
                    <a:cubicBezTo>
                      <a:pt x="69" y="98"/>
                      <a:pt x="68" y="99"/>
                      <a:pt x="62" y="99"/>
                    </a:cubicBezTo>
                    <a:cubicBezTo>
                      <a:pt x="53" y="100"/>
                      <a:pt x="46" y="97"/>
                      <a:pt x="41" y="88"/>
                    </a:cubicBezTo>
                    <a:cubicBezTo>
                      <a:pt x="36" y="79"/>
                      <a:pt x="29" y="70"/>
                      <a:pt x="22" y="61"/>
                    </a:cubicBezTo>
                    <a:cubicBezTo>
                      <a:pt x="21" y="60"/>
                      <a:pt x="21" y="58"/>
                      <a:pt x="19" y="59"/>
                    </a:cubicBezTo>
                    <a:cubicBezTo>
                      <a:pt x="18" y="59"/>
                      <a:pt x="18" y="61"/>
                      <a:pt x="18" y="62"/>
                    </a:cubicBezTo>
                    <a:cubicBezTo>
                      <a:pt x="18" y="71"/>
                      <a:pt x="17" y="80"/>
                      <a:pt x="18" y="89"/>
                    </a:cubicBezTo>
                    <a:cubicBezTo>
                      <a:pt x="18" y="90"/>
                      <a:pt x="18" y="92"/>
                      <a:pt x="18" y="94"/>
                    </a:cubicBezTo>
                    <a:cubicBezTo>
                      <a:pt x="18" y="97"/>
                      <a:pt x="16" y="99"/>
                      <a:pt x="13" y="99"/>
                    </a:cubicBezTo>
                    <a:cubicBezTo>
                      <a:pt x="12" y="99"/>
                      <a:pt x="10" y="99"/>
                      <a:pt x="9" y="99"/>
                    </a:cubicBezTo>
                    <a:cubicBezTo>
                      <a:pt x="2" y="99"/>
                      <a:pt x="0" y="98"/>
                      <a:pt x="0" y="90"/>
                    </a:cubicBezTo>
                    <a:cubicBezTo>
                      <a:pt x="1" y="64"/>
                      <a:pt x="1" y="37"/>
                      <a:pt x="0" y="11"/>
                    </a:cubicBezTo>
                    <a:cubicBezTo>
                      <a:pt x="0" y="4"/>
                      <a:pt x="2" y="3"/>
                      <a:pt x="9" y="2"/>
                    </a:cubicBezTo>
                    <a:cubicBezTo>
                      <a:pt x="17" y="2"/>
                      <a:pt x="19" y="4"/>
                      <a:pt x="18" y="12"/>
                    </a:cubicBezTo>
                    <a:cubicBezTo>
                      <a:pt x="18" y="18"/>
                      <a:pt x="18" y="24"/>
                      <a:pt x="18" y="29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2" y="32"/>
                      <a:pt x="23" y="31"/>
                    </a:cubicBezTo>
                    <a:cubicBezTo>
                      <a:pt x="28" y="25"/>
                      <a:pt x="33" y="19"/>
                      <a:pt x="37" y="13"/>
                    </a:cubicBezTo>
                    <a:cubicBezTo>
                      <a:pt x="43" y="3"/>
                      <a:pt x="53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0" name="Freeform 43"/>
              <p:cNvSpPr>
                <a:spLocks/>
              </p:cNvSpPr>
              <p:nvPr/>
            </p:nvSpPr>
            <p:spPr bwMode="auto">
              <a:xfrm>
                <a:off x="1566704" y="928263"/>
                <a:ext cx="22463" cy="39479"/>
              </a:xfrm>
              <a:custGeom>
                <a:avLst/>
                <a:gdLst>
                  <a:gd name="T0" fmla="*/ 0 w 54"/>
                  <a:gd name="T1" fmla="*/ 48 h 96"/>
                  <a:gd name="T2" fmla="*/ 0 w 54"/>
                  <a:gd name="T3" fmla="*/ 9 h 96"/>
                  <a:gd name="T4" fmla="*/ 8 w 54"/>
                  <a:gd name="T5" fmla="*/ 0 h 96"/>
                  <a:gd name="T6" fmla="*/ 45 w 54"/>
                  <a:gd name="T7" fmla="*/ 0 h 96"/>
                  <a:gd name="T8" fmla="*/ 52 w 54"/>
                  <a:gd name="T9" fmla="*/ 8 h 96"/>
                  <a:gd name="T10" fmla="*/ 42 w 54"/>
                  <a:gd name="T11" fmla="*/ 18 h 96"/>
                  <a:gd name="T12" fmla="*/ 23 w 54"/>
                  <a:gd name="T13" fmla="*/ 18 h 96"/>
                  <a:gd name="T14" fmla="*/ 18 w 54"/>
                  <a:gd name="T15" fmla="*/ 24 h 96"/>
                  <a:gd name="T16" fmla="*/ 18 w 54"/>
                  <a:gd name="T17" fmla="*/ 30 h 96"/>
                  <a:gd name="T18" fmla="*/ 24 w 54"/>
                  <a:gd name="T19" fmla="*/ 36 h 96"/>
                  <a:gd name="T20" fmla="*/ 45 w 54"/>
                  <a:gd name="T21" fmla="*/ 36 h 96"/>
                  <a:gd name="T22" fmla="*/ 52 w 54"/>
                  <a:gd name="T23" fmla="*/ 43 h 96"/>
                  <a:gd name="T24" fmla="*/ 42 w 54"/>
                  <a:gd name="T25" fmla="*/ 53 h 96"/>
                  <a:gd name="T26" fmla="*/ 24 w 54"/>
                  <a:gd name="T27" fmla="*/ 53 h 96"/>
                  <a:gd name="T28" fmla="*/ 18 w 54"/>
                  <a:gd name="T29" fmla="*/ 59 h 96"/>
                  <a:gd name="T30" fmla="*/ 18 w 54"/>
                  <a:gd name="T31" fmla="*/ 71 h 96"/>
                  <a:gd name="T32" fmla="*/ 26 w 54"/>
                  <a:gd name="T33" fmla="*/ 79 h 96"/>
                  <a:gd name="T34" fmla="*/ 39 w 54"/>
                  <a:gd name="T35" fmla="*/ 79 h 96"/>
                  <a:gd name="T36" fmla="*/ 43 w 54"/>
                  <a:gd name="T37" fmla="*/ 79 h 96"/>
                  <a:gd name="T38" fmla="*/ 52 w 54"/>
                  <a:gd name="T39" fmla="*/ 92 h 96"/>
                  <a:gd name="T40" fmla="*/ 46 w 54"/>
                  <a:gd name="T41" fmla="*/ 96 h 96"/>
                  <a:gd name="T42" fmla="*/ 23 w 54"/>
                  <a:gd name="T43" fmla="*/ 96 h 96"/>
                  <a:gd name="T44" fmla="*/ 7 w 54"/>
                  <a:gd name="T45" fmla="*/ 96 h 96"/>
                  <a:gd name="T46" fmla="*/ 0 w 54"/>
                  <a:gd name="T47" fmla="*/ 89 h 96"/>
                  <a:gd name="T48" fmla="*/ 0 w 54"/>
                  <a:gd name="T4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3" y="0"/>
                      <a:pt x="45" y="0"/>
                    </a:cubicBezTo>
                    <a:cubicBezTo>
                      <a:pt x="51" y="0"/>
                      <a:pt x="52" y="1"/>
                      <a:pt x="52" y="8"/>
                    </a:cubicBezTo>
                    <a:cubicBezTo>
                      <a:pt x="52" y="18"/>
                      <a:pt x="52" y="18"/>
                      <a:pt x="42" y="18"/>
                    </a:cubicBezTo>
                    <a:cubicBezTo>
                      <a:pt x="36" y="18"/>
                      <a:pt x="29" y="18"/>
                      <a:pt x="23" y="18"/>
                    </a:cubicBezTo>
                    <a:cubicBezTo>
                      <a:pt x="18" y="18"/>
                      <a:pt x="18" y="19"/>
                      <a:pt x="18" y="24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4" y="36"/>
                    </a:cubicBezTo>
                    <a:cubicBezTo>
                      <a:pt x="31" y="36"/>
                      <a:pt x="38" y="36"/>
                      <a:pt x="45" y="36"/>
                    </a:cubicBezTo>
                    <a:cubicBezTo>
                      <a:pt x="52" y="36"/>
                      <a:pt x="52" y="36"/>
                      <a:pt x="52" y="43"/>
                    </a:cubicBezTo>
                    <a:cubicBezTo>
                      <a:pt x="52" y="51"/>
                      <a:pt x="54" y="53"/>
                      <a:pt x="42" y="53"/>
                    </a:cubicBezTo>
                    <a:cubicBezTo>
                      <a:pt x="36" y="53"/>
                      <a:pt x="30" y="53"/>
                      <a:pt x="24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3"/>
                      <a:pt x="18" y="67"/>
                      <a:pt x="18" y="71"/>
                    </a:cubicBezTo>
                    <a:cubicBezTo>
                      <a:pt x="19" y="77"/>
                      <a:pt x="20" y="78"/>
                      <a:pt x="26" y="79"/>
                    </a:cubicBezTo>
                    <a:cubicBezTo>
                      <a:pt x="30" y="79"/>
                      <a:pt x="35" y="79"/>
                      <a:pt x="39" y="79"/>
                    </a:cubicBezTo>
                    <a:cubicBezTo>
                      <a:pt x="40" y="79"/>
                      <a:pt x="42" y="79"/>
                      <a:pt x="43" y="79"/>
                    </a:cubicBezTo>
                    <a:cubicBezTo>
                      <a:pt x="52" y="80"/>
                      <a:pt x="54" y="83"/>
                      <a:pt x="52" y="92"/>
                    </a:cubicBezTo>
                    <a:cubicBezTo>
                      <a:pt x="51" y="96"/>
                      <a:pt x="51" y="96"/>
                      <a:pt x="46" y="96"/>
                    </a:cubicBezTo>
                    <a:cubicBezTo>
                      <a:pt x="38" y="96"/>
                      <a:pt x="31" y="96"/>
                      <a:pt x="23" y="96"/>
                    </a:cubicBezTo>
                    <a:cubicBezTo>
                      <a:pt x="17" y="96"/>
                      <a:pt x="12" y="96"/>
                      <a:pt x="7" y="96"/>
                    </a:cubicBezTo>
                    <a:cubicBezTo>
                      <a:pt x="1" y="96"/>
                      <a:pt x="0" y="95"/>
                      <a:pt x="0" y="89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1" name="Freeform 44"/>
              <p:cNvSpPr>
                <a:spLocks/>
              </p:cNvSpPr>
              <p:nvPr/>
            </p:nvSpPr>
            <p:spPr bwMode="auto">
              <a:xfrm>
                <a:off x="1578956" y="986120"/>
                <a:ext cx="22463" cy="39479"/>
              </a:xfrm>
              <a:custGeom>
                <a:avLst/>
                <a:gdLst>
                  <a:gd name="T0" fmla="*/ 0 w 53"/>
                  <a:gd name="T1" fmla="*/ 48 h 96"/>
                  <a:gd name="T2" fmla="*/ 0 w 53"/>
                  <a:gd name="T3" fmla="*/ 8 h 96"/>
                  <a:gd name="T4" fmla="*/ 7 w 53"/>
                  <a:gd name="T5" fmla="*/ 0 h 96"/>
                  <a:gd name="T6" fmla="*/ 45 w 53"/>
                  <a:gd name="T7" fmla="*/ 0 h 96"/>
                  <a:gd name="T8" fmla="*/ 52 w 53"/>
                  <a:gd name="T9" fmla="*/ 7 h 96"/>
                  <a:gd name="T10" fmla="*/ 52 w 53"/>
                  <a:gd name="T11" fmla="*/ 8 h 96"/>
                  <a:gd name="T12" fmla="*/ 43 w 53"/>
                  <a:gd name="T13" fmla="*/ 17 h 96"/>
                  <a:gd name="T14" fmla="*/ 23 w 53"/>
                  <a:gd name="T15" fmla="*/ 17 h 96"/>
                  <a:gd name="T16" fmla="*/ 17 w 53"/>
                  <a:gd name="T17" fmla="*/ 24 h 96"/>
                  <a:gd name="T18" fmla="*/ 17 w 53"/>
                  <a:gd name="T19" fmla="*/ 29 h 96"/>
                  <a:gd name="T20" fmla="*/ 24 w 53"/>
                  <a:gd name="T21" fmla="*/ 36 h 96"/>
                  <a:gd name="T22" fmla="*/ 46 w 53"/>
                  <a:gd name="T23" fmla="*/ 35 h 96"/>
                  <a:gd name="T24" fmla="*/ 52 w 53"/>
                  <a:gd name="T25" fmla="*/ 42 h 96"/>
                  <a:gd name="T26" fmla="*/ 42 w 53"/>
                  <a:gd name="T27" fmla="*/ 52 h 96"/>
                  <a:gd name="T28" fmla="*/ 25 w 53"/>
                  <a:gd name="T29" fmla="*/ 52 h 96"/>
                  <a:gd name="T30" fmla="*/ 17 w 53"/>
                  <a:gd name="T31" fmla="*/ 59 h 96"/>
                  <a:gd name="T32" fmla="*/ 17 w 53"/>
                  <a:gd name="T33" fmla="*/ 66 h 96"/>
                  <a:gd name="T34" fmla="*/ 18 w 53"/>
                  <a:gd name="T35" fmla="*/ 71 h 96"/>
                  <a:gd name="T36" fmla="*/ 26 w 53"/>
                  <a:gd name="T37" fmla="*/ 79 h 96"/>
                  <a:gd name="T38" fmla="*/ 46 w 53"/>
                  <a:gd name="T39" fmla="*/ 79 h 96"/>
                  <a:gd name="T40" fmla="*/ 52 w 53"/>
                  <a:gd name="T41" fmla="*/ 85 h 96"/>
                  <a:gd name="T42" fmla="*/ 42 w 53"/>
                  <a:gd name="T43" fmla="*/ 96 h 96"/>
                  <a:gd name="T44" fmla="*/ 12 w 53"/>
                  <a:gd name="T45" fmla="*/ 96 h 96"/>
                  <a:gd name="T46" fmla="*/ 8 w 53"/>
                  <a:gd name="T47" fmla="*/ 96 h 96"/>
                  <a:gd name="T48" fmla="*/ 0 w 53"/>
                  <a:gd name="T49" fmla="*/ 88 h 96"/>
                  <a:gd name="T50" fmla="*/ 0 w 53"/>
                  <a:gd name="T51" fmla="*/ 57 h 96"/>
                  <a:gd name="T52" fmla="*/ 0 w 53"/>
                  <a:gd name="T53" fmla="*/ 48 h 96"/>
                  <a:gd name="T54" fmla="*/ 0 w 53"/>
                  <a:gd name="T5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96">
                    <a:moveTo>
                      <a:pt x="0" y="48"/>
                    </a:moveTo>
                    <a:cubicBezTo>
                      <a:pt x="0" y="34"/>
                      <a:pt x="0" y="21"/>
                      <a:pt x="0" y="8"/>
                    </a:cubicBezTo>
                    <a:cubicBezTo>
                      <a:pt x="0" y="1"/>
                      <a:pt x="1" y="0"/>
                      <a:pt x="7" y="0"/>
                    </a:cubicBezTo>
                    <a:cubicBezTo>
                      <a:pt x="20" y="0"/>
                      <a:pt x="32" y="0"/>
                      <a:pt x="45" y="0"/>
                    </a:cubicBezTo>
                    <a:cubicBezTo>
                      <a:pt x="51" y="0"/>
                      <a:pt x="52" y="1"/>
                      <a:pt x="52" y="7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3" y="17"/>
                      <a:pt x="50" y="17"/>
                      <a:pt x="43" y="17"/>
                    </a:cubicBezTo>
                    <a:cubicBezTo>
                      <a:pt x="36" y="17"/>
                      <a:pt x="30" y="17"/>
                      <a:pt x="23" y="17"/>
                    </a:cubicBezTo>
                    <a:cubicBezTo>
                      <a:pt x="18" y="17"/>
                      <a:pt x="17" y="18"/>
                      <a:pt x="17" y="24"/>
                    </a:cubicBezTo>
                    <a:cubicBezTo>
                      <a:pt x="17" y="25"/>
                      <a:pt x="17" y="27"/>
                      <a:pt x="17" y="29"/>
                    </a:cubicBezTo>
                    <a:cubicBezTo>
                      <a:pt x="17" y="34"/>
                      <a:pt x="18" y="35"/>
                      <a:pt x="24" y="36"/>
                    </a:cubicBezTo>
                    <a:cubicBezTo>
                      <a:pt x="31" y="36"/>
                      <a:pt x="38" y="35"/>
                      <a:pt x="46" y="35"/>
                    </a:cubicBezTo>
                    <a:cubicBezTo>
                      <a:pt x="51" y="36"/>
                      <a:pt x="52" y="36"/>
                      <a:pt x="52" y="42"/>
                    </a:cubicBezTo>
                    <a:cubicBezTo>
                      <a:pt x="53" y="52"/>
                      <a:pt x="52" y="53"/>
                      <a:pt x="42" y="52"/>
                    </a:cubicBezTo>
                    <a:cubicBezTo>
                      <a:pt x="36" y="52"/>
                      <a:pt x="31" y="52"/>
                      <a:pt x="25" y="52"/>
                    </a:cubicBezTo>
                    <a:cubicBezTo>
                      <a:pt x="20" y="52"/>
                      <a:pt x="18" y="54"/>
                      <a:pt x="17" y="59"/>
                    </a:cubicBezTo>
                    <a:cubicBezTo>
                      <a:pt x="17" y="61"/>
                      <a:pt x="17" y="63"/>
                      <a:pt x="17" y="66"/>
                    </a:cubicBezTo>
                    <a:cubicBezTo>
                      <a:pt x="17" y="67"/>
                      <a:pt x="18" y="69"/>
                      <a:pt x="18" y="71"/>
                    </a:cubicBezTo>
                    <a:cubicBezTo>
                      <a:pt x="18" y="79"/>
                      <a:pt x="18" y="79"/>
                      <a:pt x="26" y="79"/>
                    </a:cubicBezTo>
                    <a:cubicBezTo>
                      <a:pt x="32" y="79"/>
                      <a:pt x="39" y="79"/>
                      <a:pt x="46" y="79"/>
                    </a:cubicBezTo>
                    <a:cubicBezTo>
                      <a:pt x="51" y="79"/>
                      <a:pt x="52" y="80"/>
                      <a:pt x="52" y="85"/>
                    </a:cubicBezTo>
                    <a:cubicBezTo>
                      <a:pt x="53" y="95"/>
                      <a:pt x="52" y="96"/>
                      <a:pt x="42" y="96"/>
                    </a:cubicBezTo>
                    <a:cubicBezTo>
                      <a:pt x="32" y="96"/>
                      <a:pt x="22" y="96"/>
                      <a:pt x="12" y="96"/>
                    </a:cubicBezTo>
                    <a:cubicBezTo>
                      <a:pt x="11" y="96"/>
                      <a:pt x="9" y="96"/>
                      <a:pt x="8" y="96"/>
                    </a:cubicBezTo>
                    <a:cubicBezTo>
                      <a:pt x="1" y="96"/>
                      <a:pt x="0" y="95"/>
                      <a:pt x="0" y="88"/>
                    </a:cubicBezTo>
                    <a:cubicBezTo>
                      <a:pt x="0" y="78"/>
                      <a:pt x="0" y="68"/>
                      <a:pt x="0" y="57"/>
                    </a:cubicBezTo>
                    <a:cubicBezTo>
                      <a:pt x="0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2" name="Freeform 45"/>
              <p:cNvSpPr>
                <a:spLocks/>
              </p:cNvSpPr>
              <p:nvPr/>
            </p:nvSpPr>
            <p:spPr bwMode="auto">
              <a:xfrm>
                <a:off x="1259719" y="986120"/>
                <a:ext cx="38118" cy="40160"/>
              </a:xfrm>
              <a:custGeom>
                <a:avLst/>
                <a:gdLst>
                  <a:gd name="T0" fmla="*/ 46 w 92"/>
                  <a:gd name="T1" fmla="*/ 27 h 98"/>
                  <a:gd name="T2" fmla="*/ 43 w 92"/>
                  <a:gd name="T3" fmla="*/ 32 h 98"/>
                  <a:gd name="T4" fmla="*/ 22 w 92"/>
                  <a:gd name="T5" fmla="*/ 86 h 98"/>
                  <a:gd name="T6" fmla="*/ 6 w 92"/>
                  <a:gd name="T7" fmla="*/ 97 h 98"/>
                  <a:gd name="T8" fmla="*/ 2 w 92"/>
                  <a:gd name="T9" fmla="*/ 91 h 98"/>
                  <a:gd name="T10" fmla="*/ 34 w 92"/>
                  <a:gd name="T11" fmla="*/ 5 h 98"/>
                  <a:gd name="T12" fmla="*/ 43 w 92"/>
                  <a:gd name="T13" fmla="*/ 0 h 98"/>
                  <a:gd name="T14" fmla="*/ 59 w 92"/>
                  <a:gd name="T15" fmla="*/ 11 h 98"/>
                  <a:gd name="T16" fmla="*/ 88 w 92"/>
                  <a:gd name="T17" fmla="*/ 87 h 98"/>
                  <a:gd name="T18" fmla="*/ 82 w 92"/>
                  <a:gd name="T19" fmla="*/ 96 h 98"/>
                  <a:gd name="T20" fmla="*/ 70 w 92"/>
                  <a:gd name="T21" fmla="*/ 88 h 98"/>
                  <a:gd name="T22" fmla="*/ 49 w 92"/>
                  <a:gd name="T23" fmla="*/ 33 h 98"/>
                  <a:gd name="T24" fmla="*/ 46 w 92"/>
                  <a:gd name="T25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98">
                    <a:moveTo>
                      <a:pt x="46" y="27"/>
                    </a:moveTo>
                    <a:cubicBezTo>
                      <a:pt x="43" y="28"/>
                      <a:pt x="43" y="30"/>
                      <a:pt x="43" y="32"/>
                    </a:cubicBezTo>
                    <a:cubicBezTo>
                      <a:pt x="36" y="50"/>
                      <a:pt x="29" y="68"/>
                      <a:pt x="22" y="86"/>
                    </a:cubicBezTo>
                    <a:cubicBezTo>
                      <a:pt x="19" y="94"/>
                      <a:pt x="13" y="98"/>
                      <a:pt x="6" y="97"/>
                    </a:cubicBezTo>
                    <a:cubicBezTo>
                      <a:pt x="1" y="96"/>
                      <a:pt x="0" y="95"/>
                      <a:pt x="2" y="91"/>
                    </a:cubicBezTo>
                    <a:cubicBezTo>
                      <a:pt x="13" y="62"/>
                      <a:pt x="23" y="34"/>
                      <a:pt x="34" y="5"/>
                    </a:cubicBezTo>
                    <a:cubicBezTo>
                      <a:pt x="36" y="0"/>
                      <a:pt x="37" y="0"/>
                      <a:pt x="43" y="0"/>
                    </a:cubicBezTo>
                    <a:cubicBezTo>
                      <a:pt x="55" y="0"/>
                      <a:pt x="55" y="0"/>
                      <a:pt x="59" y="11"/>
                    </a:cubicBezTo>
                    <a:cubicBezTo>
                      <a:pt x="69" y="36"/>
                      <a:pt x="79" y="62"/>
                      <a:pt x="88" y="87"/>
                    </a:cubicBezTo>
                    <a:cubicBezTo>
                      <a:pt x="92" y="95"/>
                      <a:pt x="91" y="96"/>
                      <a:pt x="82" y="96"/>
                    </a:cubicBezTo>
                    <a:cubicBezTo>
                      <a:pt x="75" y="97"/>
                      <a:pt x="73" y="96"/>
                      <a:pt x="70" y="88"/>
                    </a:cubicBezTo>
                    <a:cubicBezTo>
                      <a:pt x="63" y="70"/>
                      <a:pt x="56" y="52"/>
                      <a:pt x="49" y="33"/>
                    </a:cubicBezTo>
                    <a:cubicBezTo>
                      <a:pt x="48" y="31"/>
                      <a:pt x="48" y="28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3" name="Freeform 46"/>
              <p:cNvSpPr>
                <a:spLocks/>
              </p:cNvSpPr>
              <p:nvPr/>
            </p:nvSpPr>
            <p:spPr bwMode="auto">
              <a:xfrm>
                <a:off x="1444863" y="984759"/>
                <a:ext cx="38118" cy="41522"/>
              </a:xfrm>
              <a:custGeom>
                <a:avLst/>
                <a:gdLst>
                  <a:gd name="T0" fmla="*/ 45 w 91"/>
                  <a:gd name="T1" fmla="*/ 30 h 100"/>
                  <a:gd name="T2" fmla="*/ 42 w 91"/>
                  <a:gd name="T3" fmla="*/ 36 h 100"/>
                  <a:gd name="T4" fmla="*/ 22 w 91"/>
                  <a:gd name="T5" fmla="*/ 89 h 100"/>
                  <a:gd name="T6" fmla="*/ 11 w 91"/>
                  <a:gd name="T7" fmla="*/ 99 h 100"/>
                  <a:gd name="T8" fmla="*/ 4 w 91"/>
                  <a:gd name="T9" fmla="*/ 100 h 100"/>
                  <a:gd name="T10" fmla="*/ 1 w 91"/>
                  <a:gd name="T11" fmla="*/ 94 h 100"/>
                  <a:gd name="T12" fmla="*/ 32 w 91"/>
                  <a:gd name="T13" fmla="*/ 16 h 100"/>
                  <a:gd name="T14" fmla="*/ 34 w 91"/>
                  <a:gd name="T15" fmla="*/ 9 h 100"/>
                  <a:gd name="T16" fmla="*/ 36 w 91"/>
                  <a:gd name="T17" fmla="*/ 5 h 100"/>
                  <a:gd name="T18" fmla="*/ 57 w 91"/>
                  <a:gd name="T19" fmla="*/ 7 h 100"/>
                  <a:gd name="T20" fmla="*/ 58 w 91"/>
                  <a:gd name="T21" fmla="*/ 11 h 100"/>
                  <a:gd name="T22" fmla="*/ 88 w 91"/>
                  <a:gd name="T23" fmla="*/ 89 h 100"/>
                  <a:gd name="T24" fmla="*/ 89 w 91"/>
                  <a:gd name="T25" fmla="*/ 90 h 100"/>
                  <a:gd name="T26" fmla="*/ 82 w 91"/>
                  <a:gd name="T27" fmla="*/ 99 h 100"/>
                  <a:gd name="T28" fmla="*/ 69 w 91"/>
                  <a:gd name="T29" fmla="*/ 89 h 100"/>
                  <a:gd name="T30" fmla="*/ 53 w 91"/>
                  <a:gd name="T31" fmla="*/ 45 h 100"/>
                  <a:gd name="T32" fmla="*/ 49 w 91"/>
                  <a:gd name="T33" fmla="*/ 35 h 100"/>
                  <a:gd name="T34" fmla="*/ 45 w 91"/>
                  <a:gd name="T35" fmla="*/ 3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00">
                    <a:moveTo>
                      <a:pt x="45" y="30"/>
                    </a:moveTo>
                    <a:cubicBezTo>
                      <a:pt x="44" y="32"/>
                      <a:pt x="43" y="34"/>
                      <a:pt x="42" y="36"/>
                    </a:cubicBezTo>
                    <a:cubicBezTo>
                      <a:pt x="36" y="54"/>
                      <a:pt x="29" y="71"/>
                      <a:pt x="22" y="89"/>
                    </a:cubicBezTo>
                    <a:cubicBezTo>
                      <a:pt x="20" y="95"/>
                      <a:pt x="16" y="98"/>
                      <a:pt x="11" y="99"/>
                    </a:cubicBezTo>
                    <a:cubicBezTo>
                      <a:pt x="9" y="100"/>
                      <a:pt x="7" y="100"/>
                      <a:pt x="4" y="100"/>
                    </a:cubicBezTo>
                    <a:cubicBezTo>
                      <a:pt x="1" y="99"/>
                      <a:pt x="0" y="97"/>
                      <a:pt x="1" y="94"/>
                    </a:cubicBezTo>
                    <a:cubicBezTo>
                      <a:pt x="11" y="68"/>
                      <a:pt x="22" y="42"/>
                      <a:pt x="32" y="16"/>
                    </a:cubicBezTo>
                    <a:cubicBezTo>
                      <a:pt x="32" y="14"/>
                      <a:pt x="33" y="12"/>
                      <a:pt x="34" y="9"/>
                    </a:cubicBezTo>
                    <a:cubicBezTo>
                      <a:pt x="35" y="8"/>
                      <a:pt x="35" y="7"/>
                      <a:pt x="36" y="5"/>
                    </a:cubicBezTo>
                    <a:cubicBezTo>
                      <a:pt x="40" y="0"/>
                      <a:pt x="54" y="2"/>
                      <a:pt x="57" y="7"/>
                    </a:cubicBezTo>
                    <a:cubicBezTo>
                      <a:pt x="57" y="8"/>
                      <a:pt x="58" y="10"/>
                      <a:pt x="58" y="11"/>
                    </a:cubicBezTo>
                    <a:cubicBezTo>
                      <a:pt x="68" y="37"/>
                      <a:pt x="78" y="63"/>
                      <a:pt x="88" y="89"/>
                    </a:cubicBezTo>
                    <a:cubicBezTo>
                      <a:pt x="88" y="89"/>
                      <a:pt x="88" y="90"/>
                      <a:pt x="89" y="90"/>
                    </a:cubicBezTo>
                    <a:cubicBezTo>
                      <a:pt x="91" y="98"/>
                      <a:pt x="90" y="100"/>
                      <a:pt x="82" y="99"/>
                    </a:cubicBezTo>
                    <a:cubicBezTo>
                      <a:pt x="75" y="99"/>
                      <a:pt x="72" y="97"/>
                      <a:pt x="69" y="89"/>
                    </a:cubicBezTo>
                    <a:cubicBezTo>
                      <a:pt x="64" y="74"/>
                      <a:pt x="58" y="59"/>
                      <a:pt x="53" y="45"/>
                    </a:cubicBezTo>
                    <a:cubicBezTo>
                      <a:pt x="51" y="41"/>
                      <a:pt x="50" y="38"/>
                      <a:pt x="49" y="35"/>
                    </a:cubicBezTo>
                    <a:cubicBezTo>
                      <a:pt x="48" y="33"/>
                      <a:pt x="48" y="31"/>
                      <a:pt x="45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4" name="Freeform 47"/>
              <p:cNvSpPr>
                <a:spLocks/>
              </p:cNvSpPr>
              <p:nvPr/>
            </p:nvSpPr>
            <p:spPr bwMode="auto">
              <a:xfrm>
                <a:off x="1330509" y="870405"/>
                <a:ext cx="37437" cy="40160"/>
              </a:xfrm>
              <a:custGeom>
                <a:avLst/>
                <a:gdLst>
                  <a:gd name="T0" fmla="*/ 46 w 91"/>
                  <a:gd name="T1" fmla="*/ 27 h 98"/>
                  <a:gd name="T2" fmla="*/ 43 w 91"/>
                  <a:gd name="T3" fmla="*/ 33 h 98"/>
                  <a:gd name="T4" fmla="*/ 22 w 91"/>
                  <a:gd name="T5" fmla="*/ 87 h 98"/>
                  <a:gd name="T6" fmla="*/ 6 w 91"/>
                  <a:gd name="T7" fmla="*/ 98 h 98"/>
                  <a:gd name="T8" fmla="*/ 2 w 91"/>
                  <a:gd name="T9" fmla="*/ 91 h 98"/>
                  <a:gd name="T10" fmla="*/ 32 w 91"/>
                  <a:gd name="T11" fmla="*/ 13 h 98"/>
                  <a:gd name="T12" fmla="*/ 32 w 91"/>
                  <a:gd name="T13" fmla="*/ 12 h 98"/>
                  <a:gd name="T14" fmla="*/ 50 w 91"/>
                  <a:gd name="T15" fmla="*/ 1 h 98"/>
                  <a:gd name="T16" fmla="*/ 56 w 91"/>
                  <a:gd name="T17" fmla="*/ 5 h 98"/>
                  <a:gd name="T18" fmla="*/ 58 w 91"/>
                  <a:gd name="T19" fmla="*/ 10 h 98"/>
                  <a:gd name="T20" fmla="*/ 86 w 91"/>
                  <a:gd name="T21" fmla="*/ 82 h 98"/>
                  <a:gd name="T22" fmla="*/ 89 w 91"/>
                  <a:gd name="T23" fmla="*/ 90 h 98"/>
                  <a:gd name="T24" fmla="*/ 85 w 91"/>
                  <a:gd name="T25" fmla="*/ 98 h 98"/>
                  <a:gd name="T26" fmla="*/ 74 w 91"/>
                  <a:gd name="T27" fmla="*/ 96 h 98"/>
                  <a:gd name="T28" fmla="*/ 70 w 91"/>
                  <a:gd name="T29" fmla="*/ 91 h 98"/>
                  <a:gd name="T30" fmla="*/ 50 w 91"/>
                  <a:gd name="T31" fmla="*/ 37 h 98"/>
                  <a:gd name="T32" fmla="*/ 46 w 91"/>
                  <a:gd name="T3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8">
                    <a:moveTo>
                      <a:pt x="46" y="27"/>
                    </a:moveTo>
                    <a:cubicBezTo>
                      <a:pt x="44" y="29"/>
                      <a:pt x="43" y="31"/>
                      <a:pt x="43" y="33"/>
                    </a:cubicBezTo>
                    <a:cubicBezTo>
                      <a:pt x="36" y="51"/>
                      <a:pt x="29" y="69"/>
                      <a:pt x="22" y="87"/>
                    </a:cubicBezTo>
                    <a:cubicBezTo>
                      <a:pt x="19" y="94"/>
                      <a:pt x="14" y="98"/>
                      <a:pt x="6" y="98"/>
                    </a:cubicBezTo>
                    <a:cubicBezTo>
                      <a:pt x="1" y="98"/>
                      <a:pt x="0" y="96"/>
                      <a:pt x="2" y="91"/>
                    </a:cubicBezTo>
                    <a:cubicBezTo>
                      <a:pt x="12" y="65"/>
                      <a:pt x="22" y="39"/>
                      <a:pt x="32" y="13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7" y="0"/>
                      <a:pt x="37" y="0"/>
                      <a:pt x="50" y="1"/>
                    </a:cubicBezTo>
                    <a:cubicBezTo>
                      <a:pt x="53" y="1"/>
                      <a:pt x="55" y="2"/>
                      <a:pt x="56" y="5"/>
                    </a:cubicBezTo>
                    <a:cubicBezTo>
                      <a:pt x="56" y="6"/>
                      <a:pt x="57" y="8"/>
                      <a:pt x="58" y="10"/>
                    </a:cubicBezTo>
                    <a:cubicBezTo>
                      <a:pt x="67" y="34"/>
                      <a:pt x="76" y="58"/>
                      <a:pt x="86" y="82"/>
                    </a:cubicBezTo>
                    <a:cubicBezTo>
                      <a:pt x="87" y="85"/>
                      <a:pt x="88" y="87"/>
                      <a:pt x="89" y="90"/>
                    </a:cubicBezTo>
                    <a:cubicBezTo>
                      <a:pt x="91" y="95"/>
                      <a:pt x="90" y="97"/>
                      <a:pt x="85" y="98"/>
                    </a:cubicBezTo>
                    <a:cubicBezTo>
                      <a:pt x="81" y="98"/>
                      <a:pt x="78" y="97"/>
                      <a:pt x="74" y="96"/>
                    </a:cubicBezTo>
                    <a:cubicBezTo>
                      <a:pt x="71" y="96"/>
                      <a:pt x="71" y="93"/>
                      <a:pt x="70" y="91"/>
                    </a:cubicBezTo>
                    <a:cubicBezTo>
                      <a:pt x="64" y="73"/>
                      <a:pt x="57" y="55"/>
                      <a:pt x="50" y="37"/>
                    </a:cubicBezTo>
                    <a:cubicBezTo>
                      <a:pt x="49" y="34"/>
                      <a:pt x="47" y="31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5" name="Freeform 48"/>
              <p:cNvSpPr>
                <a:spLocks/>
              </p:cNvSpPr>
              <p:nvPr/>
            </p:nvSpPr>
            <p:spPr bwMode="auto">
              <a:xfrm>
                <a:off x="1359778" y="928263"/>
                <a:ext cx="37437" cy="40160"/>
              </a:xfrm>
              <a:custGeom>
                <a:avLst/>
                <a:gdLst>
                  <a:gd name="T0" fmla="*/ 46 w 90"/>
                  <a:gd name="T1" fmla="*/ 27 h 98"/>
                  <a:gd name="T2" fmla="*/ 42 w 90"/>
                  <a:gd name="T3" fmla="*/ 34 h 98"/>
                  <a:gd name="T4" fmla="*/ 22 w 90"/>
                  <a:gd name="T5" fmla="*/ 86 h 98"/>
                  <a:gd name="T6" fmla="*/ 10 w 90"/>
                  <a:gd name="T7" fmla="*/ 97 h 98"/>
                  <a:gd name="T8" fmla="*/ 3 w 90"/>
                  <a:gd name="T9" fmla="*/ 97 h 98"/>
                  <a:gd name="T10" fmla="*/ 1 w 90"/>
                  <a:gd name="T11" fmla="*/ 92 h 98"/>
                  <a:gd name="T12" fmla="*/ 12 w 90"/>
                  <a:gd name="T13" fmla="*/ 62 h 98"/>
                  <a:gd name="T14" fmla="*/ 33 w 90"/>
                  <a:gd name="T15" fmla="*/ 7 h 98"/>
                  <a:gd name="T16" fmla="*/ 43 w 90"/>
                  <a:gd name="T17" fmla="*/ 0 h 98"/>
                  <a:gd name="T18" fmla="*/ 58 w 90"/>
                  <a:gd name="T19" fmla="*/ 10 h 98"/>
                  <a:gd name="T20" fmla="*/ 88 w 90"/>
                  <a:gd name="T21" fmla="*/ 89 h 98"/>
                  <a:gd name="T22" fmla="*/ 89 w 90"/>
                  <a:gd name="T23" fmla="*/ 92 h 98"/>
                  <a:gd name="T24" fmla="*/ 86 w 90"/>
                  <a:gd name="T25" fmla="*/ 96 h 98"/>
                  <a:gd name="T26" fmla="*/ 68 w 90"/>
                  <a:gd name="T27" fmla="*/ 85 h 98"/>
                  <a:gd name="T28" fmla="*/ 48 w 90"/>
                  <a:gd name="T29" fmla="*/ 34 h 98"/>
                  <a:gd name="T30" fmla="*/ 46 w 90"/>
                  <a:gd name="T31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8">
                    <a:moveTo>
                      <a:pt x="46" y="27"/>
                    </a:moveTo>
                    <a:cubicBezTo>
                      <a:pt x="43" y="29"/>
                      <a:pt x="43" y="32"/>
                      <a:pt x="42" y="34"/>
                    </a:cubicBezTo>
                    <a:cubicBezTo>
                      <a:pt x="35" y="51"/>
                      <a:pt x="28" y="69"/>
                      <a:pt x="22" y="86"/>
                    </a:cubicBezTo>
                    <a:cubicBezTo>
                      <a:pt x="19" y="92"/>
                      <a:pt x="16" y="95"/>
                      <a:pt x="10" y="97"/>
                    </a:cubicBezTo>
                    <a:cubicBezTo>
                      <a:pt x="8" y="98"/>
                      <a:pt x="5" y="98"/>
                      <a:pt x="3" y="97"/>
                    </a:cubicBezTo>
                    <a:cubicBezTo>
                      <a:pt x="0" y="96"/>
                      <a:pt x="0" y="95"/>
                      <a:pt x="1" y="92"/>
                    </a:cubicBezTo>
                    <a:cubicBezTo>
                      <a:pt x="4" y="82"/>
                      <a:pt x="8" y="72"/>
                      <a:pt x="12" y="62"/>
                    </a:cubicBezTo>
                    <a:cubicBezTo>
                      <a:pt x="19" y="44"/>
                      <a:pt x="26" y="26"/>
                      <a:pt x="33" y="7"/>
                    </a:cubicBezTo>
                    <a:cubicBezTo>
                      <a:pt x="36" y="1"/>
                      <a:pt x="36" y="1"/>
                      <a:pt x="43" y="0"/>
                    </a:cubicBezTo>
                    <a:cubicBezTo>
                      <a:pt x="55" y="0"/>
                      <a:pt x="54" y="0"/>
                      <a:pt x="58" y="10"/>
                    </a:cubicBezTo>
                    <a:cubicBezTo>
                      <a:pt x="68" y="36"/>
                      <a:pt x="78" y="63"/>
                      <a:pt x="88" y="89"/>
                    </a:cubicBezTo>
                    <a:cubicBezTo>
                      <a:pt x="88" y="90"/>
                      <a:pt x="89" y="91"/>
                      <a:pt x="89" y="92"/>
                    </a:cubicBezTo>
                    <a:cubicBezTo>
                      <a:pt x="90" y="95"/>
                      <a:pt x="89" y="96"/>
                      <a:pt x="86" y="96"/>
                    </a:cubicBezTo>
                    <a:cubicBezTo>
                      <a:pt x="73" y="97"/>
                      <a:pt x="72" y="96"/>
                      <a:pt x="68" y="85"/>
                    </a:cubicBezTo>
                    <a:cubicBezTo>
                      <a:pt x="62" y="68"/>
                      <a:pt x="55" y="51"/>
                      <a:pt x="48" y="34"/>
                    </a:cubicBezTo>
                    <a:cubicBezTo>
                      <a:pt x="48" y="32"/>
                      <a:pt x="47" y="30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6" name="Freeform 49"/>
              <p:cNvSpPr>
                <a:spLocks noEditPoints="1"/>
              </p:cNvSpPr>
              <p:nvPr/>
            </p:nvSpPr>
            <p:spPr bwMode="auto">
              <a:xfrm>
                <a:off x="1456434" y="813228"/>
                <a:ext cx="23824" cy="40160"/>
              </a:xfrm>
              <a:custGeom>
                <a:avLst/>
                <a:gdLst>
                  <a:gd name="T0" fmla="*/ 0 w 58"/>
                  <a:gd name="T1" fmla="*/ 49 h 98"/>
                  <a:gd name="T2" fmla="*/ 0 w 58"/>
                  <a:gd name="T3" fmla="*/ 9 h 98"/>
                  <a:gd name="T4" fmla="*/ 9 w 58"/>
                  <a:gd name="T5" fmla="*/ 0 h 98"/>
                  <a:gd name="T6" fmla="*/ 34 w 58"/>
                  <a:gd name="T7" fmla="*/ 2 h 98"/>
                  <a:gd name="T8" fmla="*/ 56 w 58"/>
                  <a:gd name="T9" fmla="*/ 25 h 98"/>
                  <a:gd name="T10" fmla="*/ 29 w 58"/>
                  <a:gd name="T11" fmla="*/ 56 h 98"/>
                  <a:gd name="T12" fmla="*/ 24 w 58"/>
                  <a:gd name="T13" fmla="*/ 56 h 98"/>
                  <a:gd name="T14" fmla="*/ 18 w 58"/>
                  <a:gd name="T15" fmla="*/ 62 h 98"/>
                  <a:gd name="T16" fmla="*/ 18 w 58"/>
                  <a:gd name="T17" fmla="*/ 87 h 98"/>
                  <a:gd name="T18" fmla="*/ 7 w 58"/>
                  <a:gd name="T19" fmla="*/ 97 h 98"/>
                  <a:gd name="T20" fmla="*/ 5 w 58"/>
                  <a:gd name="T21" fmla="*/ 97 h 98"/>
                  <a:gd name="T22" fmla="*/ 0 w 58"/>
                  <a:gd name="T23" fmla="*/ 91 h 98"/>
                  <a:gd name="T24" fmla="*/ 0 w 58"/>
                  <a:gd name="T25" fmla="*/ 67 h 98"/>
                  <a:gd name="T26" fmla="*/ 0 w 58"/>
                  <a:gd name="T27" fmla="*/ 49 h 98"/>
                  <a:gd name="T28" fmla="*/ 0 w 58"/>
                  <a:gd name="T29" fmla="*/ 49 h 98"/>
                  <a:gd name="T30" fmla="*/ 18 w 58"/>
                  <a:gd name="T31" fmla="*/ 28 h 98"/>
                  <a:gd name="T32" fmla="*/ 18 w 58"/>
                  <a:gd name="T33" fmla="*/ 28 h 98"/>
                  <a:gd name="T34" fmla="*/ 18 w 58"/>
                  <a:gd name="T35" fmla="*/ 31 h 98"/>
                  <a:gd name="T36" fmla="*/ 25 w 58"/>
                  <a:gd name="T37" fmla="*/ 39 h 98"/>
                  <a:gd name="T38" fmla="*/ 34 w 58"/>
                  <a:gd name="T39" fmla="*/ 37 h 98"/>
                  <a:gd name="T40" fmla="*/ 40 w 58"/>
                  <a:gd name="T41" fmla="*/ 29 h 98"/>
                  <a:gd name="T42" fmla="*/ 34 w 58"/>
                  <a:gd name="T43" fmla="*/ 20 h 98"/>
                  <a:gd name="T44" fmla="*/ 26 w 58"/>
                  <a:gd name="T45" fmla="*/ 18 h 98"/>
                  <a:gd name="T46" fmla="*/ 18 w 58"/>
                  <a:gd name="T47" fmla="*/ 25 h 98"/>
                  <a:gd name="T48" fmla="*/ 18 w 58"/>
                  <a:gd name="T4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98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1" y="0"/>
                      <a:pt x="9" y="0"/>
                    </a:cubicBezTo>
                    <a:cubicBezTo>
                      <a:pt x="17" y="1"/>
                      <a:pt x="25" y="1"/>
                      <a:pt x="34" y="2"/>
                    </a:cubicBezTo>
                    <a:cubicBezTo>
                      <a:pt x="47" y="3"/>
                      <a:pt x="56" y="12"/>
                      <a:pt x="56" y="25"/>
                    </a:cubicBezTo>
                    <a:cubicBezTo>
                      <a:pt x="58" y="47"/>
                      <a:pt x="43" y="55"/>
                      <a:pt x="29" y="56"/>
                    </a:cubicBezTo>
                    <a:cubicBezTo>
                      <a:pt x="28" y="56"/>
                      <a:pt x="26" y="56"/>
                      <a:pt x="24" y="56"/>
                    </a:cubicBezTo>
                    <a:cubicBezTo>
                      <a:pt x="19" y="56"/>
                      <a:pt x="18" y="57"/>
                      <a:pt x="18" y="62"/>
                    </a:cubicBezTo>
                    <a:cubicBezTo>
                      <a:pt x="18" y="71"/>
                      <a:pt x="18" y="79"/>
                      <a:pt x="18" y="87"/>
                    </a:cubicBezTo>
                    <a:cubicBezTo>
                      <a:pt x="18" y="96"/>
                      <a:pt x="16" y="98"/>
                      <a:pt x="7" y="97"/>
                    </a:cubicBezTo>
                    <a:cubicBezTo>
                      <a:pt x="7" y="97"/>
                      <a:pt x="6" y="97"/>
                      <a:pt x="5" y="97"/>
                    </a:cubicBezTo>
                    <a:cubicBezTo>
                      <a:pt x="1" y="96"/>
                      <a:pt x="0" y="95"/>
                      <a:pt x="0" y="91"/>
                    </a:cubicBezTo>
                    <a:cubicBezTo>
                      <a:pt x="0" y="83"/>
                      <a:pt x="0" y="75"/>
                      <a:pt x="0" y="67"/>
                    </a:cubicBezTo>
                    <a:cubicBezTo>
                      <a:pt x="0" y="61"/>
                      <a:pt x="0" y="5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30"/>
                      <a:pt x="18" y="31"/>
                    </a:cubicBezTo>
                    <a:cubicBezTo>
                      <a:pt x="18" y="37"/>
                      <a:pt x="19" y="39"/>
                      <a:pt x="25" y="39"/>
                    </a:cubicBezTo>
                    <a:cubicBezTo>
                      <a:pt x="28" y="39"/>
                      <a:pt x="31" y="38"/>
                      <a:pt x="34" y="37"/>
                    </a:cubicBezTo>
                    <a:cubicBezTo>
                      <a:pt x="37" y="36"/>
                      <a:pt x="40" y="33"/>
                      <a:pt x="40" y="29"/>
                    </a:cubicBezTo>
                    <a:cubicBezTo>
                      <a:pt x="40" y="25"/>
                      <a:pt x="38" y="22"/>
                      <a:pt x="34" y="20"/>
                    </a:cubicBezTo>
                    <a:cubicBezTo>
                      <a:pt x="32" y="18"/>
                      <a:pt x="29" y="18"/>
                      <a:pt x="26" y="18"/>
                    </a:cubicBezTo>
                    <a:cubicBezTo>
                      <a:pt x="19" y="17"/>
                      <a:pt x="18" y="18"/>
                      <a:pt x="18" y="25"/>
                    </a:cubicBezTo>
                    <a:cubicBezTo>
                      <a:pt x="18" y="26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1524502" y="928263"/>
                <a:ext cx="23143" cy="40160"/>
              </a:xfrm>
              <a:custGeom>
                <a:avLst/>
                <a:gdLst>
                  <a:gd name="T0" fmla="*/ 20 w 56"/>
                  <a:gd name="T1" fmla="*/ 57 h 98"/>
                  <a:gd name="T2" fmla="*/ 20 w 56"/>
                  <a:gd name="T3" fmla="*/ 25 h 98"/>
                  <a:gd name="T4" fmla="*/ 13 w 56"/>
                  <a:gd name="T5" fmla="*/ 18 h 98"/>
                  <a:gd name="T6" fmla="*/ 3 w 56"/>
                  <a:gd name="T7" fmla="*/ 4 h 98"/>
                  <a:gd name="T8" fmla="*/ 8 w 56"/>
                  <a:gd name="T9" fmla="*/ 0 h 98"/>
                  <a:gd name="T10" fmla="*/ 51 w 56"/>
                  <a:gd name="T11" fmla="*/ 0 h 98"/>
                  <a:gd name="T12" fmla="*/ 56 w 56"/>
                  <a:gd name="T13" fmla="*/ 6 h 98"/>
                  <a:gd name="T14" fmla="*/ 56 w 56"/>
                  <a:gd name="T15" fmla="*/ 12 h 98"/>
                  <a:gd name="T16" fmla="*/ 50 w 56"/>
                  <a:gd name="T17" fmla="*/ 18 h 98"/>
                  <a:gd name="T18" fmla="*/ 39 w 56"/>
                  <a:gd name="T19" fmla="*/ 31 h 98"/>
                  <a:gd name="T20" fmla="*/ 39 w 56"/>
                  <a:gd name="T21" fmla="*/ 88 h 98"/>
                  <a:gd name="T22" fmla="*/ 38 w 56"/>
                  <a:gd name="T23" fmla="*/ 93 h 98"/>
                  <a:gd name="T24" fmla="*/ 32 w 56"/>
                  <a:gd name="T25" fmla="*/ 96 h 98"/>
                  <a:gd name="T26" fmla="*/ 21 w 56"/>
                  <a:gd name="T27" fmla="*/ 94 h 98"/>
                  <a:gd name="T28" fmla="*/ 20 w 56"/>
                  <a:gd name="T29" fmla="*/ 89 h 98"/>
                  <a:gd name="T30" fmla="*/ 20 w 56"/>
                  <a:gd name="T31" fmla="*/ 57 h 98"/>
                  <a:gd name="T32" fmla="*/ 20 w 56"/>
                  <a:gd name="T33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98">
                    <a:moveTo>
                      <a:pt x="20" y="57"/>
                    </a:moveTo>
                    <a:cubicBezTo>
                      <a:pt x="20" y="47"/>
                      <a:pt x="20" y="36"/>
                      <a:pt x="20" y="25"/>
                    </a:cubicBezTo>
                    <a:cubicBezTo>
                      <a:pt x="20" y="19"/>
                      <a:pt x="19" y="19"/>
                      <a:pt x="13" y="18"/>
                    </a:cubicBezTo>
                    <a:cubicBezTo>
                      <a:pt x="4" y="17"/>
                      <a:pt x="0" y="12"/>
                      <a:pt x="3" y="4"/>
                    </a:cubicBezTo>
                    <a:cubicBezTo>
                      <a:pt x="4" y="2"/>
                      <a:pt x="5" y="0"/>
                      <a:pt x="8" y="0"/>
                    </a:cubicBezTo>
                    <a:cubicBezTo>
                      <a:pt x="22" y="0"/>
                      <a:pt x="36" y="0"/>
                      <a:pt x="51" y="0"/>
                    </a:cubicBezTo>
                    <a:cubicBezTo>
                      <a:pt x="55" y="0"/>
                      <a:pt x="56" y="2"/>
                      <a:pt x="56" y="6"/>
                    </a:cubicBezTo>
                    <a:cubicBezTo>
                      <a:pt x="56" y="8"/>
                      <a:pt x="56" y="10"/>
                      <a:pt x="56" y="12"/>
                    </a:cubicBezTo>
                    <a:cubicBezTo>
                      <a:pt x="56" y="17"/>
                      <a:pt x="55" y="17"/>
                      <a:pt x="50" y="18"/>
                    </a:cubicBezTo>
                    <a:cubicBezTo>
                      <a:pt x="39" y="19"/>
                      <a:pt x="39" y="19"/>
                      <a:pt x="39" y="31"/>
                    </a:cubicBezTo>
                    <a:cubicBezTo>
                      <a:pt x="39" y="50"/>
                      <a:pt x="38" y="69"/>
                      <a:pt x="39" y="88"/>
                    </a:cubicBezTo>
                    <a:cubicBezTo>
                      <a:pt x="39" y="89"/>
                      <a:pt x="39" y="91"/>
                      <a:pt x="38" y="93"/>
                    </a:cubicBezTo>
                    <a:cubicBezTo>
                      <a:pt x="37" y="96"/>
                      <a:pt x="34" y="97"/>
                      <a:pt x="32" y="96"/>
                    </a:cubicBezTo>
                    <a:cubicBezTo>
                      <a:pt x="28" y="96"/>
                      <a:pt x="24" y="98"/>
                      <a:pt x="21" y="94"/>
                    </a:cubicBezTo>
                    <a:cubicBezTo>
                      <a:pt x="19" y="93"/>
                      <a:pt x="20" y="91"/>
                      <a:pt x="20" y="89"/>
                    </a:cubicBezTo>
                    <a:cubicBezTo>
                      <a:pt x="20" y="78"/>
                      <a:pt x="20" y="68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1507485" y="871086"/>
                <a:ext cx="21782" cy="39479"/>
              </a:xfrm>
              <a:custGeom>
                <a:avLst/>
                <a:gdLst>
                  <a:gd name="T0" fmla="*/ 35 w 53"/>
                  <a:gd name="T1" fmla="*/ 57 h 96"/>
                  <a:gd name="T2" fmla="*/ 35 w 53"/>
                  <a:gd name="T3" fmla="*/ 88 h 96"/>
                  <a:gd name="T4" fmla="*/ 27 w 53"/>
                  <a:gd name="T5" fmla="*/ 96 h 96"/>
                  <a:gd name="T6" fmla="*/ 24 w 53"/>
                  <a:gd name="T7" fmla="*/ 96 h 96"/>
                  <a:gd name="T8" fmla="*/ 17 w 53"/>
                  <a:gd name="T9" fmla="*/ 89 h 96"/>
                  <a:gd name="T10" fmla="*/ 17 w 53"/>
                  <a:gd name="T11" fmla="*/ 30 h 96"/>
                  <a:gd name="T12" fmla="*/ 17 w 53"/>
                  <a:gd name="T13" fmla="*/ 26 h 96"/>
                  <a:gd name="T14" fmla="*/ 7 w 53"/>
                  <a:gd name="T15" fmla="*/ 18 h 96"/>
                  <a:gd name="T16" fmla="*/ 0 w 53"/>
                  <a:gd name="T17" fmla="*/ 11 h 96"/>
                  <a:gd name="T18" fmla="*/ 0 w 53"/>
                  <a:gd name="T19" fmla="*/ 6 h 96"/>
                  <a:gd name="T20" fmla="*/ 6 w 53"/>
                  <a:gd name="T21" fmla="*/ 0 h 96"/>
                  <a:gd name="T22" fmla="*/ 47 w 53"/>
                  <a:gd name="T23" fmla="*/ 0 h 96"/>
                  <a:gd name="T24" fmla="*/ 52 w 53"/>
                  <a:gd name="T25" fmla="*/ 6 h 96"/>
                  <a:gd name="T26" fmla="*/ 52 w 53"/>
                  <a:gd name="T27" fmla="*/ 10 h 96"/>
                  <a:gd name="T28" fmla="*/ 45 w 53"/>
                  <a:gd name="T29" fmla="*/ 17 h 96"/>
                  <a:gd name="T30" fmla="*/ 35 w 53"/>
                  <a:gd name="T31" fmla="*/ 28 h 96"/>
                  <a:gd name="T32" fmla="*/ 35 w 53"/>
                  <a:gd name="T33" fmla="*/ 57 h 96"/>
                  <a:gd name="T34" fmla="*/ 35 w 53"/>
                  <a:gd name="T35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96">
                    <a:moveTo>
                      <a:pt x="35" y="57"/>
                    </a:moveTo>
                    <a:cubicBezTo>
                      <a:pt x="35" y="67"/>
                      <a:pt x="35" y="77"/>
                      <a:pt x="35" y="88"/>
                    </a:cubicBezTo>
                    <a:cubicBezTo>
                      <a:pt x="35" y="95"/>
                      <a:pt x="34" y="96"/>
                      <a:pt x="27" y="96"/>
                    </a:cubicBezTo>
                    <a:cubicBezTo>
                      <a:pt x="26" y="96"/>
                      <a:pt x="25" y="96"/>
                      <a:pt x="24" y="96"/>
                    </a:cubicBezTo>
                    <a:cubicBezTo>
                      <a:pt x="18" y="96"/>
                      <a:pt x="17" y="94"/>
                      <a:pt x="17" y="89"/>
                    </a:cubicBezTo>
                    <a:cubicBezTo>
                      <a:pt x="17" y="69"/>
                      <a:pt x="17" y="50"/>
                      <a:pt x="17" y="30"/>
                    </a:cubicBezTo>
                    <a:cubicBezTo>
                      <a:pt x="17" y="29"/>
                      <a:pt x="17" y="27"/>
                      <a:pt x="17" y="26"/>
                    </a:cubicBezTo>
                    <a:cubicBezTo>
                      <a:pt x="17" y="19"/>
                      <a:pt x="15" y="17"/>
                      <a:pt x="7" y="18"/>
                    </a:cubicBezTo>
                    <a:cubicBezTo>
                      <a:pt x="2" y="18"/>
                      <a:pt x="0" y="16"/>
                      <a:pt x="0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2"/>
                      <a:pt x="1" y="0"/>
                      <a:pt x="6" y="0"/>
                    </a:cubicBezTo>
                    <a:cubicBezTo>
                      <a:pt x="20" y="0"/>
                      <a:pt x="34" y="0"/>
                      <a:pt x="47" y="0"/>
                    </a:cubicBezTo>
                    <a:cubicBezTo>
                      <a:pt x="51" y="0"/>
                      <a:pt x="52" y="1"/>
                      <a:pt x="52" y="6"/>
                    </a:cubicBezTo>
                    <a:cubicBezTo>
                      <a:pt x="53" y="7"/>
                      <a:pt x="52" y="9"/>
                      <a:pt x="52" y="10"/>
                    </a:cubicBezTo>
                    <a:cubicBezTo>
                      <a:pt x="53" y="16"/>
                      <a:pt x="52" y="18"/>
                      <a:pt x="45" y="17"/>
                    </a:cubicBezTo>
                    <a:cubicBezTo>
                      <a:pt x="34" y="17"/>
                      <a:pt x="35" y="20"/>
                      <a:pt x="35" y="28"/>
                    </a:cubicBezTo>
                    <a:cubicBezTo>
                      <a:pt x="35" y="38"/>
                      <a:pt x="35" y="4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1103163" y="808464"/>
                <a:ext cx="40841" cy="22463"/>
              </a:xfrm>
              <a:custGeom>
                <a:avLst/>
                <a:gdLst>
                  <a:gd name="T0" fmla="*/ 99 w 99"/>
                  <a:gd name="T1" fmla="*/ 53 h 54"/>
                  <a:gd name="T2" fmla="*/ 84 w 99"/>
                  <a:gd name="T3" fmla="*/ 52 h 54"/>
                  <a:gd name="T4" fmla="*/ 79 w 99"/>
                  <a:gd name="T5" fmla="*/ 48 h 54"/>
                  <a:gd name="T6" fmla="*/ 8 w 99"/>
                  <a:gd name="T7" fmla="*/ 13 h 54"/>
                  <a:gd name="T8" fmla="*/ 5 w 99"/>
                  <a:gd name="T9" fmla="*/ 11 h 54"/>
                  <a:gd name="T10" fmla="*/ 1 w 99"/>
                  <a:gd name="T11" fmla="*/ 4 h 54"/>
                  <a:gd name="T12" fmla="*/ 8 w 99"/>
                  <a:gd name="T13" fmla="*/ 2 h 54"/>
                  <a:gd name="T14" fmla="*/ 73 w 99"/>
                  <a:gd name="T15" fmla="*/ 33 h 54"/>
                  <a:gd name="T16" fmla="*/ 97 w 99"/>
                  <a:gd name="T17" fmla="*/ 50 h 54"/>
                  <a:gd name="T18" fmla="*/ 99 w 99"/>
                  <a:gd name="T1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54">
                    <a:moveTo>
                      <a:pt x="99" y="53"/>
                    </a:moveTo>
                    <a:cubicBezTo>
                      <a:pt x="94" y="54"/>
                      <a:pt x="89" y="54"/>
                      <a:pt x="84" y="52"/>
                    </a:cubicBezTo>
                    <a:cubicBezTo>
                      <a:pt x="82" y="51"/>
                      <a:pt x="81" y="50"/>
                      <a:pt x="79" y="48"/>
                    </a:cubicBezTo>
                    <a:cubicBezTo>
                      <a:pt x="57" y="33"/>
                      <a:pt x="34" y="21"/>
                      <a:pt x="8" y="13"/>
                    </a:cubicBezTo>
                    <a:cubicBezTo>
                      <a:pt x="7" y="12"/>
                      <a:pt x="6" y="12"/>
                      <a:pt x="5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0"/>
                      <a:pt x="5" y="1"/>
                      <a:pt x="8" y="2"/>
                    </a:cubicBezTo>
                    <a:cubicBezTo>
                      <a:pt x="31" y="10"/>
                      <a:pt x="52" y="20"/>
                      <a:pt x="73" y="33"/>
                    </a:cubicBezTo>
                    <a:cubicBezTo>
                      <a:pt x="81" y="38"/>
                      <a:pt x="89" y="44"/>
                      <a:pt x="97" y="50"/>
                    </a:cubicBezTo>
                    <a:cubicBezTo>
                      <a:pt x="98" y="50"/>
                      <a:pt x="99" y="51"/>
                      <a:pt x="99" y="5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</p:grpSp>
      </p:grpSp>
      <p:cxnSp>
        <p:nvCxnSpPr>
          <p:cNvPr id="5" name="Прямая соединительная линия 4"/>
          <p:cNvCxnSpPr/>
          <p:nvPr/>
        </p:nvCxnSpPr>
        <p:spPr>
          <a:xfrm>
            <a:off x="11362278" y="1959429"/>
            <a:ext cx="0" cy="11224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686572" y="2446866"/>
            <a:ext cx="8285682" cy="3988180"/>
          </a:xfrm>
          <a:custGeom>
            <a:avLst/>
            <a:gdLst>
              <a:gd name="connsiteX0" fmla="*/ 1351482 w 8338420"/>
              <a:gd name="connsiteY0" fmla="*/ 0 h 4030514"/>
              <a:gd name="connsiteX1" fmla="*/ 47616 w 8338420"/>
              <a:gd name="connsiteY1" fmla="*/ 1185333 h 4030514"/>
              <a:gd name="connsiteX2" fmla="*/ 2850082 w 8338420"/>
              <a:gd name="connsiteY2" fmla="*/ 1320800 h 4030514"/>
              <a:gd name="connsiteX3" fmla="*/ 2790816 w 8338420"/>
              <a:gd name="connsiteY3" fmla="*/ 2497667 h 4030514"/>
              <a:gd name="connsiteX4" fmla="*/ 4661949 w 8338420"/>
              <a:gd name="connsiteY4" fmla="*/ 2929467 h 4030514"/>
              <a:gd name="connsiteX5" fmla="*/ 5711816 w 8338420"/>
              <a:gd name="connsiteY5" fmla="*/ 4030133 h 4030514"/>
              <a:gd name="connsiteX6" fmla="*/ 7168082 w 8338420"/>
              <a:gd name="connsiteY6" fmla="*/ 2802467 h 4030514"/>
              <a:gd name="connsiteX7" fmla="*/ 8260282 w 8338420"/>
              <a:gd name="connsiteY7" fmla="*/ 2921000 h 4030514"/>
              <a:gd name="connsiteX8" fmla="*/ 8251816 w 8338420"/>
              <a:gd name="connsiteY8" fmla="*/ 2929467 h 4030514"/>
              <a:gd name="connsiteX9" fmla="*/ 8251816 w 8338420"/>
              <a:gd name="connsiteY9" fmla="*/ 2929467 h 4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8420" h="4030514">
                <a:moveTo>
                  <a:pt x="1351482" y="0"/>
                </a:moveTo>
                <a:cubicBezTo>
                  <a:pt x="574665" y="482600"/>
                  <a:pt x="-202151" y="965200"/>
                  <a:pt x="47616" y="1185333"/>
                </a:cubicBezTo>
                <a:cubicBezTo>
                  <a:pt x="297383" y="1405466"/>
                  <a:pt x="2392882" y="1102078"/>
                  <a:pt x="2850082" y="1320800"/>
                </a:cubicBezTo>
                <a:cubicBezTo>
                  <a:pt x="3307282" y="1539522"/>
                  <a:pt x="2488838" y="2229556"/>
                  <a:pt x="2790816" y="2497667"/>
                </a:cubicBezTo>
                <a:cubicBezTo>
                  <a:pt x="3092794" y="2765778"/>
                  <a:pt x="4175116" y="2674056"/>
                  <a:pt x="4661949" y="2929467"/>
                </a:cubicBezTo>
                <a:cubicBezTo>
                  <a:pt x="5148782" y="3184878"/>
                  <a:pt x="5294127" y="4051300"/>
                  <a:pt x="5711816" y="4030133"/>
                </a:cubicBezTo>
                <a:cubicBezTo>
                  <a:pt x="6129505" y="4008966"/>
                  <a:pt x="6743338" y="2987322"/>
                  <a:pt x="7168082" y="2802467"/>
                </a:cubicBezTo>
                <a:cubicBezTo>
                  <a:pt x="7592826" y="2617612"/>
                  <a:pt x="8079660" y="2899833"/>
                  <a:pt x="8260282" y="2921000"/>
                </a:cubicBezTo>
                <a:cubicBezTo>
                  <a:pt x="8440904" y="2942167"/>
                  <a:pt x="8251816" y="2929467"/>
                  <a:pt x="8251816" y="2929467"/>
                </a:cubicBezTo>
                <a:lnTo>
                  <a:pt x="8251816" y="2929467"/>
                </a:lnTo>
              </a:path>
            </a:pathLst>
          </a:custGeom>
          <a:ln w="28575">
            <a:solidFill>
              <a:schemeClr val="bg1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1919613" y="3065247"/>
            <a:ext cx="442581" cy="645387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11026335" y="4835292"/>
            <a:ext cx="442581" cy="645387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854755" y="4784437"/>
            <a:ext cx="4337245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САМАРСКОЙ</a:t>
            </a:r>
          </a:p>
          <a:p>
            <a:pPr>
              <a:lnSpc>
                <a:spcPts val="3000"/>
              </a:lnSpc>
            </a:pPr>
            <a:r>
              <a:rPr lang="ru-RU" sz="3500" b="1" spc="-150" dirty="0">
                <a:solidFill>
                  <a:schemeClr val="bg1"/>
                </a:solidFill>
                <a:latin typeface="Montserrat ExtraBold" pitchFamily="2" charset="0"/>
              </a:rPr>
              <a:t> </a:t>
            </a:r>
            <a:r>
              <a:rPr lang="ru-RU" sz="3500" b="1" spc="-150" dirty="0" smtClean="0">
                <a:solidFill>
                  <a:schemeClr val="bg1"/>
                </a:solidFill>
                <a:latin typeface="Montserrat ExtraBold" pitchFamily="2" charset="0"/>
              </a:rPr>
              <a:t>      ОБЛАСТИ»</a:t>
            </a:r>
            <a:endParaRPr lang="ru-RU" sz="3500" b="1" spc="-15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4400" r="51400" b="13200"/>
          <a:stretch/>
        </p:blipFill>
        <p:spPr>
          <a:xfrm>
            <a:off x="5225396" y="2008748"/>
            <a:ext cx="1117041" cy="112952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7" t="20032" r="15403" b="18368"/>
          <a:stretch/>
        </p:blipFill>
        <p:spPr>
          <a:xfrm>
            <a:off x="7615929" y="2812599"/>
            <a:ext cx="1099456" cy="1099456"/>
          </a:xfrm>
          <a:prstGeom prst="rect">
            <a:avLst/>
          </a:prstGeom>
        </p:spPr>
      </p:pic>
      <p:pic>
        <p:nvPicPr>
          <p:cNvPr id="69" name="Рисунок 68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6" t="16716" r="24486" b="45156"/>
          <a:stretch/>
        </p:blipFill>
        <p:spPr>
          <a:xfrm>
            <a:off x="5001211" y="4092632"/>
            <a:ext cx="804725" cy="804725"/>
          </a:xfrm>
          <a:prstGeom prst="ellipse">
            <a:avLst/>
          </a:prstGeom>
          <a:ln w="127000">
            <a:solidFill>
              <a:schemeClr val="bg1"/>
            </a:solidFill>
          </a:ln>
        </p:spPr>
      </p:pic>
      <p:sp>
        <p:nvSpPr>
          <p:cNvPr id="134" name="Freeform 5"/>
          <p:cNvSpPr>
            <a:spLocks noEditPoints="1"/>
          </p:cNvSpPr>
          <p:nvPr/>
        </p:nvSpPr>
        <p:spPr bwMode="auto">
          <a:xfrm>
            <a:off x="6393640" y="4876799"/>
            <a:ext cx="237924" cy="346949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Freeform 5"/>
          <p:cNvSpPr>
            <a:spLocks noEditPoints="1"/>
          </p:cNvSpPr>
          <p:nvPr/>
        </p:nvSpPr>
        <p:spPr bwMode="auto">
          <a:xfrm>
            <a:off x="4954758" y="3454966"/>
            <a:ext cx="237924" cy="346949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" name="Freeform 5"/>
          <p:cNvSpPr>
            <a:spLocks noEditPoints="1"/>
          </p:cNvSpPr>
          <p:nvPr/>
        </p:nvSpPr>
        <p:spPr bwMode="auto">
          <a:xfrm>
            <a:off x="7752184" y="2348880"/>
            <a:ext cx="237924" cy="346949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32914" y="2688771"/>
            <a:ext cx="359229" cy="0"/>
          </a:xfrm>
          <a:prstGeom prst="line">
            <a:avLst/>
          </a:prstGeom>
          <a:ln w="19050">
            <a:solidFill>
              <a:srgbClr val="AC32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5087888" y="3789040"/>
            <a:ext cx="489857" cy="0"/>
          </a:xfrm>
          <a:prstGeom prst="line">
            <a:avLst/>
          </a:prstGeom>
          <a:ln w="19050">
            <a:solidFill>
              <a:srgbClr val="AC32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5725886" y="5229200"/>
            <a:ext cx="1567543" cy="0"/>
          </a:xfrm>
          <a:prstGeom prst="line">
            <a:avLst/>
          </a:prstGeom>
          <a:ln w="19050">
            <a:solidFill>
              <a:srgbClr val="AC32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328017" y="1621971"/>
            <a:ext cx="10953068" cy="4376058"/>
          </a:xfrm>
          <a:custGeom>
            <a:avLst/>
            <a:gdLst>
              <a:gd name="connsiteX0" fmla="*/ 1849122 w 10953068"/>
              <a:gd name="connsiteY0" fmla="*/ 0 h 4376058"/>
              <a:gd name="connsiteX1" fmla="*/ 118294 w 10953068"/>
              <a:gd name="connsiteY1" fmla="*/ 881743 h 4376058"/>
              <a:gd name="connsiteX2" fmla="*/ 4777379 w 10953068"/>
              <a:gd name="connsiteY2" fmla="*/ 1110343 h 4376058"/>
              <a:gd name="connsiteX3" fmla="*/ 3416665 w 10953068"/>
              <a:gd name="connsiteY3" fmla="*/ 1447800 h 4376058"/>
              <a:gd name="connsiteX4" fmla="*/ 10938694 w 10953068"/>
              <a:gd name="connsiteY4" fmla="*/ 2754086 h 4376058"/>
              <a:gd name="connsiteX5" fmla="*/ 5332551 w 10953068"/>
              <a:gd name="connsiteY5" fmla="*/ 3494315 h 4376058"/>
              <a:gd name="connsiteX6" fmla="*/ 5974808 w 10953068"/>
              <a:gd name="connsiteY6" fmla="*/ 3984172 h 4376058"/>
              <a:gd name="connsiteX7" fmla="*/ 5735322 w 10953068"/>
              <a:gd name="connsiteY7" fmla="*/ 4376058 h 43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3068" h="4376058">
                <a:moveTo>
                  <a:pt x="1849122" y="0"/>
                </a:moveTo>
                <a:cubicBezTo>
                  <a:pt x="739686" y="348343"/>
                  <a:pt x="-369749" y="696686"/>
                  <a:pt x="118294" y="881743"/>
                </a:cubicBezTo>
                <a:cubicBezTo>
                  <a:pt x="606337" y="1066800"/>
                  <a:pt x="4227651" y="1016000"/>
                  <a:pt x="4777379" y="1110343"/>
                </a:cubicBezTo>
                <a:cubicBezTo>
                  <a:pt x="5327107" y="1204686"/>
                  <a:pt x="2389779" y="1173843"/>
                  <a:pt x="3416665" y="1447800"/>
                </a:cubicBezTo>
                <a:cubicBezTo>
                  <a:pt x="4443551" y="1721757"/>
                  <a:pt x="10619380" y="2413000"/>
                  <a:pt x="10938694" y="2754086"/>
                </a:cubicBezTo>
                <a:cubicBezTo>
                  <a:pt x="11258008" y="3095172"/>
                  <a:pt x="6159865" y="3289301"/>
                  <a:pt x="5332551" y="3494315"/>
                </a:cubicBezTo>
                <a:cubicBezTo>
                  <a:pt x="4505237" y="3699329"/>
                  <a:pt x="5907680" y="3837215"/>
                  <a:pt x="5974808" y="3984172"/>
                </a:cubicBezTo>
                <a:cubicBezTo>
                  <a:pt x="6041936" y="4131129"/>
                  <a:pt x="5888629" y="4253593"/>
                  <a:pt x="5735322" y="4376058"/>
                </a:cubicBezTo>
              </a:path>
            </a:pathLst>
          </a:custGeom>
          <a:ln w="19050">
            <a:solidFill>
              <a:srgbClr val="E16712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161099" y="618062"/>
            <a:ext cx="6003197" cy="6708024"/>
            <a:chOff x="4997810" y="618062"/>
            <a:chExt cx="5803550" cy="6484937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2" t="17132" r="17222" b="16865"/>
            <a:stretch/>
          </p:blipFill>
          <p:spPr>
            <a:xfrm>
              <a:off x="4997810" y="618062"/>
              <a:ext cx="5803550" cy="648493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" t="14400" r="51400" b="13200"/>
            <a:stretch/>
          </p:blipFill>
          <p:spPr>
            <a:xfrm>
              <a:off x="6890954" y="1867230"/>
              <a:ext cx="1117041" cy="1129522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47" t="20032" r="15403" b="18368"/>
            <a:stretch/>
          </p:blipFill>
          <p:spPr>
            <a:xfrm>
              <a:off x="9183513" y="2812599"/>
              <a:ext cx="1099456" cy="109945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6" t="16716" r="24486" b="45156"/>
            <a:stretch/>
          </p:blipFill>
          <p:spPr>
            <a:xfrm>
              <a:off x="6568795" y="4092632"/>
              <a:ext cx="804725" cy="804725"/>
            </a:xfrm>
            <a:prstGeom prst="ellipse">
              <a:avLst/>
            </a:prstGeom>
            <a:ln w="127000">
              <a:solidFill>
                <a:schemeClr val="bg1"/>
              </a:solidFill>
            </a:ln>
          </p:spPr>
        </p:pic>
        <p:sp>
          <p:nvSpPr>
            <p:cNvPr id="134" name="Freeform 5"/>
            <p:cNvSpPr>
              <a:spLocks noEditPoints="1"/>
            </p:cNvSpPr>
            <p:nvPr/>
          </p:nvSpPr>
          <p:spPr bwMode="auto">
            <a:xfrm>
              <a:off x="7961224" y="4876799"/>
              <a:ext cx="237924" cy="346949"/>
            </a:xfrm>
            <a:custGeom>
              <a:avLst/>
              <a:gdLst>
                <a:gd name="T0" fmla="*/ 392 w 815"/>
                <a:gd name="T1" fmla="*/ 0 h 1192"/>
                <a:gd name="T2" fmla="*/ 804 w 815"/>
                <a:gd name="T3" fmla="*/ 351 h 1192"/>
                <a:gd name="T4" fmla="*/ 777 w 815"/>
                <a:gd name="T5" fmla="*/ 569 h 1192"/>
                <a:gd name="T6" fmla="*/ 608 w 815"/>
                <a:gd name="T7" fmla="*/ 938 h 1192"/>
                <a:gd name="T8" fmla="*/ 512 w 815"/>
                <a:gd name="T9" fmla="*/ 1108 h 1192"/>
                <a:gd name="T10" fmla="*/ 312 w 815"/>
                <a:gd name="T11" fmla="*/ 1109 h 1192"/>
                <a:gd name="T12" fmla="*/ 86 w 815"/>
                <a:gd name="T13" fmla="*/ 675 h 1192"/>
                <a:gd name="T14" fmla="*/ 21 w 815"/>
                <a:gd name="T15" fmla="*/ 470 h 1192"/>
                <a:gd name="T16" fmla="*/ 135 w 815"/>
                <a:gd name="T17" fmla="*/ 117 h 1192"/>
                <a:gd name="T18" fmla="*/ 392 w 815"/>
                <a:gd name="T19" fmla="*/ 0 h 1192"/>
                <a:gd name="T20" fmla="*/ 582 w 815"/>
                <a:gd name="T21" fmla="*/ 409 h 1192"/>
                <a:gd name="T22" fmla="*/ 412 w 815"/>
                <a:gd name="T23" fmla="*/ 234 h 1192"/>
                <a:gd name="T24" fmla="*/ 242 w 815"/>
                <a:gd name="T25" fmla="*/ 411 h 1192"/>
                <a:gd name="T26" fmla="*/ 413 w 815"/>
                <a:gd name="T27" fmla="*/ 585 h 1192"/>
                <a:gd name="T28" fmla="*/ 582 w 815"/>
                <a:gd name="T29" fmla="*/ 40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1192">
                  <a:moveTo>
                    <a:pt x="392" y="0"/>
                  </a:moveTo>
                  <a:cubicBezTo>
                    <a:pt x="610" y="1"/>
                    <a:pt x="775" y="149"/>
                    <a:pt x="804" y="351"/>
                  </a:cubicBezTo>
                  <a:cubicBezTo>
                    <a:pt x="815" y="426"/>
                    <a:pt x="800" y="498"/>
                    <a:pt x="777" y="569"/>
                  </a:cubicBezTo>
                  <a:cubicBezTo>
                    <a:pt x="734" y="699"/>
                    <a:pt x="673" y="819"/>
                    <a:pt x="608" y="938"/>
                  </a:cubicBezTo>
                  <a:cubicBezTo>
                    <a:pt x="577" y="995"/>
                    <a:pt x="545" y="1052"/>
                    <a:pt x="512" y="1108"/>
                  </a:cubicBezTo>
                  <a:cubicBezTo>
                    <a:pt x="464" y="1192"/>
                    <a:pt x="360" y="1192"/>
                    <a:pt x="312" y="1109"/>
                  </a:cubicBezTo>
                  <a:cubicBezTo>
                    <a:pt x="229" y="968"/>
                    <a:pt x="150" y="826"/>
                    <a:pt x="86" y="675"/>
                  </a:cubicBezTo>
                  <a:cubicBezTo>
                    <a:pt x="58" y="609"/>
                    <a:pt x="32" y="542"/>
                    <a:pt x="21" y="470"/>
                  </a:cubicBezTo>
                  <a:cubicBezTo>
                    <a:pt x="0" y="333"/>
                    <a:pt x="40" y="215"/>
                    <a:pt x="135" y="117"/>
                  </a:cubicBezTo>
                  <a:cubicBezTo>
                    <a:pt x="211" y="38"/>
                    <a:pt x="305" y="1"/>
                    <a:pt x="392" y="0"/>
                  </a:cubicBezTo>
                  <a:close/>
                  <a:moveTo>
                    <a:pt x="582" y="409"/>
                  </a:moveTo>
                  <a:cubicBezTo>
                    <a:pt x="581" y="312"/>
                    <a:pt x="506" y="234"/>
                    <a:pt x="412" y="234"/>
                  </a:cubicBezTo>
                  <a:cubicBezTo>
                    <a:pt x="318" y="234"/>
                    <a:pt x="242" y="313"/>
                    <a:pt x="242" y="411"/>
                  </a:cubicBezTo>
                  <a:cubicBezTo>
                    <a:pt x="242" y="507"/>
                    <a:pt x="319" y="586"/>
                    <a:pt x="413" y="585"/>
                  </a:cubicBezTo>
                  <a:cubicBezTo>
                    <a:pt x="506" y="585"/>
                    <a:pt x="582" y="506"/>
                    <a:pt x="582" y="409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FFC000"/>
                </a:gs>
                <a:gs pos="65000">
                  <a:srgbClr val="AC321B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5"/>
            <p:cNvSpPr>
              <a:spLocks noEditPoints="1"/>
            </p:cNvSpPr>
            <p:nvPr/>
          </p:nvSpPr>
          <p:spPr bwMode="auto">
            <a:xfrm>
              <a:off x="6522342" y="3454966"/>
              <a:ext cx="237924" cy="346949"/>
            </a:xfrm>
            <a:custGeom>
              <a:avLst/>
              <a:gdLst>
                <a:gd name="T0" fmla="*/ 392 w 815"/>
                <a:gd name="T1" fmla="*/ 0 h 1192"/>
                <a:gd name="T2" fmla="*/ 804 w 815"/>
                <a:gd name="T3" fmla="*/ 351 h 1192"/>
                <a:gd name="T4" fmla="*/ 777 w 815"/>
                <a:gd name="T5" fmla="*/ 569 h 1192"/>
                <a:gd name="T6" fmla="*/ 608 w 815"/>
                <a:gd name="T7" fmla="*/ 938 h 1192"/>
                <a:gd name="T8" fmla="*/ 512 w 815"/>
                <a:gd name="T9" fmla="*/ 1108 h 1192"/>
                <a:gd name="T10" fmla="*/ 312 w 815"/>
                <a:gd name="T11" fmla="*/ 1109 h 1192"/>
                <a:gd name="T12" fmla="*/ 86 w 815"/>
                <a:gd name="T13" fmla="*/ 675 h 1192"/>
                <a:gd name="T14" fmla="*/ 21 w 815"/>
                <a:gd name="T15" fmla="*/ 470 h 1192"/>
                <a:gd name="T16" fmla="*/ 135 w 815"/>
                <a:gd name="T17" fmla="*/ 117 h 1192"/>
                <a:gd name="T18" fmla="*/ 392 w 815"/>
                <a:gd name="T19" fmla="*/ 0 h 1192"/>
                <a:gd name="T20" fmla="*/ 582 w 815"/>
                <a:gd name="T21" fmla="*/ 409 h 1192"/>
                <a:gd name="T22" fmla="*/ 412 w 815"/>
                <a:gd name="T23" fmla="*/ 234 h 1192"/>
                <a:gd name="T24" fmla="*/ 242 w 815"/>
                <a:gd name="T25" fmla="*/ 411 h 1192"/>
                <a:gd name="T26" fmla="*/ 413 w 815"/>
                <a:gd name="T27" fmla="*/ 585 h 1192"/>
                <a:gd name="T28" fmla="*/ 582 w 815"/>
                <a:gd name="T29" fmla="*/ 40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1192">
                  <a:moveTo>
                    <a:pt x="392" y="0"/>
                  </a:moveTo>
                  <a:cubicBezTo>
                    <a:pt x="610" y="1"/>
                    <a:pt x="775" y="149"/>
                    <a:pt x="804" y="351"/>
                  </a:cubicBezTo>
                  <a:cubicBezTo>
                    <a:pt x="815" y="426"/>
                    <a:pt x="800" y="498"/>
                    <a:pt x="777" y="569"/>
                  </a:cubicBezTo>
                  <a:cubicBezTo>
                    <a:pt x="734" y="699"/>
                    <a:pt x="673" y="819"/>
                    <a:pt x="608" y="938"/>
                  </a:cubicBezTo>
                  <a:cubicBezTo>
                    <a:pt x="577" y="995"/>
                    <a:pt x="545" y="1052"/>
                    <a:pt x="512" y="1108"/>
                  </a:cubicBezTo>
                  <a:cubicBezTo>
                    <a:pt x="464" y="1192"/>
                    <a:pt x="360" y="1192"/>
                    <a:pt x="312" y="1109"/>
                  </a:cubicBezTo>
                  <a:cubicBezTo>
                    <a:pt x="229" y="968"/>
                    <a:pt x="150" y="826"/>
                    <a:pt x="86" y="675"/>
                  </a:cubicBezTo>
                  <a:cubicBezTo>
                    <a:pt x="58" y="609"/>
                    <a:pt x="32" y="542"/>
                    <a:pt x="21" y="470"/>
                  </a:cubicBezTo>
                  <a:cubicBezTo>
                    <a:pt x="0" y="333"/>
                    <a:pt x="40" y="215"/>
                    <a:pt x="135" y="117"/>
                  </a:cubicBezTo>
                  <a:cubicBezTo>
                    <a:pt x="211" y="38"/>
                    <a:pt x="305" y="1"/>
                    <a:pt x="392" y="0"/>
                  </a:cubicBezTo>
                  <a:close/>
                  <a:moveTo>
                    <a:pt x="582" y="409"/>
                  </a:moveTo>
                  <a:cubicBezTo>
                    <a:pt x="581" y="312"/>
                    <a:pt x="506" y="234"/>
                    <a:pt x="412" y="234"/>
                  </a:cubicBezTo>
                  <a:cubicBezTo>
                    <a:pt x="318" y="234"/>
                    <a:pt x="242" y="313"/>
                    <a:pt x="242" y="411"/>
                  </a:cubicBezTo>
                  <a:cubicBezTo>
                    <a:pt x="242" y="507"/>
                    <a:pt x="319" y="586"/>
                    <a:pt x="413" y="585"/>
                  </a:cubicBezTo>
                  <a:cubicBezTo>
                    <a:pt x="506" y="585"/>
                    <a:pt x="582" y="506"/>
                    <a:pt x="582" y="409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FFC000"/>
                </a:gs>
                <a:gs pos="65000">
                  <a:srgbClr val="AC321B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5"/>
            <p:cNvSpPr>
              <a:spLocks noEditPoints="1"/>
            </p:cNvSpPr>
            <p:nvPr/>
          </p:nvSpPr>
          <p:spPr bwMode="auto">
            <a:xfrm>
              <a:off x="9319768" y="2348880"/>
              <a:ext cx="237924" cy="346949"/>
            </a:xfrm>
            <a:custGeom>
              <a:avLst/>
              <a:gdLst>
                <a:gd name="T0" fmla="*/ 392 w 815"/>
                <a:gd name="T1" fmla="*/ 0 h 1192"/>
                <a:gd name="T2" fmla="*/ 804 w 815"/>
                <a:gd name="T3" fmla="*/ 351 h 1192"/>
                <a:gd name="T4" fmla="*/ 777 w 815"/>
                <a:gd name="T5" fmla="*/ 569 h 1192"/>
                <a:gd name="T6" fmla="*/ 608 w 815"/>
                <a:gd name="T7" fmla="*/ 938 h 1192"/>
                <a:gd name="T8" fmla="*/ 512 w 815"/>
                <a:gd name="T9" fmla="*/ 1108 h 1192"/>
                <a:gd name="T10" fmla="*/ 312 w 815"/>
                <a:gd name="T11" fmla="*/ 1109 h 1192"/>
                <a:gd name="T12" fmla="*/ 86 w 815"/>
                <a:gd name="T13" fmla="*/ 675 h 1192"/>
                <a:gd name="T14" fmla="*/ 21 w 815"/>
                <a:gd name="T15" fmla="*/ 470 h 1192"/>
                <a:gd name="T16" fmla="*/ 135 w 815"/>
                <a:gd name="T17" fmla="*/ 117 h 1192"/>
                <a:gd name="T18" fmla="*/ 392 w 815"/>
                <a:gd name="T19" fmla="*/ 0 h 1192"/>
                <a:gd name="T20" fmla="*/ 582 w 815"/>
                <a:gd name="T21" fmla="*/ 409 h 1192"/>
                <a:gd name="T22" fmla="*/ 412 w 815"/>
                <a:gd name="T23" fmla="*/ 234 h 1192"/>
                <a:gd name="T24" fmla="*/ 242 w 815"/>
                <a:gd name="T25" fmla="*/ 411 h 1192"/>
                <a:gd name="T26" fmla="*/ 413 w 815"/>
                <a:gd name="T27" fmla="*/ 585 h 1192"/>
                <a:gd name="T28" fmla="*/ 582 w 815"/>
                <a:gd name="T29" fmla="*/ 40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1192">
                  <a:moveTo>
                    <a:pt x="392" y="0"/>
                  </a:moveTo>
                  <a:cubicBezTo>
                    <a:pt x="610" y="1"/>
                    <a:pt x="775" y="149"/>
                    <a:pt x="804" y="351"/>
                  </a:cubicBezTo>
                  <a:cubicBezTo>
                    <a:pt x="815" y="426"/>
                    <a:pt x="800" y="498"/>
                    <a:pt x="777" y="569"/>
                  </a:cubicBezTo>
                  <a:cubicBezTo>
                    <a:pt x="734" y="699"/>
                    <a:pt x="673" y="819"/>
                    <a:pt x="608" y="938"/>
                  </a:cubicBezTo>
                  <a:cubicBezTo>
                    <a:pt x="577" y="995"/>
                    <a:pt x="545" y="1052"/>
                    <a:pt x="512" y="1108"/>
                  </a:cubicBezTo>
                  <a:cubicBezTo>
                    <a:pt x="464" y="1192"/>
                    <a:pt x="360" y="1192"/>
                    <a:pt x="312" y="1109"/>
                  </a:cubicBezTo>
                  <a:cubicBezTo>
                    <a:pt x="229" y="968"/>
                    <a:pt x="150" y="826"/>
                    <a:pt x="86" y="675"/>
                  </a:cubicBezTo>
                  <a:cubicBezTo>
                    <a:pt x="58" y="609"/>
                    <a:pt x="32" y="542"/>
                    <a:pt x="21" y="470"/>
                  </a:cubicBezTo>
                  <a:cubicBezTo>
                    <a:pt x="0" y="333"/>
                    <a:pt x="40" y="215"/>
                    <a:pt x="135" y="117"/>
                  </a:cubicBezTo>
                  <a:cubicBezTo>
                    <a:pt x="211" y="38"/>
                    <a:pt x="305" y="1"/>
                    <a:pt x="392" y="0"/>
                  </a:cubicBezTo>
                  <a:close/>
                  <a:moveTo>
                    <a:pt x="582" y="409"/>
                  </a:moveTo>
                  <a:cubicBezTo>
                    <a:pt x="581" y="312"/>
                    <a:pt x="506" y="234"/>
                    <a:pt x="412" y="234"/>
                  </a:cubicBezTo>
                  <a:cubicBezTo>
                    <a:pt x="318" y="234"/>
                    <a:pt x="242" y="313"/>
                    <a:pt x="242" y="411"/>
                  </a:cubicBezTo>
                  <a:cubicBezTo>
                    <a:pt x="242" y="507"/>
                    <a:pt x="319" y="586"/>
                    <a:pt x="413" y="585"/>
                  </a:cubicBezTo>
                  <a:cubicBezTo>
                    <a:pt x="506" y="585"/>
                    <a:pt x="582" y="506"/>
                    <a:pt x="582" y="409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FFC000"/>
                </a:gs>
                <a:gs pos="65000">
                  <a:srgbClr val="AC321B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9100498" y="2688771"/>
              <a:ext cx="359229" cy="0"/>
            </a:xfrm>
            <a:prstGeom prst="line">
              <a:avLst/>
            </a:prstGeom>
            <a:ln w="19050">
              <a:solidFill>
                <a:srgbClr val="AC32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6655472" y="3789040"/>
              <a:ext cx="489857" cy="0"/>
            </a:xfrm>
            <a:prstGeom prst="line">
              <a:avLst/>
            </a:prstGeom>
            <a:ln w="19050">
              <a:solidFill>
                <a:srgbClr val="AC32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7293470" y="5229200"/>
              <a:ext cx="1567543" cy="0"/>
            </a:xfrm>
            <a:prstGeom prst="line">
              <a:avLst/>
            </a:prstGeom>
            <a:ln w="19050">
              <a:solidFill>
                <a:srgbClr val="AC32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1618057" y="3895458"/>
            <a:ext cx="3117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latin typeface="Montserrat" panose="00000500000000000000" pitchFamily="2" charset="-52"/>
              </a:rPr>
              <a:t>Муниципальный этап Областного </a:t>
            </a:r>
            <a:r>
              <a:rPr lang="ru-RU" sz="1500" b="1" dirty="0" err="1" smtClean="0">
                <a:latin typeface="Montserrat" panose="00000500000000000000" pitchFamily="2" charset="-52"/>
              </a:rPr>
              <a:t>квеста</a:t>
            </a:r>
            <a:endParaRPr lang="ru-RU" sz="1500" b="1" dirty="0">
              <a:latin typeface="Montserrat" panose="00000500000000000000" pitchFamily="2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24085" y="1410926"/>
            <a:ext cx="4236641" cy="87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dirty="0" smtClean="0">
                <a:solidFill>
                  <a:srgbClr val="E16712"/>
                </a:solidFill>
                <a:latin typeface="Montserrat ExtraBold" pitchFamily="2" charset="0"/>
              </a:rPr>
              <a:t>«ГЕРОИЧЕСКАЯ</a:t>
            </a:r>
          </a:p>
          <a:p>
            <a:pPr>
              <a:lnSpc>
                <a:spcPts val="3000"/>
              </a:lnSpc>
            </a:pPr>
            <a:r>
              <a:rPr lang="en-US" sz="3500" b="1" dirty="0" smtClean="0">
                <a:solidFill>
                  <a:srgbClr val="E16712"/>
                </a:solidFill>
                <a:latin typeface="Montserrat ExtraBold" pitchFamily="2" charset="0"/>
              </a:rPr>
              <a:t>                 </a:t>
            </a:r>
            <a:r>
              <a:rPr lang="ru-RU" sz="3500" b="1" dirty="0" smtClean="0">
                <a:solidFill>
                  <a:srgbClr val="E16712"/>
                </a:solidFill>
                <a:latin typeface="Montserrat ExtraBold" pitchFamily="2" charset="0"/>
              </a:rPr>
              <a:t>КАРТА</a:t>
            </a:r>
            <a:r>
              <a:rPr lang="en-US" sz="3500" b="1" dirty="0" smtClean="0">
                <a:solidFill>
                  <a:srgbClr val="E16712"/>
                </a:solidFill>
                <a:latin typeface="Montserrat ExtraBold" pitchFamily="2" charset="0"/>
              </a:rPr>
              <a:t>  </a:t>
            </a:r>
            <a:endParaRPr lang="ru-RU" sz="3500" b="1" dirty="0">
              <a:solidFill>
                <a:srgbClr val="E16712"/>
              </a:solidFill>
              <a:latin typeface="Montserrat ExtraBold" pitchFamily="2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6421955" y="75899"/>
            <a:ext cx="5127378" cy="905175"/>
            <a:chOff x="909170" y="371175"/>
            <a:chExt cx="4371352" cy="77170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333" y="702994"/>
              <a:ext cx="1203845" cy="3105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65" y="371175"/>
              <a:ext cx="432157" cy="771708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8" t="62843" r="11786" b="6902"/>
            <a:stretch/>
          </p:blipFill>
          <p:spPr>
            <a:xfrm>
              <a:off x="3427017" y="739107"/>
              <a:ext cx="1221182" cy="342788"/>
            </a:xfrm>
            <a:prstGeom prst="rect">
              <a:avLst/>
            </a:prstGeom>
          </p:spPr>
        </p:pic>
        <p:grpSp>
          <p:nvGrpSpPr>
            <p:cNvPr id="76" name="Группа 75"/>
            <p:cNvGrpSpPr/>
            <p:nvPr/>
          </p:nvGrpSpPr>
          <p:grpSpPr>
            <a:xfrm>
              <a:off x="909170" y="722698"/>
              <a:ext cx="852888" cy="363482"/>
              <a:chOff x="909170" y="722698"/>
              <a:chExt cx="852888" cy="363482"/>
            </a:xfrm>
          </p:grpSpPr>
          <p:sp>
            <p:nvSpPr>
              <p:cNvPr id="77" name="Freeform 5"/>
              <p:cNvSpPr>
                <a:spLocks noEditPoints="1"/>
              </p:cNvSpPr>
              <p:nvPr/>
            </p:nvSpPr>
            <p:spPr bwMode="auto">
              <a:xfrm>
                <a:off x="909170" y="722698"/>
                <a:ext cx="852888" cy="363482"/>
              </a:xfrm>
              <a:custGeom>
                <a:avLst/>
                <a:gdLst>
                  <a:gd name="T0" fmla="*/ 1025 w 2049"/>
                  <a:gd name="T1" fmla="*/ 886 h 886"/>
                  <a:gd name="T2" fmla="*/ 259 w 2049"/>
                  <a:gd name="T3" fmla="*/ 886 h 886"/>
                  <a:gd name="T4" fmla="*/ 11 w 2049"/>
                  <a:gd name="T5" fmla="*/ 886 h 886"/>
                  <a:gd name="T6" fmla="*/ 0 w 2049"/>
                  <a:gd name="T7" fmla="*/ 874 h 886"/>
                  <a:gd name="T8" fmla="*/ 0 w 2049"/>
                  <a:gd name="T9" fmla="*/ 484 h 886"/>
                  <a:gd name="T10" fmla="*/ 0 w 2049"/>
                  <a:gd name="T11" fmla="*/ 12 h 886"/>
                  <a:gd name="T12" fmla="*/ 0 w 2049"/>
                  <a:gd name="T13" fmla="*/ 8 h 886"/>
                  <a:gd name="T14" fmla="*/ 6 w 2049"/>
                  <a:gd name="T15" fmla="*/ 2 h 886"/>
                  <a:gd name="T16" fmla="*/ 13 w 2049"/>
                  <a:gd name="T17" fmla="*/ 2 h 886"/>
                  <a:gd name="T18" fmla="*/ 812 w 2049"/>
                  <a:gd name="T19" fmla="*/ 2 h 886"/>
                  <a:gd name="T20" fmla="*/ 2036 w 2049"/>
                  <a:gd name="T21" fmla="*/ 2 h 886"/>
                  <a:gd name="T22" fmla="*/ 2048 w 2049"/>
                  <a:gd name="T23" fmla="*/ 13 h 886"/>
                  <a:gd name="T24" fmla="*/ 2048 w 2049"/>
                  <a:gd name="T25" fmla="*/ 71 h 886"/>
                  <a:gd name="T26" fmla="*/ 2048 w 2049"/>
                  <a:gd name="T27" fmla="*/ 243 h 886"/>
                  <a:gd name="T28" fmla="*/ 2048 w 2049"/>
                  <a:gd name="T29" fmla="*/ 549 h 886"/>
                  <a:gd name="T30" fmla="*/ 2048 w 2049"/>
                  <a:gd name="T31" fmla="*/ 865 h 886"/>
                  <a:gd name="T32" fmla="*/ 2049 w 2049"/>
                  <a:gd name="T33" fmla="*/ 881 h 886"/>
                  <a:gd name="T34" fmla="*/ 2044 w 2049"/>
                  <a:gd name="T35" fmla="*/ 886 h 886"/>
                  <a:gd name="T36" fmla="*/ 2033 w 2049"/>
                  <a:gd name="T37" fmla="*/ 886 h 886"/>
                  <a:gd name="T38" fmla="*/ 1025 w 2049"/>
                  <a:gd name="T39" fmla="*/ 886 h 886"/>
                  <a:gd name="T40" fmla="*/ 1024 w 2049"/>
                  <a:gd name="T41" fmla="*/ 875 h 886"/>
                  <a:gd name="T42" fmla="*/ 2026 w 2049"/>
                  <a:gd name="T43" fmla="*/ 875 h 886"/>
                  <a:gd name="T44" fmla="*/ 2038 w 2049"/>
                  <a:gd name="T45" fmla="*/ 862 h 886"/>
                  <a:gd name="T46" fmla="*/ 2038 w 2049"/>
                  <a:gd name="T47" fmla="*/ 66 h 886"/>
                  <a:gd name="T48" fmla="*/ 2038 w 2049"/>
                  <a:gd name="T49" fmla="*/ 27 h 886"/>
                  <a:gd name="T50" fmla="*/ 2038 w 2049"/>
                  <a:gd name="T51" fmla="*/ 20 h 886"/>
                  <a:gd name="T52" fmla="*/ 2031 w 2049"/>
                  <a:gd name="T53" fmla="*/ 13 h 886"/>
                  <a:gd name="T54" fmla="*/ 2023 w 2049"/>
                  <a:gd name="T55" fmla="*/ 13 h 886"/>
                  <a:gd name="T56" fmla="*/ 26 w 2049"/>
                  <a:gd name="T57" fmla="*/ 13 h 886"/>
                  <a:gd name="T58" fmla="*/ 20 w 2049"/>
                  <a:gd name="T59" fmla="*/ 13 h 886"/>
                  <a:gd name="T60" fmla="*/ 17 w 2049"/>
                  <a:gd name="T61" fmla="*/ 13 h 886"/>
                  <a:gd name="T62" fmla="*/ 11 w 2049"/>
                  <a:gd name="T63" fmla="*/ 19 h 886"/>
                  <a:gd name="T64" fmla="*/ 10 w 2049"/>
                  <a:gd name="T65" fmla="*/ 26 h 886"/>
                  <a:gd name="T66" fmla="*/ 11 w 2049"/>
                  <a:gd name="T67" fmla="*/ 378 h 886"/>
                  <a:gd name="T68" fmla="*/ 11 w 2049"/>
                  <a:gd name="T69" fmla="*/ 862 h 886"/>
                  <a:gd name="T70" fmla="*/ 11 w 2049"/>
                  <a:gd name="T71" fmla="*/ 868 h 886"/>
                  <a:gd name="T72" fmla="*/ 17 w 2049"/>
                  <a:gd name="T73" fmla="*/ 875 h 886"/>
                  <a:gd name="T74" fmla="*/ 25 w 2049"/>
                  <a:gd name="T75" fmla="*/ 875 h 886"/>
                  <a:gd name="T76" fmla="*/ 1024 w 2049"/>
                  <a:gd name="T77" fmla="*/ 875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9" h="886">
                    <a:moveTo>
                      <a:pt x="1025" y="886"/>
                    </a:moveTo>
                    <a:cubicBezTo>
                      <a:pt x="770" y="886"/>
                      <a:pt x="515" y="886"/>
                      <a:pt x="259" y="886"/>
                    </a:cubicBezTo>
                    <a:cubicBezTo>
                      <a:pt x="177" y="886"/>
                      <a:pt x="94" y="886"/>
                      <a:pt x="11" y="886"/>
                    </a:cubicBezTo>
                    <a:cubicBezTo>
                      <a:pt x="0" y="886"/>
                      <a:pt x="0" y="885"/>
                      <a:pt x="0" y="874"/>
                    </a:cubicBezTo>
                    <a:cubicBezTo>
                      <a:pt x="0" y="744"/>
                      <a:pt x="0" y="614"/>
                      <a:pt x="0" y="484"/>
                    </a:cubicBezTo>
                    <a:cubicBezTo>
                      <a:pt x="0" y="327"/>
                      <a:pt x="0" y="169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4"/>
                      <a:pt x="2" y="2"/>
                      <a:pt x="6" y="2"/>
                    </a:cubicBezTo>
                    <a:cubicBezTo>
                      <a:pt x="8" y="2"/>
                      <a:pt x="11" y="2"/>
                      <a:pt x="13" y="2"/>
                    </a:cubicBezTo>
                    <a:cubicBezTo>
                      <a:pt x="279" y="2"/>
                      <a:pt x="546" y="2"/>
                      <a:pt x="812" y="2"/>
                    </a:cubicBezTo>
                    <a:cubicBezTo>
                      <a:pt x="1220" y="2"/>
                      <a:pt x="1628" y="2"/>
                      <a:pt x="2036" y="2"/>
                    </a:cubicBezTo>
                    <a:cubicBezTo>
                      <a:pt x="2049" y="2"/>
                      <a:pt x="2047" y="0"/>
                      <a:pt x="2048" y="13"/>
                    </a:cubicBezTo>
                    <a:cubicBezTo>
                      <a:pt x="2048" y="33"/>
                      <a:pt x="2048" y="52"/>
                      <a:pt x="2048" y="71"/>
                    </a:cubicBezTo>
                    <a:cubicBezTo>
                      <a:pt x="2048" y="128"/>
                      <a:pt x="2048" y="185"/>
                      <a:pt x="2048" y="243"/>
                    </a:cubicBezTo>
                    <a:cubicBezTo>
                      <a:pt x="2048" y="345"/>
                      <a:pt x="2048" y="447"/>
                      <a:pt x="2048" y="549"/>
                    </a:cubicBezTo>
                    <a:cubicBezTo>
                      <a:pt x="2048" y="654"/>
                      <a:pt x="2048" y="759"/>
                      <a:pt x="2048" y="865"/>
                    </a:cubicBezTo>
                    <a:cubicBezTo>
                      <a:pt x="2048" y="870"/>
                      <a:pt x="2048" y="875"/>
                      <a:pt x="2049" y="881"/>
                    </a:cubicBezTo>
                    <a:cubicBezTo>
                      <a:pt x="2049" y="885"/>
                      <a:pt x="2049" y="886"/>
                      <a:pt x="2044" y="886"/>
                    </a:cubicBezTo>
                    <a:cubicBezTo>
                      <a:pt x="2040" y="886"/>
                      <a:pt x="2037" y="886"/>
                      <a:pt x="2033" y="886"/>
                    </a:cubicBezTo>
                    <a:cubicBezTo>
                      <a:pt x="1697" y="886"/>
                      <a:pt x="1361" y="886"/>
                      <a:pt x="1025" y="886"/>
                    </a:cubicBezTo>
                    <a:close/>
                    <a:moveTo>
                      <a:pt x="1024" y="875"/>
                    </a:moveTo>
                    <a:cubicBezTo>
                      <a:pt x="1358" y="875"/>
                      <a:pt x="1692" y="875"/>
                      <a:pt x="2026" y="875"/>
                    </a:cubicBezTo>
                    <a:cubicBezTo>
                      <a:pt x="2038" y="875"/>
                      <a:pt x="2038" y="875"/>
                      <a:pt x="2038" y="862"/>
                    </a:cubicBezTo>
                    <a:cubicBezTo>
                      <a:pt x="2038" y="597"/>
                      <a:pt x="2038" y="331"/>
                      <a:pt x="2038" y="66"/>
                    </a:cubicBezTo>
                    <a:cubicBezTo>
                      <a:pt x="2038" y="53"/>
                      <a:pt x="2038" y="40"/>
                      <a:pt x="2038" y="27"/>
                    </a:cubicBezTo>
                    <a:cubicBezTo>
                      <a:pt x="2038" y="24"/>
                      <a:pt x="2038" y="22"/>
                      <a:pt x="2038" y="20"/>
                    </a:cubicBezTo>
                    <a:cubicBezTo>
                      <a:pt x="2037" y="15"/>
                      <a:pt x="2036" y="13"/>
                      <a:pt x="2031" y="13"/>
                    </a:cubicBezTo>
                    <a:cubicBezTo>
                      <a:pt x="2028" y="13"/>
                      <a:pt x="2025" y="13"/>
                      <a:pt x="2023" y="13"/>
                    </a:cubicBezTo>
                    <a:cubicBezTo>
                      <a:pt x="1357" y="13"/>
                      <a:pt x="692" y="13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19" y="13"/>
                      <a:pt x="18" y="13"/>
                      <a:pt x="17" y="13"/>
                    </a:cubicBezTo>
                    <a:cubicBezTo>
                      <a:pt x="13" y="13"/>
                      <a:pt x="11" y="15"/>
                      <a:pt x="11" y="19"/>
                    </a:cubicBezTo>
                    <a:cubicBezTo>
                      <a:pt x="11" y="21"/>
                      <a:pt x="10" y="24"/>
                      <a:pt x="10" y="26"/>
                    </a:cubicBezTo>
                    <a:cubicBezTo>
                      <a:pt x="10" y="144"/>
                      <a:pt x="11" y="261"/>
                      <a:pt x="11" y="378"/>
                    </a:cubicBezTo>
                    <a:cubicBezTo>
                      <a:pt x="11" y="539"/>
                      <a:pt x="11" y="700"/>
                      <a:pt x="11" y="862"/>
                    </a:cubicBezTo>
                    <a:cubicBezTo>
                      <a:pt x="11" y="864"/>
                      <a:pt x="11" y="866"/>
                      <a:pt x="11" y="868"/>
                    </a:cubicBezTo>
                    <a:cubicBezTo>
                      <a:pt x="11" y="873"/>
                      <a:pt x="12" y="874"/>
                      <a:pt x="17" y="875"/>
                    </a:cubicBezTo>
                    <a:cubicBezTo>
                      <a:pt x="20" y="875"/>
                      <a:pt x="23" y="875"/>
                      <a:pt x="25" y="875"/>
                    </a:cubicBezTo>
                    <a:cubicBezTo>
                      <a:pt x="358" y="875"/>
                      <a:pt x="691" y="875"/>
                      <a:pt x="1024" y="87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1067768" y="820716"/>
                <a:ext cx="113673" cy="146346"/>
              </a:xfrm>
              <a:custGeom>
                <a:avLst/>
                <a:gdLst>
                  <a:gd name="T0" fmla="*/ 273 w 273"/>
                  <a:gd name="T1" fmla="*/ 0 h 357"/>
                  <a:gd name="T2" fmla="*/ 273 w 273"/>
                  <a:gd name="T3" fmla="*/ 7 h 357"/>
                  <a:gd name="T4" fmla="*/ 273 w 273"/>
                  <a:gd name="T5" fmla="*/ 226 h 357"/>
                  <a:gd name="T6" fmla="*/ 271 w 273"/>
                  <a:gd name="T7" fmla="*/ 250 h 357"/>
                  <a:gd name="T8" fmla="*/ 248 w 273"/>
                  <a:gd name="T9" fmla="*/ 281 h 357"/>
                  <a:gd name="T10" fmla="*/ 209 w 273"/>
                  <a:gd name="T11" fmla="*/ 297 h 357"/>
                  <a:gd name="T12" fmla="*/ 157 w 273"/>
                  <a:gd name="T13" fmla="*/ 306 h 357"/>
                  <a:gd name="T14" fmla="*/ 74 w 273"/>
                  <a:gd name="T15" fmla="*/ 320 h 357"/>
                  <a:gd name="T16" fmla="*/ 14 w 273"/>
                  <a:gd name="T17" fmla="*/ 347 h 357"/>
                  <a:gd name="T18" fmla="*/ 4 w 273"/>
                  <a:gd name="T19" fmla="*/ 355 h 357"/>
                  <a:gd name="T20" fmla="*/ 0 w 273"/>
                  <a:gd name="T21" fmla="*/ 353 h 357"/>
                  <a:gd name="T22" fmla="*/ 0 w 273"/>
                  <a:gd name="T23" fmla="*/ 349 h 357"/>
                  <a:gd name="T24" fmla="*/ 0 w 273"/>
                  <a:gd name="T25" fmla="*/ 234 h 357"/>
                  <a:gd name="T26" fmla="*/ 1 w 273"/>
                  <a:gd name="T27" fmla="*/ 173 h 357"/>
                  <a:gd name="T28" fmla="*/ 97 w 273"/>
                  <a:gd name="T29" fmla="*/ 47 h 357"/>
                  <a:gd name="T30" fmla="*/ 151 w 273"/>
                  <a:gd name="T31" fmla="*/ 35 h 357"/>
                  <a:gd name="T32" fmla="*/ 213 w 273"/>
                  <a:gd name="T33" fmla="*/ 27 h 357"/>
                  <a:gd name="T34" fmla="*/ 269 w 273"/>
                  <a:gd name="T35" fmla="*/ 2 h 357"/>
                  <a:gd name="T36" fmla="*/ 273 w 273"/>
                  <a:gd name="T3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3" h="357">
                    <a:moveTo>
                      <a:pt x="273" y="0"/>
                    </a:moveTo>
                    <a:cubicBezTo>
                      <a:pt x="273" y="3"/>
                      <a:pt x="273" y="5"/>
                      <a:pt x="273" y="7"/>
                    </a:cubicBezTo>
                    <a:cubicBezTo>
                      <a:pt x="273" y="80"/>
                      <a:pt x="273" y="153"/>
                      <a:pt x="273" y="226"/>
                    </a:cubicBezTo>
                    <a:cubicBezTo>
                      <a:pt x="273" y="234"/>
                      <a:pt x="273" y="242"/>
                      <a:pt x="271" y="250"/>
                    </a:cubicBezTo>
                    <a:cubicBezTo>
                      <a:pt x="268" y="263"/>
                      <a:pt x="260" y="274"/>
                      <a:pt x="248" y="281"/>
                    </a:cubicBezTo>
                    <a:cubicBezTo>
                      <a:pt x="236" y="289"/>
                      <a:pt x="223" y="293"/>
                      <a:pt x="209" y="297"/>
                    </a:cubicBezTo>
                    <a:cubicBezTo>
                      <a:pt x="192" y="301"/>
                      <a:pt x="175" y="304"/>
                      <a:pt x="157" y="306"/>
                    </a:cubicBezTo>
                    <a:cubicBezTo>
                      <a:pt x="129" y="309"/>
                      <a:pt x="101" y="312"/>
                      <a:pt x="74" y="320"/>
                    </a:cubicBezTo>
                    <a:cubicBezTo>
                      <a:pt x="53" y="326"/>
                      <a:pt x="32" y="334"/>
                      <a:pt x="14" y="347"/>
                    </a:cubicBezTo>
                    <a:cubicBezTo>
                      <a:pt x="11" y="349"/>
                      <a:pt x="8" y="352"/>
                      <a:pt x="4" y="355"/>
                    </a:cubicBezTo>
                    <a:cubicBezTo>
                      <a:pt x="2" y="357"/>
                      <a:pt x="1" y="356"/>
                      <a:pt x="0" y="353"/>
                    </a:cubicBezTo>
                    <a:cubicBezTo>
                      <a:pt x="0" y="352"/>
                      <a:pt x="0" y="351"/>
                      <a:pt x="0" y="349"/>
                    </a:cubicBezTo>
                    <a:cubicBezTo>
                      <a:pt x="0" y="311"/>
                      <a:pt x="0" y="272"/>
                      <a:pt x="0" y="234"/>
                    </a:cubicBezTo>
                    <a:cubicBezTo>
                      <a:pt x="0" y="213"/>
                      <a:pt x="0" y="193"/>
                      <a:pt x="1" y="173"/>
                    </a:cubicBezTo>
                    <a:cubicBezTo>
                      <a:pt x="5" y="112"/>
                      <a:pt x="39" y="67"/>
                      <a:pt x="97" y="47"/>
                    </a:cubicBezTo>
                    <a:cubicBezTo>
                      <a:pt x="115" y="41"/>
                      <a:pt x="133" y="37"/>
                      <a:pt x="151" y="35"/>
                    </a:cubicBezTo>
                    <a:cubicBezTo>
                      <a:pt x="172" y="32"/>
                      <a:pt x="193" y="31"/>
                      <a:pt x="213" y="27"/>
                    </a:cubicBezTo>
                    <a:cubicBezTo>
                      <a:pt x="234" y="23"/>
                      <a:pt x="253" y="15"/>
                      <a:pt x="269" y="2"/>
                    </a:cubicBezTo>
                    <a:cubicBezTo>
                      <a:pt x="270" y="1"/>
                      <a:pt x="271" y="0"/>
                      <a:pt x="273" y="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960221" y="867002"/>
                <a:ext cx="98698" cy="98018"/>
              </a:xfrm>
              <a:custGeom>
                <a:avLst/>
                <a:gdLst>
                  <a:gd name="T0" fmla="*/ 236 w 237"/>
                  <a:gd name="T1" fmla="*/ 240 h 240"/>
                  <a:gd name="T2" fmla="*/ 230 w 237"/>
                  <a:gd name="T3" fmla="*/ 236 h 240"/>
                  <a:gd name="T4" fmla="*/ 189 w 237"/>
                  <a:gd name="T5" fmla="*/ 222 h 240"/>
                  <a:gd name="T6" fmla="*/ 44 w 237"/>
                  <a:gd name="T7" fmla="*/ 222 h 240"/>
                  <a:gd name="T8" fmla="*/ 32 w 237"/>
                  <a:gd name="T9" fmla="*/ 222 h 240"/>
                  <a:gd name="T10" fmla="*/ 19 w 237"/>
                  <a:gd name="T11" fmla="*/ 212 h 240"/>
                  <a:gd name="T12" fmla="*/ 10 w 237"/>
                  <a:gd name="T13" fmla="*/ 174 h 240"/>
                  <a:gd name="T14" fmla="*/ 37 w 237"/>
                  <a:gd name="T15" fmla="*/ 9 h 240"/>
                  <a:gd name="T16" fmla="*/ 39 w 237"/>
                  <a:gd name="T17" fmla="*/ 5 h 240"/>
                  <a:gd name="T18" fmla="*/ 49 w 237"/>
                  <a:gd name="T19" fmla="*/ 0 h 240"/>
                  <a:gd name="T20" fmla="*/ 62 w 237"/>
                  <a:gd name="T21" fmla="*/ 0 h 240"/>
                  <a:gd name="T22" fmla="*/ 190 w 237"/>
                  <a:gd name="T23" fmla="*/ 0 h 240"/>
                  <a:gd name="T24" fmla="*/ 208 w 237"/>
                  <a:gd name="T25" fmla="*/ 3 h 240"/>
                  <a:gd name="T26" fmla="*/ 235 w 237"/>
                  <a:gd name="T27" fmla="*/ 36 h 240"/>
                  <a:gd name="T28" fmla="*/ 237 w 237"/>
                  <a:gd name="T29" fmla="*/ 53 h 240"/>
                  <a:gd name="T30" fmla="*/ 237 w 237"/>
                  <a:gd name="T31" fmla="*/ 234 h 240"/>
                  <a:gd name="T32" fmla="*/ 236 w 237"/>
                  <a:gd name="T3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7" h="240">
                    <a:moveTo>
                      <a:pt x="236" y="240"/>
                    </a:moveTo>
                    <a:cubicBezTo>
                      <a:pt x="233" y="239"/>
                      <a:pt x="232" y="237"/>
                      <a:pt x="230" y="236"/>
                    </a:cubicBezTo>
                    <a:cubicBezTo>
                      <a:pt x="218" y="226"/>
                      <a:pt x="205" y="222"/>
                      <a:pt x="189" y="222"/>
                    </a:cubicBezTo>
                    <a:cubicBezTo>
                      <a:pt x="141" y="222"/>
                      <a:pt x="93" y="222"/>
                      <a:pt x="44" y="222"/>
                    </a:cubicBezTo>
                    <a:cubicBezTo>
                      <a:pt x="40" y="222"/>
                      <a:pt x="36" y="222"/>
                      <a:pt x="32" y="222"/>
                    </a:cubicBezTo>
                    <a:cubicBezTo>
                      <a:pt x="24" y="222"/>
                      <a:pt x="21" y="220"/>
                      <a:pt x="19" y="212"/>
                    </a:cubicBezTo>
                    <a:cubicBezTo>
                      <a:pt x="15" y="200"/>
                      <a:pt x="12" y="187"/>
                      <a:pt x="10" y="174"/>
                    </a:cubicBezTo>
                    <a:cubicBezTo>
                      <a:pt x="0" y="116"/>
                      <a:pt x="10" y="61"/>
                      <a:pt x="37" y="9"/>
                    </a:cubicBezTo>
                    <a:cubicBezTo>
                      <a:pt x="37" y="8"/>
                      <a:pt x="38" y="6"/>
                      <a:pt x="39" y="5"/>
                    </a:cubicBezTo>
                    <a:cubicBezTo>
                      <a:pt x="41" y="2"/>
                      <a:pt x="44" y="0"/>
                      <a:pt x="49" y="0"/>
                    </a:cubicBezTo>
                    <a:cubicBezTo>
                      <a:pt x="53" y="0"/>
                      <a:pt x="58" y="0"/>
                      <a:pt x="62" y="0"/>
                    </a:cubicBezTo>
                    <a:cubicBezTo>
                      <a:pt x="105" y="0"/>
                      <a:pt x="147" y="0"/>
                      <a:pt x="190" y="0"/>
                    </a:cubicBezTo>
                    <a:cubicBezTo>
                      <a:pt x="196" y="0"/>
                      <a:pt x="202" y="1"/>
                      <a:pt x="208" y="3"/>
                    </a:cubicBezTo>
                    <a:cubicBezTo>
                      <a:pt x="223" y="8"/>
                      <a:pt x="232" y="20"/>
                      <a:pt x="235" y="36"/>
                    </a:cubicBezTo>
                    <a:cubicBezTo>
                      <a:pt x="237" y="42"/>
                      <a:pt x="237" y="47"/>
                      <a:pt x="237" y="53"/>
                    </a:cubicBezTo>
                    <a:cubicBezTo>
                      <a:pt x="237" y="113"/>
                      <a:pt x="237" y="174"/>
                      <a:pt x="237" y="234"/>
                    </a:cubicBezTo>
                    <a:cubicBezTo>
                      <a:pt x="237" y="236"/>
                      <a:pt x="237" y="238"/>
                      <a:pt x="236" y="24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988809" y="988843"/>
                <a:ext cx="142262" cy="38799"/>
              </a:xfrm>
              <a:custGeom>
                <a:avLst/>
                <a:gdLst>
                  <a:gd name="T0" fmla="*/ 0 w 343"/>
                  <a:gd name="T1" fmla="*/ 2 h 95"/>
                  <a:gd name="T2" fmla="*/ 7 w 343"/>
                  <a:gd name="T3" fmla="*/ 1 h 95"/>
                  <a:gd name="T4" fmla="*/ 95 w 343"/>
                  <a:gd name="T5" fmla="*/ 0 h 95"/>
                  <a:gd name="T6" fmla="*/ 118 w 343"/>
                  <a:gd name="T7" fmla="*/ 13 h 95"/>
                  <a:gd name="T8" fmla="*/ 173 w 343"/>
                  <a:gd name="T9" fmla="*/ 46 h 95"/>
                  <a:gd name="T10" fmla="*/ 188 w 343"/>
                  <a:gd name="T11" fmla="*/ 46 h 95"/>
                  <a:gd name="T12" fmla="*/ 335 w 343"/>
                  <a:gd name="T13" fmla="*/ 46 h 95"/>
                  <a:gd name="T14" fmla="*/ 343 w 343"/>
                  <a:gd name="T15" fmla="*/ 46 h 95"/>
                  <a:gd name="T16" fmla="*/ 332 w 343"/>
                  <a:gd name="T17" fmla="*/ 56 h 95"/>
                  <a:gd name="T18" fmla="*/ 287 w 343"/>
                  <a:gd name="T19" fmla="*/ 77 h 95"/>
                  <a:gd name="T20" fmla="*/ 187 w 343"/>
                  <a:gd name="T21" fmla="*/ 94 h 95"/>
                  <a:gd name="T22" fmla="*/ 83 w 343"/>
                  <a:gd name="T23" fmla="*/ 67 h 95"/>
                  <a:gd name="T24" fmla="*/ 8 w 343"/>
                  <a:gd name="T25" fmla="*/ 11 h 95"/>
                  <a:gd name="T26" fmla="*/ 0 w 343"/>
                  <a:gd name="T27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95">
                    <a:moveTo>
                      <a:pt x="0" y="2"/>
                    </a:moveTo>
                    <a:cubicBezTo>
                      <a:pt x="3" y="0"/>
                      <a:pt x="5" y="1"/>
                      <a:pt x="7" y="1"/>
                    </a:cubicBezTo>
                    <a:cubicBezTo>
                      <a:pt x="36" y="1"/>
                      <a:pt x="65" y="1"/>
                      <a:pt x="95" y="0"/>
                    </a:cubicBezTo>
                    <a:cubicBezTo>
                      <a:pt x="105" y="0"/>
                      <a:pt x="113" y="4"/>
                      <a:pt x="118" y="13"/>
                    </a:cubicBezTo>
                    <a:cubicBezTo>
                      <a:pt x="130" y="35"/>
                      <a:pt x="149" y="45"/>
                      <a:pt x="173" y="46"/>
                    </a:cubicBezTo>
                    <a:cubicBezTo>
                      <a:pt x="178" y="46"/>
                      <a:pt x="183" y="46"/>
                      <a:pt x="188" y="46"/>
                    </a:cubicBezTo>
                    <a:cubicBezTo>
                      <a:pt x="237" y="46"/>
                      <a:pt x="286" y="46"/>
                      <a:pt x="335" y="46"/>
                    </a:cubicBezTo>
                    <a:cubicBezTo>
                      <a:pt x="337" y="46"/>
                      <a:pt x="340" y="46"/>
                      <a:pt x="343" y="46"/>
                    </a:cubicBezTo>
                    <a:cubicBezTo>
                      <a:pt x="339" y="51"/>
                      <a:pt x="336" y="53"/>
                      <a:pt x="332" y="56"/>
                    </a:cubicBezTo>
                    <a:cubicBezTo>
                      <a:pt x="318" y="65"/>
                      <a:pt x="303" y="72"/>
                      <a:pt x="287" y="77"/>
                    </a:cubicBezTo>
                    <a:cubicBezTo>
                      <a:pt x="255" y="89"/>
                      <a:pt x="222" y="95"/>
                      <a:pt x="187" y="94"/>
                    </a:cubicBezTo>
                    <a:cubicBezTo>
                      <a:pt x="151" y="92"/>
                      <a:pt x="116" y="83"/>
                      <a:pt x="83" y="67"/>
                    </a:cubicBezTo>
                    <a:cubicBezTo>
                      <a:pt x="55" y="53"/>
                      <a:pt x="29" y="35"/>
                      <a:pt x="8" y="11"/>
                    </a:cubicBezTo>
                    <a:cubicBezTo>
                      <a:pt x="5" y="8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946607" y="803699"/>
                <a:ext cx="243002" cy="240960"/>
              </a:xfrm>
              <a:custGeom>
                <a:avLst/>
                <a:gdLst>
                  <a:gd name="T0" fmla="*/ 570 w 583"/>
                  <a:gd name="T1" fmla="*/ 217 h 587"/>
                  <a:gd name="T2" fmla="*/ 573 w 583"/>
                  <a:gd name="T3" fmla="*/ 220 h 587"/>
                  <a:gd name="T4" fmla="*/ 580 w 583"/>
                  <a:gd name="T5" fmla="*/ 316 h 587"/>
                  <a:gd name="T6" fmla="*/ 556 w 583"/>
                  <a:gd name="T7" fmla="*/ 402 h 587"/>
                  <a:gd name="T8" fmla="*/ 482 w 583"/>
                  <a:gd name="T9" fmla="*/ 503 h 587"/>
                  <a:gd name="T10" fmla="*/ 368 w 583"/>
                  <a:gd name="T11" fmla="*/ 561 h 587"/>
                  <a:gd name="T12" fmla="*/ 272 w 583"/>
                  <a:gd name="T13" fmla="*/ 570 h 587"/>
                  <a:gd name="T14" fmla="*/ 121 w 583"/>
                  <a:gd name="T15" fmla="*/ 511 h 587"/>
                  <a:gd name="T16" fmla="*/ 15 w 583"/>
                  <a:gd name="T17" fmla="*/ 329 h 587"/>
                  <a:gd name="T18" fmla="*/ 96 w 583"/>
                  <a:gd name="T19" fmla="*/ 83 h 587"/>
                  <a:gd name="T20" fmla="*/ 242 w 583"/>
                  <a:gd name="T21" fmla="*/ 6 h 587"/>
                  <a:gd name="T22" fmla="*/ 282 w 583"/>
                  <a:gd name="T23" fmla="*/ 1 h 587"/>
                  <a:gd name="T24" fmla="*/ 286 w 583"/>
                  <a:gd name="T25" fmla="*/ 3 h 587"/>
                  <a:gd name="T26" fmla="*/ 283 w 583"/>
                  <a:gd name="T27" fmla="*/ 10 h 587"/>
                  <a:gd name="T28" fmla="*/ 277 w 583"/>
                  <a:gd name="T29" fmla="*/ 12 h 587"/>
                  <a:gd name="T30" fmla="*/ 219 w 583"/>
                  <a:gd name="T31" fmla="*/ 22 h 587"/>
                  <a:gd name="T32" fmla="*/ 53 w 583"/>
                  <a:gd name="T33" fmla="*/ 157 h 587"/>
                  <a:gd name="T34" fmla="*/ 22 w 583"/>
                  <a:gd name="T35" fmla="*/ 265 h 587"/>
                  <a:gd name="T36" fmla="*/ 98 w 583"/>
                  <a:gd name="T37" fmla="*/ 477 h 587"/>
                  <a:gd name="T38" fmla="*/ 238 w 583"/>
                  <a:gd name="T39" fmla="*/ 555 h 587"/>
                  <a:gd name="T40" fmla="*/ 565 w 583"/>
                  <a:gd name="T41" fmla="*/ 347 h 587"/>
                  <a:gd name="T42" fmla="*/ 571 w 583"/>
                  <a:gd name="T43" fmla="*/ 262 h 587"/>
                  <a:gd name="T44" fmla="*/ 570 w 583"/>
                  <a:gd name="T45" fmla="*/ 21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3" h="587">
                    <a:moveTo>
                      <a:pt x="570" y="217"/>
                    </a:moveTo>
                    <a:cubicBezTo>
                      <a:pt x="572" y="218"/>
                      <a:pt x="572" y="219"/>
                      <a:pt x="573" y="220"/>
                    </a:cubicBezTo>
                    <a:cubicBezTo>
                      <a:pt x="580" y="252"/>
                      <a:pt x="583" y="284"/>
                      <a:pt x="580" y="316"/>
                    </a:cubicBezTo>
                    <a:cubicBezTo>
                      <a:pt x="577" y="346"/>
                      <a:pt x="568" y="374"/>
                      <a:pt x="556" y="402"/>
                    </a:cubicBezTo>
                    <a:cubicBezTo>
                      <a:pt x="538" y="441"/>
                      <a:pt x="515" y="475"/>
                      <a:pt x="482" y="503"/>
                    </a:cubicBezTo>
                    <a:cubicBezTo>
                      <a:pt x="449" y="532"/>
                      <a:pt x="410" y="550"/>
                      <a:pt x="368" y="561"/>
                    </a:cubicBezTo>
                    <a:cubicBezTo>
                      <a:pt x="336" y="569"/>
                      <a:pt x="305" y="572"/>
                      <a:pt x="272" y="570"/>
                    </a:cubicBezTo>
                    <a:cubicBezTo>
                      <a:pt x="216" y="565"/>
                      <a:pt x="165" y="546"/>
                      <a:pt x="121" y="511"/>
                    </a:cubicBezTo>
                    <a:cubicBezTo>
                      <a:pt x="62" y="464"/>
                      <a:pt x="26" y="403"/>
                      <a:pt x="15" y="329"/>
                    </a:cubicBezTo>
                    <a:cubicBezTo>
                      <a:pt x="0" y="234"/>
                      <a:pt x="29" y="151"/>
                      <a:pt x="96" y="83"/>
                    </a:cubicBezTo>
                    <a:cubicBezTo>
                      <a:pt x="137" y="42"/>
                      <a:pt x="186" y="17"/>
                      <a:pt x="242" y="6"/>
                    </a:cubicBezTo>
                    <a:cubicBezTo>
                      <a:pt x="255" y="3"/>
                      <a:pt x="269" y="2"/>
                      <a:pt x="282" y="1"/>
                    </a:cubicBezTo>
                    <a:cubicBezTo>
                      <a:pt x="284" y="0"/>
                      <a:pt x="285" y="1"/>
                      <a:pt x="286" y="3"/>
                    </a:cubicBezTo>
                    <a:cubicBezTo>
                      <a:pt x="286" y="6"/>
                      <a:pt x="285" y="9"/>
                      <a:pt x="283" y="10"/>
                    </a:cubicBezTo>
                    <a:cubicBezTo>
                      <a:pt x="281" y="11"/>
                      <a:pt x="279" y="11"/>
                      <a:pt x="277" y="12"/>
                    </a:cubicBezTo>
                    <a:cubicBezTo>
                      <a:pt x="257" y="12"/>
                      <a:pt x="238" y="16"/>
                      <a:pt x="219" y="22"/>
                    </a:cubicBezTo>
                    <a:cubicBezTo>
                      <a:pt x="145" y="44"/>
                      <a:pt x="90" y="90"/>
                      <a:pt x="53" y="157"/>
                    </a:cubicBezTo>
                    <a:cubicBezTo>
                      <a:pt x="35" y="191"/>
                      <a:pt x="24" y="227"/>
                      <a:pt x="22" y="265"/>
                    </a:cubicBezTo>
                    <a:cubicBezTo>
                      <a:pt x="17" y="347"/>
                      <a:pt x="42" y="418"/>
                      <a:pt x="98" y="477"/>
                    </a:cubicBezTo>
                    <a:cubicBezTo>
                      <a:pt x="136" y="517"/>
                      <a:pt x="184" y="542"/>
                      <a:pt x="238" y="555"/>
                    </a:cubicBezTo>
                    <a:cubicBezTo>
                      <a:pt x="380" y="587"/>
                      <a:pt x="531" y="497"/>
                      <a:pt x="565" y="347"/>
                    </a:cubicBezTo>
                    <a:cubicBezTo>
                      <a:pt x="571" y="319"/>
                      <a:pt x="573" y="290"/>
                      <a:pt x="571" y="262"/>
                    </a:cubicBezTo>
                    <a:cubicBezTo>
                      <a:pt x="570" y="247"/>
                      <a:pt x="570" y="232"/>
                      <a:pt x="570" y="2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1067087" y="769665"/>
                <a:ext cx="32672" cy="87808"/>
              </a:xfrm>
              <a:custGeom>
                <a:avLst/>
                <a:gdLst>
                  <a:gd name="T0" fmla="*/ 3 w 79"/>
                  <a:gd name="T1" fmla="*/ 215 h 215"/>
                  <a:gd name="T2" fmla="*/ 2 w 79"/>
                  <a:gd name="T3" fmla="*/ 210 h 215"/>
                  <a:gd name="T4" fmla="*/ 1 w 79"/>
                  <a:gd name="T5" fmla="*/ 117 h 215"/>
                  <a:gd name="T6" fmla="*/ 5 w 79"/>
                  <a:gd name="T7" fmla="*/ 90 h 215"/>
                  <a:gd name="T8" fmla="*/ 33 w 79"/>
                  <a:gd name="T9" fmla="*/ 43 h 215"/>
                  <a:gd name="T10" fmla="*/ 48 w 79"/>
                  <a:gd name="T11" fmla="*/ 30 h 215"/>
                  <a:gd name="T12" fmla="*/ 75 w 79"/>
                  <a:gd name="T13" fmla="*/ 2 h 215"/>
                  <a:gd name="T14" fmla="*/ 78 w 79"/>
                  <a:gd name="T15" fmla="*/ 0 h 215"/>
                  <a:gd name="T16" fmla="*/ 79 w 79"/>
                  <a:gd name="T17" fmla="*/ 4 h 215"/>
                  <a:gd name="T18" fmla="*/ 78 w 79"/>
                  <a:gd name="T19" fmla="*/ 105 h 215"/>
                  <a:gd name="T20" fmla="*/ 59 w 79"/>
                  <a:gd name="T21" fmla="*/ 157 h 215"/>
                  <a:gd name="T22" fmla="*/ 41 w 79"/>
                  <a:gd name="T23" fmla="*/ 175 h 215"/>
                  <a:gd name="T24" fmla="*/ 4 w 79"/>
                  <a:gd name="T25" fmla="*/ 214 h 215"/>
                  <a:gd name="T26" fmla="*/ 3 w 79"/>
                  <a:gd name="T2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215">
                    <a:moveTo>
                      <a:pt x="3" y="215"/>
                    </a:moveTo>
                    <a:cubicBezTo>
                      <a:pt x="1" y="213"/>
                      <a:pt x="2" y="212"/>
                      <a:pt x="2" y="210"/>
                    </a:cubicBezTo>
                    <a:cubicBezTo>
                      <a:pt x="2" y="179"/>
                      <a:pt x="0" y="148"/>
                      <a:pt x="1" y="117"/>
                    </a:cubicBezTo>
                    <a:cubicBezTo>
                      <a:pt x="2" y="108"/>
                      <a:pt x="2" y="99"/>
                      <a:pt x="5" y="90"/>
                    </a:cubicBezTo>
                    <a:cubicBezTo>
                      <a:pt x="9" y="71"/>
                      <a:pt x="18" y="55"/>
                      <a:pt x="33" y="43"/>
                    </a:cubicBezTo>
                    <a:cubicBezTo>
                      <a:pt x="38" y="38"/>
                      <a:pt x="43" y="34"/>
                      <a:pt x="48" y="30"/>
                    </a:cubicBezTo>
                    <a:cubicBezTo>
                      <a:pt x="58" y="22"/>
                      <a:pt x="67" y="13"/>
                      <a:pt x="75" y="2"/>
                    </a:cubicBezTo>
                    <a:cubicBezTo>
                      <a:pt x="76" y="2"/>
                      <a:pt x="76" y="0"/>
                      <a:pt x="78" y="0"/>
                    </a:cubicBezTo>
                    <a:cubicBezTo>
                      <a:pt x="79" y="1"/>
                      <a:pt x="79" y="2"/>
                      <a:pt x="79" y="4"/>
                    </a:cubicBezTo>
                    <a:cubicBezTo>
                      <a:pt x="79" y="37"/>
                      <a:pt x="79" y="71"/>
                      <a:pt x="78" y="105"/>
                    </a:cubicBezTo>
                    <a:cubicBezTo>
                      <a:pt x="78" y="125"/>
                      <a:pt x="71" y="142"/>
                      <a:pt x="59" y="157"/>
                    </a:cubicBezTo>
                    <a:cubicBezTo>
                      <a:pt x="54" y="163"/>
                      <a:pt x="47" y="169"/>
                      <a:pt x="41" y="175"/>
                    </a:cubicBezTo>
                    <a:cubicBezTo>
                      <a:pt x="28" y="187"/>
                      <a:pt x="15" y="199"/>
                      <a:pt x="4" y="214"/>
                    </a:cubicBezTo>
                    <a:cubicBezTo>
                      <a:pt x="4" y="214"/>
                      <a:pt x="3" y="214"/>
                      <a:pt x="3" y="21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979280" y="975910"/>
                <a:ext cx="168127" cy="25185"/>
              </a:xfrm>
              <a:custGeom>
                <a:avLst/>
                <a:gdLst>
                  <a:gd name="T0" fmla="*/ 404 w 404"/>
                  <a:gd name="T1" fmla="*/ 47 h 61"/>
                  <a:gd name="T2" fmla="*/ 380 w 404"/>
                  <a:gd name="T3" fmla="*/ 60 h 61"/>
                  <a:gd name="T4" fmla="*/ 356 w 404"/>
                  <a:gd name="T5" fmla="*/ 60 h 61"/>
                  <a:gd name="T6" fmla="*/ 207 w 404"/>
                  <a:gd name="T7" fmla="*/ 60 h 61"/>
                  <a:gd name="T8" fmla="*/ 188 w 404"/>
                  <a:gd name="T9" fmla="*/ 59 h 61"/>
                  <a:gd name="T10" fmla="*/ 155 w 404"/>
                  <a:gd name="T11" fmla="*/ 33 h 61"/>
                  <a:gd name="T12" fmla="*/ 150 w 404"/>
                  <a:gd name="T13" fmla="*/ 22 h 61"/>
                  <a:gd name="T14" fmla="*/ 138 w 404"/>
                  <a:gd name="T15" fmla="*/ 14 h 61"/>
                  <a:gd name="T16" fmla="*/ 133 w 404"/>
                  <a:gd name="T17" fmla="*/ 14 h 61"/>
                  <a:gd name="T18" fmla="*/ 17 w 404"/>
                  <a:gd name="T19" fmla="*/ 14 h 61"/>
                  <a:gd name="T20" fmla="*/ 1 w 404"/>
                  <a:gd name="T21" fmla="*/ 4 h 61"/>
                  <a:gd name="T22" fmla="*/ 3 w 404"/>
                  <a:gd name="T23" fmla="*/ 0 h 61"/>
                  <a:gd name="T24" fmla="*/ 9 w 404"/>
                  <a:gd name="T25" fmla="*/ 0 h 61"/>
                  <a:gd name="T26" fmla="*/ 143 w 404"/>
                  <a:gd name="T27" fmla="*/ 0 h 61"/>
                  <a:gd name="T28" fmla="*/ 148 w 404"/>
                  <a:gd name="T29" fmla="*/ 1 h 61"/>
                  <a:gd name="T30" fmla="*/ 161 w 404"/>
                  <a:gd name="T31" fmla="*/ 10 h 61"/>
                  <a:gd name="T32" fmla="*/ 163 w 404"/>
                  <a:gd name="T33" fmla="*/ 17 h 61"/>
                  <a:gd name="T34" fmla="*/ 200 w 404"/>
                  <a:gd name="T35" fmla="*/ 46 h 61"/>
                  <a:gd name="T36" fmla="*/ 243 w 404"/>
                  <a:gd name="T37" fmla="*/ 46 h 61"/>
                  <a:gd name="T38" fmla="*/ 396 w 404"/>
                  <a:gd name="T39" fmla="*/ 46 h 61"/>
                  <a:gd name="T40" fmla="*/ 404 w 404"/>
                  <a:gd name="T41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4" h="61">
                    <a:moveTo>
                      <a:pt x="404" y="47"/>
                    </a:moveTo>
                    <a:cubicBezTo>
                      <a:pt x="398" y="56"/>
                      <a:pt x="390" y="60"/>
                      <a:pt x="380" y="60"/>
                    </a:cubicBezTo>
                    <a:cubicBezTo>
                      <a:pt x="372" y="61"/>
                      <a:pt x="364" y="60"/>
                      <a:pt x="356" y="60"/>
                    </a:cubicBezTo>
                    <a:cubicBezTo>
                      <a:pt x="306" y="60"/>
                      <a:pt x="257" y="60"/>
                      <a:pt x="207" y="60"/>
                    </a:cubicBezTo>
                    <a:cubicBezTo>
                      <a:pt x="201" y="60"/>
                      <a:pt x="194" y="60"/>
                      <a:pt x="188" y="59"/>
                    </a:cubicBezTo>
                    <a:cubicBezTo>
                      <a:pt x="173" y="56"/>
                      <a:pt x="162" y="47"/>
                      <a:pt x="155" y="33"/>
                    </a:cubicBezTo>
                    <a:cubicBezTo>
                      <a:pt x="153" y="30"/>
                      <a:pt x="151" y="26"/>
                      <a:pt x="150" y="22"/>
                    </a:cubicBezTo>
                    <a:cubicBezTo>
                      <a:pt x="148" y="17"/>
                      <a:pt x="144" y="14"/>
                      <a:pt x="138" y="14"/>
                    </a:cubicBezTo>
                    <a:cubicBezTo>
                      <a:pt x="137" y="14"/>
                      <a:pt x="135" y="14"/>
                      <a:pt x="133" y="14"/>
                    </a:cubicBezTo>
                    <a:cubicBezTo>
                      <a:pt x="94" y="14"/>
                      <a:pt x="56" y="14"/>
                      <a:pt x="17" y="14"/>
                    </a:cubicBezTo>
                    <a:cubicBezTo>
                      <a:pt x="9" y="15"/>
                      <a:pt x="5" y="11"/>
                      <a:pt x="1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54" y="0"/>
                      <a:pt x="98" y="0"/>
                      <a:pt x="143" y="0"/>
                    </a:cubicBezTo>
                    <a:cubicBezTo>
                      <a:pt x="144" y="0"/>
                      <a:pt x="146" y="0"/>
                      <a:pt x="148" y="1"/>
                    </a:cubicBezTo>
                    <a:cubicBezTo>
                      <a:pt x="154" y="1"/>
                      <a:pt x="158" y="4"/>
                      <a:pt x="161" y="10"/>
                    </a:cubicBezTo>
                    <a:cubicBezTo>
                      <a:pt x="161" y="12"/>
                      <a:pt x="162" y="15"/>
                      <a:pt x="163" y="17"/>
                    </a:cubicBezTo>
                    <a:cubicBezTo>
                      <a:pt x="167" y="35"/>
                      <a:pt x="180" y="46"/>
                      <a:pt x="200" y="46"/>
                    </a:cubicBezTo>
                    <a:cubicBezTo>
                      <a:pt x="214" y="46"/>
                      <a:pt x="229" y="46"/>
                      <a:pt x="243" y="46"/>
                    </a:cubicBezTo>
                    <a:cubicBezTo>
                      <a:pt x="294" y="46"/>
                      <a:pt x="345" y="46"/>
                      <a:pt x="396" y="46"/>
                    </a:cubicBezTo>
                    <a:cubicBezTo>
                      <a:pt x="398" y="46"/>
                      <a:pt x="401" y="46"/>
                      <a:pt x="404" y="4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1348888" y="984759"/>
                <a:ext cx="46286" cy="42202"/>
              </a:xfrm>
              <a:custGeom>
                <a:avLst/>
                <a:gdLst>
                  <a:gd name="T0" fmla="*/ 57 w 112"/>
                  <a:gd name="T1" fmla="*/ 68 h 102"/>
                  <a:gd name="T2" fmla="*/ 60 w 112"/>
                  <a:gd name="T3" fmla="*/ 62 h 102"/>
                  <a:gd name="T4" fmla="*/ 77 w 112"/>
                  <a:gd name="T5" fmla="*/ 10 h 102"/>
                  <a:gd name="T6" fmla="*/ 87 w 112"/>
                  <a:gd name="T7" fmla="*/ 3 h 102"/>
                  <a:gd name="T8" fmla="*/ 92 w 112"/>
                  <a:gd name="T9" fmla="*/ 3 h 102"/>
                  <a:gd name="T10" fmla="*/ 98 w 112"/>
                  <a:gd name="T11" fmla="*/ 8 h 102"/>
                  <a:gd name="T12" fmla="*/ 112 w 112"/>
                  <a:gd name="T13" fmla="*/ 91 h 102"/>
                  <a:gd name="T14" fmla="*/ 112 w 112"/>
                  <a:gd name="T15" fmla="*/ 96 h 102"/>
                  <a:gd name="T16" fmla="*/ 109 w 112"/>
                  <a:gd name="T17" fmla="*/ 99 h 102"/>
                  <a:gd name="T18" fmla="*/ 106 w 112"/>
                  <a:gd name="T19" fmla="*/ 99 h 102"/>
                  <a:gd name="T20" fmla="*/ 95 w 112"/>
                  <a:gd name="T21" fmla="*/ 90 h 102"/>
                  <a:gd name="T22" fmla="*/ 87 w 112"/>
                  <a:gd name="T23" fmla="*/ 45 h 102"/>
                  <a:gd name="T24" fmla="*/ 86 w 112"/>
                  <a:gd name="T25" fmla="*/ 42 h 102"/>
                  <a:gd name="T26" fmla="*/ 82 w 112"/>
                  <a:gd name="T27" fmla="*/ 46 h 102"/>
                  <a:gd name="T28" fmla="*/ 68 w 112"/>
                  <a:gd name="T29" fmla="*/ 90 h 102"/>
                  <a:gd name="T30" fmla="*/ 60 w 112"/>
                  <a:gd name="T31" fmla="*/ 99 h 102"/>
                  <a:gd name="T32" fmla="*/ 46 w 112"/>
                  <a:gd name="T33" fmla="*/ 91 h 102"/>
                  <a:gd name="T34" fmla="*/ 31 w 112"/>
                  <a:gd name="T35" fmla="*/ 47 h 102"/>
                  <a:gd name="T36" fmla="*/ 29 w 112"/>
                  <a:gd name="T37" fmla="*/ 41 h 102"/>
                  <a:gd name="T38" fmla="*/ 27 w 112"/>
                  <a:gd name="T39" fmla="*/ 44 h 102"/>
                  <a:gd name="T40" fmla="*/ 19 w 112"/>
                  <a:gd name="T41" fmla="*/ 88 h 102"/>
                  <a:gd name="T42" fmla="*/ 18 w 112"/>
                  <a:gd name="T43" fmla="*/ 92 h 102"/>
                  <a:gd name="T44" fmla="*/ 3 w 112"/>
                  <a:gd name="T45" fmla="*/ 99 h 102"/>
                  <a:gd name="T46" fmla="*/ 1 w 112"/>
                  <a:gd name="T47" fmla="*/ 93 h 102"/>
                  <a:gd name="T48" fmla="*/ 5 w 112"/>
                  <a:gd name="T49" fmla="*/ 66 h 102"/>
                  <a:gd name="T50" fmla="*/ 15 w 112"/>
                  <a:gd name="T51" fmla="*/ 11 h 102"/>
                  <a:gd name="T52" fmla="*/ 16 w 112"/>
                  <a:gd name="T53" fmla="*/ 6 h 102"/>
                  <a:gd name="T54" fmla="*/ 21 w 112"/>
                  <a:gd name="T55" fmla="*/ 3 h 102"/>
                  <a:gd name="T56" fmla="*/ 38 w 112"/>
                  <a:gd name="T57" fmla="*/ 14 h 102"/>
                  <a:gd name="T58" fmla="*/ 54 w 112"/>
                  <a:gd name="T59" fmla="*/ 63 h 102"/>
                  <a:gd name="T60" fmla="*/ 57 w 112"/>
                  <a:gd name="T61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02">
                    <a:moveTo>
                      <a:pt x="57" y="68"/>
                    </a:moveTo>
                    <a:cubicBezTo>
                      <a:pt x="59" y="66"/>
                      <a:pt x="59" y="64"/>
                      <a:pt x="60" y="62"/>
                    </a:cubicBezTo>
                    <a:cubicBezTo>
                      <a:pt x="65" y="45"/>
                      <a:pt x="72" y="28"/>
                      <a:pt x="77" y="10"/>
                    </a:cubicBezTo>
                    <a:cubicBezTo>
                      <a:pt x="79" y="4"/>
                      <a:pt x="81" y="3"/>
                      <a:pt x="87" y="3"/>
                    </a:cubicBezTo>
                    <a:cubicBezTo>
                      <a:pt x="89" y="3"/>
                      <a:pt x="90" y="3"/>
                      <a:pt x="92" y="3"/>
                    </a:cubicBezTo>
                    <a:cubicBezTo>
                      <a:pt x="96" y="3"/>
                      <a:pt x="97" y="4"/>
                      <a:pt x="98" y="8"/>
                    </a:cubicBezTo>
                    <a:cubicBezTo>
                      <a:pt x="103" y="36"/>
                      <a:pt x="107" y="63"/>
                      <a:pt x="112" y="91"/>
                    </a:cubicBezTo>
                    <a:cubicBezTo>
                      <a:pt x="112" y="93"/>
                      <a:pt x="112" y="94"/>
                      <a:pt x="112" y="96"/>
                    </a:cubicBezTo>
                    <a:cubicBezTo>
                      <a:pt x="112" y="98"/>
                      <a:pt x="111" y="99"/>
                      <a:pt x="109" y="99"/>
                    </a:cubicBezTo>
                    <a:cubicBezTo>
                      <a:pt x="108" y="99"/>
                      <a:pt x="107" y="99"/>
                      <a:pt x="106" y="99"/>
                    </a:cubicBezTo>
                    <a:cubicBezTo>
                      <a:pt x="98" y="100"/>
                      <a:pt x="96" y="99"/>
                      <a:pt x="95" y="90"/>
                    </a:cubicBezTo>
                    <a:cubicBezTo>
                      <a:pt x="92" y="75"/>
                      <a:pt x="89" y="60"/>
                      <a:pt x="87" y="45"/>
                    </a:cubicBezTo>
                    <a:cubicBezTo>
                      <a:pt x="87" y="44"/>
                      <a:pt x="87" y="42"/>
                      <a:pt x="86" y="42"/>
                    </a:cubicBezTo>
                    <a:cubicBezTo>
                      <a:pt x="83" y="42"/>
                      <a:pt x="83" y="44"/>
                      <a:pt x="82" y="46"/>
                    </a:cubicBezTo>
                    <a:cubicBezTo>
                      <a:pt x="77" y="61"/>
                      <a:pt x="72" y="75"/>
                      <a:pt x="68" y="90"/>
                    </a:cubicBezTo>
                    <a:cubicBezTo>
                      <a:pt x="66" y="94"/>
                      <a:pt x="65" y="98"/>
                      <a:pt x="60" y="99"/>
                    </a:cubicBezTo>
                    <a:cubicBezTo>
                      <a:pt x="53" y="101"/>
                      <a:pt x="49" y="98"/>
                      <a:pt x="46" y="91"/>
                    </a:cubicBezTo>
                    <a:cubicBezTo>
                      <a:pt x="41" y="76"/>
                      <a:pt x="36" y="62"/>
                      <a:pt x="31" y="47"/>
                    </a:cubicBezTo>
                    <a:cubicBezTo>
                      <a:pt x="31" y="45"/>
                      <a:pt x="31" y="43"/>
                      <a:pt x="29" y="41"/>
                    </a:cubicBezTo>
                    <a:cubicBezTo>
                      <a:pt x="27" y="42"/>
                      <a:pt x="27" y="43"/>
                      <a:pt x="27" y="44"/>
                    </a:cubicBezTo>
                    <a:cubicBezTo>
                      <a:pt x="24" y="59"/>
                      <a:pt x="22" y="73"/>
                      <a:pt x="19" y="88"/>
                    </a:cubicBezTo>
                    <a:cubicBezTo>
                      <a:pt x="19" y="89"/>
                      <a:pt x="19" y="91"/>
                      <a:pt x="18" y="92"/>
                    </a:cubicBezTo>
                    <a:cubicBezTo>
                      <a:pt x="16" y="99"/>
                      <a:pt x="10" y="102"/>
                      <a:pt x="3" y="99"/>
                    </a:cubicBezTo>
                    <a:cubicBezTo>
                      <a:pt x="0" y="98"/>
                      <a:pt x="0" y="96"/>
                      <a:pt x="1" y="93"/>
                    </a:cubicBezTo>
                    <a:cubicBezTo>
                      <a:pt x="2" y="84"/>
                      <a:pt x="4" y="75"/>
                      <a:pt x="5" y="66"/>
                    </a:cubicBezTo>
                    <a:cubicBezTo>
                      <a:pt x="9" y="48"/>
                      <a:pt x="12" y="29"/>
                      <a:pt x="15" y="11"/>
                    </a:cubicBezTo>
                    <a:cubicBezTo>
                      <a:pt x="15" y="9"/>
                      <a:pt x="16" y="8"/>
                      <a:pt x="16" y="6"/>
                    </a:cubicBezTo>
                    <a:cubicBezTo>
                      <a:pt x="17" y="4"/>
                      <a:pt x="18" y="3"/>
                      <a:pt x="21" y="3"/>
                    </a:cubicBezTo>
                    <a:cubicBezTo>
                      <a:pt x="33" y="3"/>
                      <a:pt x="33" y="0"/>
                      <a:pt x="38" y="14"/>
                    </a:cubicBezTo>
                    <a:cubicBezTo>
                      <a:pt x="43" y="30"/>
                      <a:pt x="48" y="47"/>
                      <a:pt x="54" y="63"/>
                    </a:cubicBezTo>
                    <a:cubicBezTo>
                      <a:pt x="54" y="65"/>
                      <a:pt x="55" y="66"/>
                      <a:pt x="57" y="6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1332551" y="813228"/>
                <a:ext cx="46286" cy="40841"/>
              </a:xfrm>
              <a:custGeom>
                <a:avLst/>
                <a:gdLst>
                  <a:gd name="T0" fmla="*/ 27 w 112"/>
                  <a:gd name="T1" fmla="*/ 39 h 99"/>
                  <a:gd name="T2" fmla="*/ 18 w 112"/>
                  <a:gd name="T3" fmla="*/ 87 h 99"/>
                  <a:gd name="T4" fmla="*/ 4 w 112"/>
                  <a:gd name="T5" fmla="*/ 97 h 99"/>
                  <a:gd name="T6" fmla="*/ 0 w 112"/>
                  <a:gd name="T7" fmla="*/ 92 h 99"/>
                  <a:gd name="T8" fmla="*/ 2 w 112"/>
                  <a:gd name="T9" fmla="*/ 78 h 99"/>
                  <a:gd name="T10" fmla="*/ 15 w 112"/>
                  <a:gd name="T11" fmla="*/ 8 h 99"/>
                  <a:gd name="T12" fmla="*/ 23 w 112"/>
                  <a:gd name="T13" fmla="*/ 1 h 99"/>
                  <a:gd name="T14" fmla="*/ 25 w 112"/>
                  <a:gd name="T15" fmla="*/ 0 h 99"/>
                  <a:gd name="T16" fmla="*/ 36 w 112"/>
                  <a:gd name="T17" fmla="*/ 7 h 99"/>
                  <a:gd name="T18" fmla="*/ 53 w 112"/>
                  <a:gd name="T19" fmla="*/ 59 h 99"/>
                  <a:gd name="T20" fmla="*/ 56 w 112"/>
                  <a:gd name="T21" fmla="*/ 65 h 99"/>
                  <a:gd name="T22" fmla="*/ 61 w 112"/>
                  <a:gd name="T23" fmla="*/ 56 h 99"/>
                  <a:gd name="T24" fmla="*/ 77 w 112"/>
                  <a:gd name="T25" fmla="*/ 7 h 99"/>
                  <a:gd name="T26" fmla="*/ 86 w 112"/>
                  <a:gd name="T27" fmla="*/ 0 h 99"/>
                  <a:gd name="T28" fmla="*/ 98 w 112"/>
                  <a:gd name="T29" fmla="*/ 10 h 99"/>
                  <a:gd name="T30" fmla="*/ 112 w 112"/>
                  <a:gd name="T31" fmla="*/ 92 h 99"/>
                  <a:gd name="T32" fmla="*/ 108 w 112"/>
                  <a:gd name="T33" fmla="*/ 97 h 99"/>
                  <a:gd name="T34" fmla="*/ 94 w 112"/>
                  <a:gd name="T35" fmla="*/ 86 h 99"/>
                  <a:gd name="T36" fmla="*/ 86 w 112"/>
                  <a:gd name="T37" fmla="*/ 43 h 99"/>
                  <a:gd name="T38" fmla="*/ 85 w 112"/>
                  <a:gd name="T39" fmla="*/ 39 h 99"/>
                  <a:gd name="T40" fmla="*/ 82 w 112"/>
                  <a:gd name="T41" fmla="*/ 42 h 99"/>
                  <a:gd name="T42" fmla="*/ 66 w 112"/>
                  <a:gd name="T43" fmla="*/ 90 h 99"/>
                  <a:gd name="T44" fmla="*/ 56 w 112"/>
                  <a:gd name="T45" fmla="*/ 97 h 99"/>
                  <a:gd name="T46" fmla="*/ 45 w 112"/>
                  <a:gd name="T47" fmla="*/ 90 h 99"/>
                  <a:gd name="T48" fmla="*/ 31 w 112"/>
                  <a:gd name="T49" fmla="*/ 45 h 99"/>
                  <a:gd name="T50" fmla="*/ 27 w 112"/>
                  <a:gd name="T51" fmla="*/ 3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99">
                    <a:moveTo>
                      <a:pt x="27" y="39"/>
                    </a:moveTo>
                    <a:cubicBezTo>
                      <a:pt x="24" y="56"/>
                      <a:pt x="21" y="72"/>
                      <a:pt x="18" y="87"/>
                    </a:cubicBezTo>
                    <a:cubicBezTo>
                      <a:pt x="16" y="96"/>
                      <a:pt x="13" y="99"/>
                      <a:pt x="4" y="97"/>
                    </a:cubicBezTo>
                    <a:cubicBezTo>
                      <a:pt x="1" y="97"/>
                      <a:pt x="0" y="95"/>
                      <a:pt x="0" y="92"/>
                    </a:cubicBezTo>
                    <a:cubicBezTo>
                      <a:pt x="1" y="88"/>
                      <a:pt x="1" y="83"/>
                      <a:pt x="2" y="78"/>
                    </a:cubicBezTo>
                    <a:cubicBezTo>
                      <a:pt x="6" y="55"/>
                      <a:pt x="10" y="31"/>
                      <a:pt x="15" y="8"/>
                    </a:cubicBezTo>
                    <a:cubicBezTo>
                      <a:pt x="16" y="1"/>
                      <a:pt x="16" y="1"/>
                      <a:pt x="23" y="1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32" y="0"/>
                      <a:pt x="33" y="1"/>
                      <a:pt x="36" y="7"/>
                    </a:cubicBezTo>
                    <a:cubicBezTo>
                      <a:pt x="41" y="25"/>
                      <a:pt x="47" y="42"/>
                      <a:pt x="53" y="59"/>
                    </a:cubicBezTo>
                    <a:cubicBezTo>
                      <a:pt x="53" y="62"/>
                      <a:pt x="54" y="64"/>
                      <a:pt x="56" y="65"/>
                    </a:cubicBezTo>
                    <a:cubicBezTo>
                      <a:pt x="59" y="63"/>
                      <a:pt x="59" y="59"/>
                      <a:pt x="61" y="56"/>
                    </a:cubicBezTo>
                    <a:cubicBezTo>
                      <a:pt x="66" y="40"/>
                      <a:pt x="72" y="24"/>
                      <a:pt x="77" y="7"/>
                    </a:cubicBezTo>
                    <a:cubicBezTo>
                      <a:pt x="78" y="2"/>
                      <a:pt x="80" y="0"/>
                      <a:pt x="86" y="0"/>
                    </a:cubicBezTo>
                    <a:cubicBezTo>
                      <a:pt x="96" y="0"/>
                      <a:pt x="96" y="0"/>
                      <a:pt x="98" y="10"/>
                    </a:cubicBezTo>
                    <a:cubicBezTo>
                      <a:pt x="102" y="37"/>
                      <a:pt x="107" y="64"/>
                      <a:pt x="112" y="92"/>
                    </a:cubicBezTo>
                    <a:cubicBezTo>
                      <a:pt x="112" y="96"/>
                      <a:pt x="112" y="96"/>
                      <a:pt x="108" y="97"/>
                    </a:cubicBezTo>
                    <a:cubicBezTo>
                      <a:pt x="97" y="99"/>
                      <a:pt x="96" y="98"/>
                      <a:pt x="94" y="86"/>
                    </a:cubicBezTo>
                    <a:cubicBezTo>
                      <a:pt x="91" y="72"/>
                      <a:pt x="89" y="57"/>
                      <a:pt x="86" y="43"/>
                    </a:cubicBezTo>
                    <a:cubicBezTo>
                      <a:pt x="86" y="42"/>
                      <a:pt x="86" y="40"/>
                      <a:pt x="85" y="39"/>
                    </a:cubicBezTo>
                    <a:cubicBezTo>
                      <a:pt x="83" y="39"/>
                      <a:pt x="83" y="41"/>
                      <a:pt x="82" y="42"/>
                    </a:cubicBezTo>
                    <a:cubicBezTo>
                      <a:pt x="77" y="58"/>
                      <a:pt x="72" y="74"/>
                      <a:pt x="66" y="90"/>
                    </a:cubicBezTo>
                    <a:cubicBezTo>
                      <a:pt x="65" y="95"/>
                      <a:pt x="62" y="97"/>
                      <a:pt x="56" y="97"/>
                    </a:cubicBezTo>
                    <a:cubicBezTo>
                      <a:pt x="50" y="97"/>
                      <a:pt x="47" y="96"/>
                      <a:pt x="45" y="90"/>
                    </a:cubicBezTo>
                    <a:cubicBezTo>
                      <a:pt x="40" y="75"/>
                      <a:pt x="36" y="60"/>
                      <a:pt x="31" y="45"/>
                    </a:cubicBezTo>
                    <a:cubicBezTo>
                      <a:pt x="30" y="43"/>
                      <a:pt x="30" y="41"/>
                      <a:pt x="27" y="3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1605502" y="984759"/>
                <a:ext cx="49009" cy="41522"/>
              </a:xfrm>
              <a:custGeom>
                <a:avLst/>
                <a:gdLst>
                  <a:gd name="T0" fmla="*/ 4 w 118"/>
                  <a:gd name="T1" fmla="*/ 4 h 101"/>
                  <a:gd name="T2" fmla="*/ 30 w 118"/>
                  <a:gd name="T3" fmla="*/ 12 h 101"/>
                  <a:gd name="T4" fmla="*/ 45 w 118"/>
                  <a:gd name="T5" fmla="*/ 32 h 101"/>
                  <a:gd name="T6" fmla="*/ 49 w 118"/>
                  <a:gd name="T7" fmla="*/ 35 h 101"/>
                  <a:gd name="T8" fmla="*/ 50 w 118"/>
                  <a:gd name="T9" fmla="*/ 30 h 101"/>
                  <a:gd name="T10" fmla="*/ 50 w 118"/>
                  <a:gd name="T11" fmla="*/ 10 h 101"/>
                  <a:gd name="T12" fmla="*/ 58 w 118"/>
                  <a:gd name="T13" fmla="*/ 3 h 101"/>
                  <a:gd name="T14" fmla="*/ 68 w 118"/>
                  <a:gd name="T15" fmla="*/ 13 h 101"/>
                  <a:gd name="T16" fmla="*/ 68 w 118"/>
                  <a:gd name="T17" fmla="*/ 31 h 101"/>
                  <a:gd name="T18" fmla="*/ 69 w 118"/>
                  <a:gd name="T19" fmla="*/ 35 h 101"/>
                  <a:gd name="T20" fmla="*/ 72 w 118"/>
                  <a:gd name="T21" fmla="*/ 33 h 101"/>
                  <a:gd name="T22" fmla="*/ 85 w 118"/>
                  <a:gd name="T23" fmla="*/ 15 h 101"/>
                  <a:gd name="T24" fmla="*/ 108 w 118"/>
                  <a:gd name="T25" fmla="*/ 3 h 101"/>
                  <a:gd name="T26" fmla="*/ 114 w 118"/>
                  <a:gd name="T27" fmla="*/ 4 h 101"/>
                  <a:gd name="T28" fmla="*/ 112 w 118"/>
                  <a:gd name="T29" fmla="*/ 8 h 101"/>
                  <a:gd name="T30" fmla="*/ 89 w 118"/>
                  <a:gd name="T31" fmla="*/ 36 h 101"/>
                  <a:gd name="T32" fmla="*/ 88 w 118"/>
                  <a:gd name="T33" fmla="*/ 51 h 101"/>
                  <a:gd name="T34" fmla="*/ 115 w 118"/>
                  <a:gd name="T35" fmla="*/ 92 h 101"/>
                  <a:gd name="T36" fmla="*/ 117 w 118"/>
                  <a:gd name="T37" fmla="*/ 98 h 101"/>
                  <a:gd name="T38" fmla="*/ 111 w 118"/>
                  <a:gd name="T39" fmla="*/ 99 h 101"/>
                  <a:gd name="T40" fmla="*/ 92 w 118"/>
                  <a:gd name="T41" fmla="*/ 88 h 101"/>
                  <a:gd name="T42" fmla="*/ 74 w 118"/>
                  <a:gd name="T43" fmla="*/ 58 h 101"/>
                  <a:gd name="T44" fmla="*/ 70 w 118"/>
                  <a:gd name="T45" fmla="*/ 55 h 101"/>
                  <a:gd name="T46" fmla="*/ 68 w 118"/>
                  <a:gd name="T47" fmla="*/ 60 h 101"/>
                  <a:gd name="T48" fmla="*/ 68 w 118"/>
                  <a:gd name="T49" fmla="*/ 89 h 101"/>
                  <a:gd name="T50" fmla="*/ 68 w 118"/>
                  <a:gd name="T51" fmla="*/ 93 h 101"/>
                  <a:gd name="T52" fmla="*/ 67 w 118"/>
                  <a:gd name="T53" fmla="*/ 96 h 101"/>
                  <a:gd name="T54" fmla="*/ 56 w 118"/>
                  <a:gd name="T55" fmla="*/ 99 h 101"/>
                  <a:gd name="T56" fmla="*/ 50 w 118"/>
                  <a:gd name="T57" fmla="*/ 94 h 101"/>
                  <a:gd name="T58" fmla="*/ 50 w 118"/>
                  <a:gd name="T59" fmla="*/ 89 h 101"/>
                  <a:gd name="T60" fmla="*/ 50 w 118"/>
                  <a:gd name="T61" fmla="*/ 61 h 101"/>
                  <a:gd name="T62" fmla="*/ 50 w 118"/>
                  <a:gd name="T63" fmla="*/ 57 h 101"/>
                  <a:gd name="T64" fmla="*/ 48 w 118"/>
                  <a:gd name="T65" fmla="*/ 55 h 101"/>
                  <a:gd name="T66" fmla="*/ 45 w 118"/>
                  <a:gd name="T67" fmla="*/ 56 h 101"/>
                  <a:gd name="T68" fmla="*/ 43 w 118"/>
                  <a:gd name="T69" fmla="*/ 59 h 101"/>
                  <a:gd name="T70" fmla="*/ 25 w 118"/>
                  <a:gd name="T71" fmla="*/ 90 h 101"/>
                  <a:gd name="T72" fmla="*/ 7 w 118"/>
                  <a:gd name="T73" fmla="*/ 99 h 101"/>
                  <a:gd name="T74" fmla="*/ 0 w 118"/>
                  <a:gd name="T75" fmla="*/ 99 h 101"/>
                  <a:gd name="T76" fmla="*/ 4 w 118"/>
                  <a:gd name="T77" fmla="*/ 89 h 101"/>
                  <a:gd name="T78" fmla="*/ 29 w 118"/>
                  <a:gd name="T79" fmla="*/ 51 h 101"/>
                  <a:gd name="T80" fmla="*/ 28 w 118"/>
                  <a:gd name="T81" fmla="*/ 36 h 101"/>
                  <a:gd name="T82" fmla="*/ 7 w 118"/>
                  <a:gd name="T83" fmla="*/ 10 h 101"/>
                  <a:gd name="T84" fmla="*/ 4 w 118"/>
                  <a:gd name="T85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101">
                    <a:moveTo>
                      <a:pt x="4" y="4"/>
                    </a:moveTo>
                    <a:cubicBezTo>
                      <a:pt x="15" y="0"/>
                      <a:pt x="25" y="3"/>
                      <a:pt x="30" y="12"/>
                    </a:cubicBezTo>
                    <a:cubicBezTo>
                      <a:pt x="35" y="19"/>
                      <a:pt x="40" y="25"/>
                      <a:pt x="45" y="32"/>
                    </a:cubicBezTo>
                    <a:cubicBezTo>
                      <a:pt x="46" y="33"/>
                      <a:pt x="47" y="35"/>
                      <a:pt x="49" y="35"/>
                    </a:cubicBezTo>
                    <a:cubicBezTo>
                      <a:pt x="51" y="34"/>
                      <a:pt x="50" y="31"/>
                      <a:pt x="50" y="30"/>
                    </a:cubicBezTo>
                    <a:cubicBezTo>
                      <a:pt x="50" y="23"/>
                      <a:pt x="50" y="17"/>
                      <a:pt x="50" y="10"/>
                    </a:cubicBezTo>
                    <a:cubicBezTo>
                      <a:pt x="50" y="4"/>
                      <a:pt x="51" y="3"/>
                      <a:pt x="58" y="3"/>
                    </a:cubicBezTo>
                    <a:cubicBezTo>
                      <a:pt x="68" y="3"/>
                      <a:pt x="68" y="3"/>
                      <a:pt x="68" y="13"/>
                    </a:cubicBezTo>
                    <a:cubicBezTo>
                      <a:pt x="67" y="19"/>
                      <a:pt x="68" y="25"/>
                      <a:pt x="68" y="31"/>
                    </a:cubicBezTo>
                    <a:cubicBezTo>
                      <a:pt x="68" y="33"/>
                      <a:pt x="67" y="34"/>
                      <a:pt x="69" y="35"/>
                    </a:cubicBezTo>
                    <a:cubicBezTo>
                      <a:pt x="70" y="35"/>
                      <a:pt x="71" y="34"/>
                      <a:pt x="72" y="33"/>
                    </a:cubicBezTo>
                    <a:cubicBezTo>
                      <a:pt x="76" y="27"/>
                      <a:pt x="82" y="22"/>
                      <a:pt x="85" y="15"/>
                    </a:cubicBezTo>
                    <a:cubicBezTo>
                      <a:pt x="90" y="5"/>
                      <a:pt x="98" y="1"/>
                      <a:pt x="108" y="3"/>
                    </a:cubicBezTo>
                    <a:cubicBezTo>
                      <a:pt x="110" y="3"/>
                      <a:pt x="112" y="2"/>
                      <a:pt x="114" y="4"/>
                    </a:cubicBezTo>
                    <a:cubicBezTo>
                      <a:pt x="114" y="6"/>
                      <a:pt x="113" y="7"/>
                      <a:pt x="112" y="8"/>
                    </a:cubicBezTo>
                    <a:cubicBezTo>
                      <a:pt x="104" y="17"/>
                      <a:pt x="97" y="26"/>
                      <a:pt x="89" y="36"/>
                    </a:cubicBezTo>
                    <a:cubicBezTo>
                      <a:pt x="84" y="42"/>
                      <a:pt x="84" y="44"/>
                      <a:pt x="88" y="51"/>
                    </a:cubicBezTo>
                    <a:cubicBezTo>
                      <a:pt x="97" y="64"/>
                      <a:pt x="106" y="78"/>
                      <a:pt x="115" y="92"/>
                    </a:cubicBezTo>
                    <a:cubicBezTo>
                      <a:pt x="116" y="94"/>
                      <a:pt x="118" y="96"/>
                      <a:pt x="117" y="98"/>
                    </a:cubicBezTo>
                    <a:cubicBezTo>
                      <a:pt x="116" y="100"/>
                      <a:pt x="113" y="99"/>
                      <a:pt x="111" y="99"/>
                    </a:cubicBezTo>
                    <a:cubicBezTo>
                      <a:pt x="98" y="99"/>
                      <a:pt x="98" y="99"/>
                      <a:pt x="92" y="88"/>
                    </a:cubicBezTo>
                    <a:cubicBezTo>
                      <a:pt x="86" y="78"/>
                      <a:pt x="80" y="68"/>
                      <a:pt x="74" y="58"/>
                    </a:cubicBezTo>
                    <a:cubicBezTo>
                      <a:pt x="73" y="56"/>
                      <a:pt x="72" y="55"/>
                      <a:pt x="70" y="55"/>
                    </a:cubicBezTo>
                    <a:cubicBezTo>
                      <a:pt x="67" y="56"/>
                      <a:pt x="68" y="58"/>
                      <a:pt x="68" y="60"/>
                    </a:cubicBezTo>
                    <a:cubicBezTo>
                      <a:pt x="68" y="70"/>
                      <a:pt x="68" y="80"/>
                      <a:pt x="68" y="89"/>
                    </a:cubicBezTo>
                    <a:cubicBezTo>
                      <a:pt x="68" y="91"/>
                      <a:pt x="68" y="92"/>
                      <a:pt x="68" y="93"/>
                    </a:cubicBezTo>
                    <a:cubicBezTo>
                      <a:pt x="68" y="94"/>
                      <a:pt x="68" y="95"/>
                      <a:pt x="67" y="96"/>
                    </a:cubicBezTo>
                    <a:cubicBezTo>
                      <a:pt x="64" y="101"/>
                      <a:pt x="60" y="99"/>
                      <a:pt x="56" y="99"/>
                    </a:cubicBezTo>
                    <a:cubicBezTo>
                      <a:pt x="53" y="99"/>
                      <a:pt x="50" y="98"/>
                      <a:pt x="50" y="94"/>
                    </a:cubicBezTo>
                    <a:cubicBezTo>
                      <a:pt x="50" y="93"/>
                      <a:pt x="50" y="91"/>
                      <a:pt x="50" y="89"/>
                    </a:cubicBezTo>
                    <a:cubicBezTo>
                      <a:pt x="50" y="79"/>
                      <a:pt x="50" y="70"/>
                      <a:pt x="50" y="61"/>
                    </a:cubicBezTo>
                    <a:cubicBezTo>
                      <a:pt x="50" y="60"/>
                      <a:pt x="50" y="58"/>
                      <a:pt x="50" y="57"/>
                    </a:cubicBezTo>
                    <a:cubicBezTo>
                      <a:pt x="49" y="56"/>
                      <a:pt x="49" y="55"/>
                      <a:pt x="48" y="55"/>
                    </a:cubicBezTo>
                    <a:cubicBezTo>
                      <a:pt x="46" y="55"/>
                      <a:pt x="45" y="55"/>
                      <a:pt x="45" y="56"/>
                    </a:cubicBezTo>
                    <a:cubicBezTo>
                      <a:pt x="44" y="57"/>
                      <a:pt x="44" y="58"/>
                      <a:pt x="43" y="59"/>
                    </a:cubicBezTo>
                    <a:cubicBezTo>
                      <a:pt x="37" y="69"/>
                      <a:pt x="30" y="79"/>
                      <a:pt x="25" y="90"/>
                    </a:cubicBezTo>
                    <a:cubicBezTo>
                      <a:pt x="21" y="97"/>
                      <a:pt x="16" y="101"/>
                      <a:pt x="7" y="99"/>
                    </a:cubicBezTo>
                    <a:cubicBezTo>
                      <a:pt x="5" y="99"/>
                      <a:pt x="3" y="99"/>
                      <a:pt x="0" y="99"/>
                    </a:cubicBezTo>
                    <a:cubicBezTo>
                      <a:pt x="1" y="95"/>
                      <a:pt x="3" y="92"/>
                      <a:pt x="4" y="89"/>
                    </a:cubicBezTo>
                    <a:cubicBezTo>
                      <a:pt x="13" y="77"/>
                      <a:pt x="21" y="64"/>
                      <a:pt x="29" y="51"/>
                    </a:cubicBezTo>
                    <a:cubicBezTo>
                      <a:pt x="33" y="44"/>
                      <a:pt x="33" y="42"/>
                      <a:pt x="28" y="36"/>
                    </a:cubicBezTo>
                    <a:cubicBezTo>
                      <a:pt x="21" y="27"/>
                      <a:pt x="14" y="18"/>
                      <a:pt x="7" y="10"/>
                    </a:cubicBezTo>
                    <a:cubicBezTo>
                      <a:pt x="6" y="8"/>
                      <a:pt x="4" y="7"/>
                      <a:pt x="4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972473" y="963658"/>
                <a:ext cx="185144" cy="23824"/>
              </a:xfrm>
              <a:custGeom>
                <a:avLst/>
                <a:gdLst>
                  <a:gd name="T0" fmla="*/ 445 w 445"/>
                  <a:gd name="T1" fmla="*/ 48 h 59"/>
                  <a:gd name="T2" fmla="*/ 428 w 445"/>
                  <a:gd name="T3" fmla="*/ 59 h 59"/>
                  <a:gd name="T4" fmla="*/ 364 w 445"/>
                  <a:gd name="T5" fmla="*/ 59 h 59"/>
                  <a:gd name="T6" fmla="*/ 221 w 445"/>
                  <a:gd name="T7" fmla="*/ 59 h 59"/>
                  <a:gd name="T8" fmla="*/ 210 w 445"/>
                  <a:gd name="T9" fmla="*/ 58 h 59"/>
                  <a:gd name="T10" fmla="*/ 198 w 445"/>
                  <a:gd name="T11" fmla="*/ 48 h 59"/>
                  <a:gd name="T12" fmla="*/ 195 w 445"/>
                  <a:gd name="T13" fmla="*/ 38 h 59"/>
                  <a:gd name="T14" fmla="*/ 164 w 445"/>
                  <a:gd name="T15" fmla="*/ 14 h 59"/>
                  <a:gd name="T16" fmla="*/ 144 w 445"/>
                  <a:gd name="T17" fmla="*/ 13 h 59"/>
                  <a:gd name="T18" fmla="*/ 37 w 445"/>
                  <a:gd name="T19" fmla="*/ 13 h 59"/>
                  <a:gd name="T20" fmla="*/ 17 w 445"/>
                  <a:gd name="T21" fmla="*/ 13 h 59"/>
                  <a:gd name="T22" fmla="*/ 9 w 445"/>
                  <a:gd name="T23" fmla="*/ 13 h 59"/>
                  <a:gd name="T24" fmla="*/ 2 w 445"/>
                  <a:gd name="T25" fmla="*/ 8 h 59"/>
                  <a:gd name="T26" fmla="*/ 1 w 445"/>
                  <a:gd name="T27" fmla="*/ 3 h 59"/>
                  <a:gd name="T28" fmla="*/ 6 w 445"/>
                  <a:gd name="T29" fmla="*/ 1 h 59"/>
                  <a:gd name="T30" fmla="*/ 158 w 445"/>
                  <a:gd name="T31" fmla="*/ 1 h 59"/>
                  <a:gd name="T32" fmla="*/ 171 w 445"/>
                  <a:gd name="T33" fmla="*/ 2 h 59"/>
                  <a:gd name="T34" fmla="*/ 202 w 445"/>
                  <a:gd name="T35" fmla="*/ 25 h 59"/>
                  <a:gd name="T36" fmla="*/ 207 w 445"/>
                  <a:gd name="T37" fmla="*/ 39 h 59"/>
                  <a:gd name="T38" fmla="*/ 218 w 445"/>
                  <a:gd name="T39" fmla="*/ 47 h 59"/>
                  <a:gd name="T40" fmla="*/ 223 w 445"/>
                  <a:gd name="T41" fmla="*/ 47 h 59"/>
                  <a:gd name="T42" fmla="*/ 437 w 445"/>
                  <a:gd name="T43" fmla="*/ 47 h 59"/>
                  <a:gd name="T44" fmla="*/ 445 w 445"/>
                  <a:gd name="T4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59">
                    <a:moveTo>
                      <a:pt x="445" y="48"/>
                    </a:moveTo>
                    <a:cubicBezTo>
                      <a:pt x="442" y="56"/>
                      <a:pt x="436" y="59"/>
                      <a:pt x="428" y="59"/>
                    </a:cubicBezTo>
                    <a:cubicBezTo>
                      <a:pt x="407" y="59"/>
                      <a:pt x="385" y="59"/>
                      <a:pt x="364" y="59"/>
                    </a:cubicBezTo>
                    <a:cubicBezTo>
                      <a:pt x="316" y="59"/>
                      <a:pt x="268" y="59"/>
                      <a:pt x="221" y="59"/>
                    </a:cubicBezTo>
                    <a:cubicBezTo>
                      <a:pt x="217" y="59"/>
                      <a:pt x="213" y="58"/>
                      <a:pt x="210" y="58"/>
                    </a:cubicBezTo>
                    <a:cubicBezTo>
                      <a:pt x="204" y="57"/>
                      <a:pt x="200" y="53"/>
                      <a:pt x="198" y="48"/>
                    </a:cubicBezTo>
                    <a:cubicBezTo>
                      <a:pt x="197" y="45"/>
                      <a:pt x="196" y="42"/>
                      <a:pt x="195" y="38"/>
                    </a:cubicBezTo>
                    <a:cubicBezTo>
                      <a:pt x="191" y="23"/>
                      <a:pt x="180" y="14"/>
                      <a:pt x="164" y="14"/>
                    </a:cubicBezTo>
                    <a:cubicBezTo>
                      <a:pt x="157" y="13"/>
                      <a:pt x="150" y="13"/>
                      <a:pt x="144" y="13"/>
                    </a:cubicBezTo>
                    <a:cubicBezTo>
                      <a:pt x="108" y="13"/>
                      <a:pt x="73" y="13"/>
                      <a:pt x="37" y="13"/>
                    </a:cubicBezTo>
                    <a:cubicBezTo>
                      <a:pt x="30" y="13"/>
                      <a:pt x="23" y="13"/>
                      <a:pt x="17" y="13"/>
                    </a:cubicBezTo>
                    <a:cubicBezTo>
                      <a:pt x="14" y="13"/>
                      <a:pt x="11" y="13"/>
                      <a:pt x="9" y="13"/>
                    </a:cubicBezTo>
                    <a:cubicBezTo>
                      <a:pt x="6" y="12"/>
                      <a:pt x="4" y="11"/>
                      <a:pt x="2" y="8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2" y="0"/>
                      <a:pt x="5" y="1"/>
                      <a:pt x="6" y="1"/>
                    </a:cubicBezTo>
                    <a:cubicBezTo>
                      <a:pt x="57" y="1"/>
                      <a:pt x="107" y="1"/>
                      <a:pt x="158" y="1"/>
                    </a:cubicBezTo>
                    <a:cubicBezTo>
                      <a:pt x="162" y="1"/>
                      <a:pt x="167" y="2"/>
                      <a:pt x="171" y="2"/>
                    </a:cubicBezTo>
                    <a:cubicBezTo>
                      <a:pt x="185" y="5"/>
                      <a:pt x="196" y="12"/>
                      <a:pt x="202" y="25"/>
                    </a:cubicBezTo>
                    <a:cubicBezTo>
                      <a:pt x="204" y="30"/>
                      <a:pt x="205" y="34"/>
                      <a:pt x="207" y="39"/>
                    </a:cubicBezTo>
                    <a:cubicBezTo>
                      <a:pt x="208" y="45"/>
                      <a:pt x="211" y="47"/>
                      <a:pt x="218" y="47"/>
                    </a:cubicBezTo>
                    <a:cubicBezTo>
                      <a:pt x="220" y="47"/>
                      <a:pt x="222" y="47"/>
                      <a:pt x="223" y="47"/>
                    </a:cubicBezTo>
                    <a:cubicBezTo>
                      <a:pt x="295" y="47"/>
                      <a:pt x="366" y="47"/>
                      <a:pt x="437" y="47"/>
                    </a:cubicBezTo>
                    <a:cubicBezTo>
                      <a:pt x="440" y="47"/>
                      <a:pt x="442" y="47"/>
                      <a:pt x="445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1216155" y="986120"/>
                <a:ext cx="42202" cy="45606"/>
              </a:xfrm>
              <a:custGeom>
                <a:avLst/>
                <a:gdLst>
                  <a:gd name="T0" fmla="*/ 50 w 102"/>
                  <a:gd name="T1" fmla="*/ 96 h 111"/>
                  <a:gd name="T2" fmla="*/ 27 w 102"/>
                  <a:gd name="T3" fmla="*/ 96 h 111"/>
                  <a:gd name="T4" fmla="*/ 22 w 102"/>
                  <a:gd name="T5" fmla="*/ 96 h 111"/>
                  <a:gd name="T6" fmla="*/ 17 w 102"/>
                  <a:gd name="T7" fmla="*/ 103 h 111"/>
                  <a:gd name="T8" fmla="*/ 9 w 102"/>
                  <a:gd name="T9" fmla="*/ 111 h 111"/>
                  <a:gd name="T10" fmla="*/ 5 w 102"/>
                  <a:gd name="T11" fmla="*/ 111 h 111"/>
                  <a:gd name="T12" fmla="*/ 0 w 102"/>
                  <a:gd name="T13" fmla="*/ 105 h 111"/>
                  <a:gd name="T14" fmla="*/ 0 w 102"/>
                  <a:gd name="T15" fmla="*/ 85 h 111"/>
                  <a:gd name="T16" fmla="*/ 6 w 102"/>
                  <a:gd name="T17" fmla="*/ 79 h 111"/>
                  <a:gd name="T18" fmla="*/ 13 w 102"/>
                  <a:gd name="T19" fmla="*/ 74 h 111"/>
                  <a:gd name="T20" fmla="*/ 39 w 102"/>
                  <a:gd name="T21" fmla="*/ 7 h 111"/>
                  <a:gd name="T22" fmla="*/ 49 w 102"/>
                  <a:gd name="T23" fmla="*/ 0 h 111"/>
                  <a:gd name="T24" fmla="*/ 63 w 102"/>
                  <a:gd name="T25" fmla="*/ 7 h 111"/>
                  <a:gd name="T26" fmla="*/ 87 w 102"/>
                  <a:gd name="T27" fmla="*/ 69 h 111"/>
                  <a:gd name="T28" fmla="*/ 89 w 102"/>
                  <a:gd name="T29" fmla="*/ 74 h 111"/>
                  <a:gd name="T30" fmla="*/ 96 w 102"/>
                  <a:gd name="T31" fmla="*/ 79 h 111"/>
                  <a:gd name="T32" fmla="*/ 102 w 102"/>
                  <a:gd name="T33" fmla="*/ 85 h 111"/>
                  <a:gd name="T34" fmla="*/ 102 w 102"/>
                  <a:gd name="T35" fmla="*/ 102 h 111"/>
                  <a:gd name="T36" fmla="*/ 93 w 102"/>
                  <a:gd name="T37" fmla="*/ 111 h 111"/>
                  <a:gd name="T38" fmla="*/ 90 w 102"/>
                  <a:gd name="T39" fmla="*/ 111 h 111"/>
                  <a:gd name="T40" fmla="*/ 84 w 102"/>
                  <a:gd name="T41" fmla="*/ 104 h 111"/>
                  <a:gd name="T42" fmla="*/ 76 w 102"/>
                  <a:gd name="T43" fmla="*/ 96 h 111"/>
                  <a:gd name="T44" fmla="*/ 50 w 102"/>
                  <a:gd name="T45" fmla="*/ 96 h 111"/>
                  <a:gd name="T46" fmla="*/ 51 w 102"/>
                  <a:gd name="T47" fmla="*/ 27 h 111"/>
                  <a:gd name="T48" fmla="*/ 50 w 102"/>
                  <a:gd name="T49" fmla="*/ 27 h 111"/>
                  <a:gd name="T50" fmla="*/ 31 w 102"/>
                  <a:gd name="T51" fmla="*/ 75 h 111"/>
                  <a:gd name="T52" fmla="*/ 34 w 102"/>
                  <a:gd name="T53" fmla="*/ 79 h 111"/>
                  <a:gd name="T54" fmla="*/ 56 w 102"/>
                  <a:gd name="T55" fmla="*/ 79 h 111"/>
                  <a:gd name="T56" fmla="*/ 66 w 102"/>
                  <a:gd name="T57" fmla="*/ 79 h 111"/>
                  <a:gd name="T58" fmla="*/ 70 w 102"/>
                  <a:gd name="T59" fmla="*/ 73 h 111"/>
                  <a:gd name="T60" fmla="*/ 70 w 102"/>
                  <a:gd name="T61" fmla="*/ 72 h 111"/>
                  <a:gd name="T62" fmla="*/ 53 w 102"/>
                  <a:gd name="T63" fmla="*/ 31 h 111"/>
                  <a:gd name="T64" fmla="*/ 51 w 102"/>
                  <a:gd name="T65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11">
                    <a:moveTo>
                      <a:pt x="50" y="96"/>
                    </a:moveTo>
                    <a:cubicBezTo>
                      <a:pt x="43" y="96"/>
                      <a:pt x="35" y="96"/>
                      <a:pt x="27" y="96"/>
                    </a:cubicBezTo>
                    <a:cubicBezTo>
                      <a:pt x="25" y="96"/>
                      <a:pt x="24" y="96"/>
                      <a:pt x="22" y="96"/>
                    </a:cubicBezTo>
                    <a:cubicBezTo>
                      <a:pt x="18" y="97"/>
                      <a:pt x="17" y="98"/>
                      <a:pt x="17" y="103"/>
                    </a:cubicBezTo>
                    <a:cubicBezTo>
                      <a:pt x="17" y="110"/>
                      <a:pt x="16" y="110"/>
                      <a:pt x="9" y="111"/>
                    </a:cubicBezTo>
                    <a:cubicBezTo>
                      <a:pt x="8" y="111"/>
                      <a:pt x="6" y="111"/>
                      <a:pt x="5" y="111"/>
                    </a:cubicBezTo>
                    <a:cubicBezTo>
                      <a:pt x="2" y="110"/>
                      <a:pt x="0" y="109"/>
                      <a:pt x="0" y="105"/>
                    </a:cubicBezTo>
                    <a:cubicBezTo>
                      <a:pt x="0" y="98"/>
                      <a:pt x="0" y="92"/>
                      <a:pt x="0" y="85"/>
                    </a:cubicBezTo>
                    <a:cubicBezTo>
                      <a:pt x="0" y="81"/>
                      <a:pt x="1" y="79"/>
                      <a:pt x="6" y="79"/>
                    </a:cubicBezTo>
                    <a:cubicBezTo>
                      <a:pt x="10" y="79"/>
                      <a:pt x="11" y="77"/>
                      <a:pt x="13" y="74"/>
                    </a:cubicBezTo>
                    <a:cubicBezTo>
                      <a:pt x="21" y="51"/>
                      <a:pt x="30" y="29"/>
                      <a:pt x="39" y="7"/>
                    </a:cubicBezTo>
                    <a:cubicBezTo>
                      <a:pt x="41" y="1"/>
                      <a:pt x="43" y="0"/>
                      <a:pt x="49" y="0"/>
                    </a:cubicBezTo>
                    <a:cubicBezTo>
                      <a:pt x="55" y="0"/>
                      <a:pt x="60" y="0"/>
                      <a:pt x="63" y="7"/>
                    </a:cubicBezTo>
                    <a:cubicBezTo>
                      <a:pt x="70" y="28"/>
                      <a:pt x="79" y="48"/>
                      <a:pt x="87" y="69"/>
                    </a:cubicBezTo>
                    <a:cubicBezTo>
                      <a:pt x="87" y="71"/>
                      <a:pt x="88" y="73"/>
                      <a:pt x="89" y="74"/>
                    </a:cubicBezTo>
                    <a:cubicBezTo>
                      <a:pt x="90" y="78"/>
                      <a:pt x="92" y="79"/>
                      <a:pt x="96" y="79"/>
                    </a:cubicBezTo>
                    <a:cubicBezTo>
                      <a:pt x="101" y="79"/>
                      <a:pt x="102" y="80"/>
                      <a:pt x="102" y="85"/>
                    </a:cubicBezTo>
                    <a:cubicBezTo>
                      <a:pt x="102" y="91"/>
                      <a:pt x="102" y="96"/>
                      <a:pt x="102" y="102"/>
                    </a:cubicBezTo>
                    <a:cubicBezTo>
                      <a:pt x="102" y="109"/>
                      <a:pt x="100" y="111"/>
                      <a:pt x="93" y="111"/>
                    </a:cubicBezTo>
                    <a:cubicBezTo>
                      <a:pt x="92" y="111"/>
                      <a:pt x="91" y="111"/>
                      <a:pt x="90" y="111"/>
                    </a:cubicBezTo>
                    <a:cubicBezTo>
                      <a:pt x="86" y="110"/>
                      <a:pt x="84" y="109"/>
                      <a:pt x="84" y="104"/>
                    </a:cubicBezTo>
                    <a:cubicBezTo>
                      <a:pt x="84" y="97"/>
                      <a:pt x="83" y="96"/>
                      <a:pt x="76" y="96"/>
                    </a:cubicBezTo>
                    <a:cubicBezTo>
                      <a:pt x="68" y="96"/>
                      <a:pt x="59" y="96"/>
                      <a:pt x="50" y="96"/>
                    </a:cubicBezTo>
                    <a:close/>
                    <a:moveTo>
                      <a:pt x="51" y="27"/>
                    </a:moveTo>
                    <a:cubicBezTo>
                      <a:pt x="50" y="27"/>
                      <a:pt x="50" y="27"/>
                      <a:pt x="50" y="27"/>
                    </a:cubicBezTo>
                    <a:cubicBezTo>
                      <a:pt x="43" y="43"/>
                      <a:pt x="37" y="59"/>
                      <a:pt x="31" y="75"/>
                    </a:cubicBezTo>
                    <a:cubicBezTo>
                      <a:pt x="29" y="78"/>
                      <a:pt x="30" y="79"/>
                      <a:pt x="34" y="79"/>
                    </a:cubicBezTo>
                    <a:cubicBezTo>
                      <a:pt x="42" y="79"/>
                      <a:pt x="49" y="79"/>
                      <a:pt x="56" y="79"/>
                    </a:cubicBezTo>
                    <a:cubicBezTo>
                      <a:pt x="59" y="79"/>
                      <a:pt x="62" y="79"/>
                      <a:pt x="66" y="79"/>
                    </a:cubicBezTo>
                    <a:cubicBezTo>
                      <a:pt x="71" y="79"/>
                      <a:pt x="72" y="78"/>
                      <a:pt x="70" y="73"/>
                    </a:cubicBezTo>
                    <a:cubicBezTo>
                      <a:pt x="70" y="73"/>
                      <a:pt x="70" y="72"/>
                      <a:pt x="70" y="72"/>
                    </a:cubicBezTo>
                    <a:cubicBezTo>
                      <a:pt x="64" y="58"/>
                      <a:pt x="59" y="45"/>
                      <a:pt x="53" y="31"/>
                    </a:cubicBezTo>
                    <a:cubicBezTo>
                      <a:pt x="53" y="30"/>
                      <a:pt x="53" y="28"/>
                      <a:pt x="51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4" name="Freeform 17"/>
              <p:cNvSpPr>
                <a:spLocks noEditPoints="1"/>
              </p:cNvSpPr>
              <p:nvPr/>
            </p:nvSpPr>
            <p:spPr bwMode="auto">
              <a:xfrm>
                <a:off x="1531309" y="984759"/>
                <a:ext cx="42202" cy="46967"/>
              </a:xfrm>
              <a:custGeom>
                <a:avLst/>
                <a:gdLst>
                  <a:gd name="T0" fmla="*/ 0 w 102"/>
                  <a:gd name="T1" fmla="*/ 98 h 114"/>
                  <a:gd name="T2" fmla="*/ 0 w 102"/>
                  <a:gd name="T3" fmla="*/ 89 h 114"/>
                  <a:gd name="T4" fmla="*/ 6 w 102"/>
                  <a:gd name="T5" fmla="*/ 82 h 114"/>
                  <a:gd name="T6" fmla="*/ 13 w 102"/>
                  <a:gd name="T7" fmla="*/ 77 h 114"/>
                  <a:gd name="T8" fmla="*/ 39 w 102"/>
                  <a:gd name="T9" fmla="*/ 11 h 114"/>
                  <a:gd name="T10" fmla="*/ 58 w 102"/>
                  <a:gd name="T11" fmla="*/ 3 h 114"/>
                  <a:gd name="T12" fmla="*/ 63 w 102"/>
                  <a:gd name="T13" fmla="*/ 10 h 114"/>
                  <a:gd name="T14" fmla="*/ 82 w 102"/>
                  <a:gd name="T15" fmla="*/ 59 h 114"/>
                  <a:gd name="T16" fmla="*/ 89 w 102"/>
                  <a:gd name="T17" fmla="*/ 77 h 114"/>
                  <a:gd name="T18" fmla="*/ 96 w 102"/>
                  <a:gd name="T19" fmla="*/ 82 h 114"/>
                  <a:gd name="T20" fmla="*/ 102 w 102"/>
                  <a:gd name="T21" fmla="*/ 88 h 114"/>
                  <a:gd name="T22" fmla="*/ 102 w 102"/>
                  <a:gd name="T23" fmla="*/ 108 h 114"/>
                  <a:gd name="T24" fmla="*/ 96 w 102"/>
                  <a:gd name="T25" fmla="*/ 114 h 114"/>
                  <a:gd name="T26" fmla="*/ 91 w 102"/>
                  <a:gd name="T27" fmla="*/ 114 h 114"/>
                  <a:gd name="T28" fmla="*/ 85 w 102"/>
                  <a:gd name="T29" fmla="*/ 107 h 114"/>
                  <a:gd name="T30" fmla="*/ 77 w 102"/>
                  <a:gd name="T31" fmla="*/ 99 h 114"/>
                  <a:gd name="T32" fmla="*/ 26 w 102"/>
                  <a:gd name="T33" fmla="*/ 99 h 114"/>
                  <a:gd name="T34" fmla="*/ 22 w 102"/>
                  <a:gd name="T35" fmla="*/ 99 h 114"/>
                  <a:gd name="T36" fmla="*/ 17 w 102"/>
                  <a:gd name="T37" fmla="*/ 105 h 114"/>
                  <a:gd name="T38" fmla="*/ 9 w 102"/>
                  <a:gd name="T39" fmla="*/ 114 h 114"/>
                  <a:gd name="T40" fmla="*/ 5 w 102"/>
                  <a:gd name="T41" fmla="*/ 113 h 114"/>
                  <a:gd name="T42" fmla="*/ 0 w 102"/>
                  <a:gd name="T43" fmla="*/ 108 h 114"/>
                  <a:gd name="T44" fmla="*/ 0 w 102"/>
                  <a:gd name="T45" fmla="*/ 103 h 114"/>
                  <a:gd name="T46" fmla="*/ 0 w 102"/>
                  <a:gd name="T47" fmla="*/ 98 h 114"/>
                  <a:gd name="T48" fmla="*/ 0 w 102"/>
                  <a:gd name="T49" fmla="*/ 98 h 114"/>
                  <a:gd name="T50" fmla="*/ 52 w 102"/>
                  <a:gd name="T51" fmla="*/ 29 h 114"/>
                  <a:gd name="T52" fmla="*/ 51 w 102"/>
                  <a:gd name="T53" fmla="*/ 29 h 114"/>
                  <a:gd name="T54" fmla="*/ 31 w 102"/>
                  <a:gd name="T55" fmla="*/ 78 h 114"/>
                  <a:gd name="T56" fmla="*/ 35 w 102"/>
                  <a:gd name="T57" fmla="*/ 82 h 114"/>
                  <a:gd name="T58" fmla="*/ 67 w 102"/>
                  <a:gd name="T59" fmla="*/ 82 h 114"/>
                  <a:gd name="T60" fmla="*/ 71 w 102"/>
                  <a:gd name="T61" fmla="*/ 77 h 114"/>
                  <a:gd name="T62" fmla="*/ 52 w 102"/>
                  <a:gd name="T6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14">
                    <a:moveTo>
                      <a:pt x="0" y="98"/>
                    </a:moveTo>
                    <a:cubicBezTo>
                      <a:pt x="0" y="95"/>
                      <a:pt x="0" y="92"/>
                      <a:pt x="0" y="89"/>
                    </a:cubicBezTo>
                    <a:cubicBezTo>
                      <a:pt x="0" y="84"/>
                      <a:pt x="2" y="82"/>
                      <a:pt x="6" y="82"/>
                    </a:cubicBezTo>
                    <a:cubicBezTo>
                      <a:pt x="11" y="82"/>
                      <a:pt x="12" y="80"/>
                      <a:pt x="13" y="77"/>
                    </a:cubicBezTo>
                    <a:cubicBezTo>
                      <a:pt x="22" y="55"/>
                      <a:pt x="31" y="33"/>
                      <a:pt x="39" y="11"/>
                    </a:cubicBezTo>
                    <a:cubicBezTo>
                      <a:pt x="41" y="4"/>
                      <a:pt x="51" y="0"/>
                      <a:pt x="58" y="3"/>
                    </a:cubicBezTo>
                    <a:cubicBezTo>
                      <a:pt x="61" y="5"/>
                      <a:pt x="62" y="7"/>
                      <a:pt x="63" y="10"/>
                    </a:cubicBezTo>
                    <a:cubicBezTo>
                      <a:pt x="69" y="26"/>
                      <a:pt x="76" y="43"/>
                      <a:pt x="82" y="59"/>
                    </a:cubicBezTo>
                    <a:cubicBezTo>
                      <a:pt x="85" y="65"/>
                      <a:pt x="87" y="71"/>
                      <a:pt x="89" y="77"/>
                    </a:cubicBezTo>
                    <a:cubicBezTo>
                      <a:pt x="90" y="80"/>
                      <a:pt x="92" y="82"/>
                      <a:pt x="96" y="82"/>
                    </a:cubicBezTo>
                    <a:cubicBezTo>
                      <a:pt x="100" y="82"/>
                      <a:pt x="102" y="84"/>
                      <a:pt x="102" y="88"/>
                    </a:cubicBezTo>
                    <a:cubicBezTo>
                      <a:pt x="102" y="95"/>
                      <a:pt x="102" y="101"/>
                      <a:pt x="102" y="108"/>
                    </a:cubicBezTo>
                    <a:cubicBezTo>
                      <a:pt x="101" y="112"/>
                      <a:pt x="101" y="113"/>
                      <a:pt x="96" y="114"/>
                    </a:cubicBezTo>
                    <a:cubicBezTo>
                      <a:pt x="94" y="114"/>
                      <a:pt x="92" y="114"/>
                      <a:pt x="91" y="114"/>
                    </a:cubicBezTo>
                    <a:cubicBezTo>
                      <a:pt x="86" y="113"/>
                      <a:pt x="85" y="112"/>
                      <a:pt x="85" y="107"/>
                    </a:cubicBezTo>
                    <a:cubicBezTo>
                      <a:pt x="85" y="100"/>
                      <a:pt x="84" y="99"/>
                      <a:pt x="77" y="99"/>
                    </a:cubicBezTo>
                    <a:cubicBezTo>
                      <a:pt x="60" y="99"/>
                      <a:pt x="43" y="99"/>
                      <a:pt x="26" y="99"/>
                    </a:cubicBezTo>
                    <a:cubicBezTo>
                      <a:pt x="25" y="99"/>
                      <a:pt x="23" y="99"/>
                      <a:pt x="22" y="99"/>
                    </a:cubicBezTo>
                    <a:cubicBezTo>
                      <a:pt x="18" y="100"/>
                      <a:pt x="17" y="101"/>
                      <a:pt x="17" y="105"/>
                    </a:cubicBezTo>
                    <a:cubicBezTo>
                      <a:pt x="18" y="112"/>
                      <a:pt x="15" y="114"/>
                      <a:pt x="9" y="114"/>
                    </a:cubicBezTo>
                    <a:cubicBezTo>
                      <a:pt x="7" y="114"/>
                      <a:pt x="6" y="113"/>
                      <a:pt x="5" y="113"/>
                    </a:cubicBezTo>
                    <a:cubicBezTo>
                      <a:pt x="2" y="113"/>
                      <a:pt x="0" y="111"/>
                      <a:pt x="0" y="108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lose/>
                    <a:moveTo>
                      <a:pt x="52" y="29"/>
                    </a:moveTo>
                    <a:cubicBezTo>
                      <a:pt x="52" y="29"/>
                      <a:pt x="51" y="29"/>
                      <a:pt x="51" y="29"/>
                    </a:cubicBezTo>
                    <a:cubicBezTo>
                      <a:pt x="44" y="45"/>
                      <a:pt x="38" y="62"/>
                      <a:pt x="31" y="78"/>
                    </a:cubicBezTo>
                    <a:cubicBezTo>
                      <a:pt x="30" y="81"/>
                      <a:pt x="31" y="82"/>
                      <a:pt x="35" y="82"/>
                    </a:cubicBezTo>
                    <a:cubicBezTo>
                      <a:pt x="46" y="82"/>
                      <a:pt x="56" y="82"/>
                      <a:pt x="67" y="82"/>
                    </a:cubicBezTo>
                    <a:cubicBezTo>
                      <a:pt x="72" y="82"/>
                      <a:pt x="72" y="81"/>
                      <a:pt x="71" y="77"/>
                    </a:cubicBezTo>
                    <a:cubicBezTo>
                      <a:pt x="65" y="61"/>
                      <a:pt x="58" y="45"/>
                      <a:pt x="52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5" name="Freeform 18"/>
              <p:cNvSpPr>
                <a:spLocks noEditPoints="1"/>
              </p:cNvSpPr>
              <p:nvPr/>
            </p:nvSpPr>
            <p:spPr bwMode="auto">
              <a:xfrm>
                <a:off x="1486384" y="984759"/>
                <a:ext cx="42202" cy="42202"/>
              </a:xfrm>
              <a:custGeom>
                <a:avLst/>
                <a:gdLst>
                  <a:gd name="T0" fmla="*/ 0 w 101"/>
                  <a:gd name="T1" fmla="*/ 52 h 102"/>
                  <a:gd name="T2" fmla="*/ 49 w 101"/>
                  <a:gd name="T3" fmla="*/ 0 h 102"/>
                  <a:gd name="T4" fmla="*/ 101 w 101"/>
                  <a:gd name="T5" fmla="*/ 49 h 102"/>
                  <a:gd name="T6" fmla="*/ 52 w 101"/>
                  <a:gd name="T7" fmla="*/ 101 h 102"/>
                  <a:gd name="T8" fmla="*/ 0 w 101"/>
                  <a:gd name="T9" fmla="*/ 52 h 102"/>
                  <a:gd name="T10" fmla="*/ 82 w 101"/>
                  <a:gd name="T11" fmla="*/ 51 h 102"/>
                  <a:gd name="T12" fmla="*/ 51 w 101"/>
                  <a:gd name="T13" fmla="*/ 18 h 102"/>
                  <a:gd name="T14" fmla="*/ 18 w 101"/>
                  <a:gd name="T15" fmla="*/ 51 h 102"/>
                  <a:gd name="T16" fmla="*/ 51 w 101"/>
                  <a:gd name="T17" fmla="*/ 84 h 102"/>
                  <a:gd name="T18" fmla="*/ 82 w 101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2">
                    <a:moveTo>
                      <a:pt x="0" y="52"/>
                    </a:moveTo>
                    <a:cubicBezTo>
                      <a:pt x="0" y="24"/>
                      <a:pt x="22" y="1"/>
                      <a:pt x="49" y="0"/>
                    </a:cubicBezTo>
                    <a:cubicBezTo>
                      <a:pt x="76" y="0"/>
                      <a:pt x="100" y="22"/>
                      <a:pt x="101" y="49"/>
                    </a:cubicBezTo>
                    <a:cubicBezTo>
                      <a:pt x="101" y="78"/>
                      <a:pt x="80" y="100"/>
                      <a:pt x="52" y="101"/>
                    </a:cubicBezTo>
                    <a:cubicBezTo>
                      <a:pt x="23" y="102"/>
                      <a:pt x="1" y="81"/>
                      <a:pt x="0" y="52"/>
                    </a:cubicBezTo>
                    <a:close/>
                    <a:moveTo>
                      <a:pt x="82" y="51"/>
                    </a:moveTo>
                    <a:cubicBezTo>
                      <a:pt x="82" y="32"/>
                      <a:pt x="69" y="18"/>
                      <a:pt x="51" y="18"/>
                    </a:cubicBezTo>
                    <a:cubicBezTo>
                      <a:pt x="32" y="18"/>
                      <a:pt x="18" y="32"/>
                      <a:pt x="18" y="51"/>
                    </a:cubicBezTo>
                    <a:cubicBezTo>
                      <a:pt x="18" y="70"/>
                      <a:pt x="32" y="84"/>
                      <a:pt x="51" y="84"/>
                    </a:cubicBezTo>
                    <a:cubicBezTo>
                      <a:pt x="68" y="84"/>
                      <a:pt x="83" y="70"/>
                      <a:pt x="82" y="5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6" name="Freeform 19"/>
              <p:cNvSpPr>
                <a:spLocks noEditPoints="1"/>
              </p:cNvSpPr>
              <p:nvPr/>
            </p:nvSpPr>
            <p:spPr bwMode="auto">
              <a:xfrm>
                <a:off x="1466644" y="927582"/>
                <a:ext cx="41521" cy="41522"/>
              </a:xfrm>
              <a:custGeom>
                <a:avLst/>
                <a:gdLst>
                  <a:gd name="T0" fmla="*/ 50 w 101"/>
                  <a:gd name="T1" fmla="*/ 101 h 101"/>
                  <a:gd name="T2" fmla="*/ 1 w 101"/>
                  <a:gd name="T3" fmla="*/ 50 h 101"/>
                  <a:gd name="T4" fmla="*/ 52 w 101"/>
                  <a:gd name="T5" fmla="*/ 0 h 101"/>
                  <a:gd name="T6" fmla="*/ 101 w 101"/>
                  <a:gd name="T7" fmla="*/ 52 h 101"/>
                  <a:gd name="T8" fmla="*/ 50 w 101"/>
                  <a:gd name="T9" fmla="*/ 101 h 101"/>
                  <a:gd name="T10" fmla="*/ 51 w 101"/>
                  <a:gd name="T11" fmla="*/ 17 h 101"/>
                  <a:gd name="T12" fmla="*/ 18 w 101"/>
                  <a:gd name="T13" fmla="*/ 50 h 101"/>
                  <a:gd name="T14" fmla="*/ 50 w 101"/>
                  <a:gd name="T15" fmla="*/ 84 h 101"/>
                  <a:gd name="T16" fmla="*/ 83 w 101"/>
                  <a:gd name="T17" fmla="*/ 51 h 101"/>
                  <a:gd name="T18" fmla="*/ 51 w 101"/>
                  <a:gd name="T19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cubicBezTo>
                      <a:pt x="23" y="101"/>
                      <a:pt x="0" y="78"/>
                      <a:pt x="1" y="50"/>
                    </a:cubicBezTo>
                    <a:cubicBezTo>
                      <a:pt x="1" y="22"/>
                      <a:pt x="24" y="0"/>
                      <a:pt x="52" y="0"/>
                    </a:cubicBezTo>
                    <a:cubicBezTo>
                      <a:pt x="79" y="0"/>
                      <a:pt x="101" y="24"/>
                      <a:pt x="101" y="52"/>
                    </a:cubicBezTo>
                    <a:cubicBezTo>
                      <a:pt x="100" y="79"/>
                      <a:pt x="78" y="101"/>
                      <a:pt x="50" y="101"/>
                    </a:cubicBezTo>
                    <a:close/>
                    <a:moveTo>
                      <a:pt x="51" y="17"/>
                    </a:moveTo>
                    <a:cubicBezTo>
                      <a:pt x="33" y="17"/>
                      <a:pt x="19" y="31"/>
                      <a:pt x="18" y="50"/>
                    </a:cubicBezTo>
                    <a:cubicBezTo>
                      <a:pt x="18" y="68"/>
                      <a:pt x="32" y="84"/>
                      <a:pt x="50" y="84"/>
                    </a:cubicBezTo>
                    <a:cubicBezTo>
                      <a:pt x="68" y="84"/>
                      <a:pt x="83" y="70"/>
                      <a:pt x="83" y="51"/>
                    </a:cubicBezTo>
                    <a:cubicBezTo>
                      <a:pt x="84" y="33"/>
                      <a:pt x="69" y="18"/>
                      <a:pt x="51" y="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1218198" y="869725"/>
                <a:ext cx="41521" cy="42202"/>
              </a:xfrm>
              <a:custGeom>
                <a:avLst/>
                <a:gdLst>
                  <a:gd name="T0" fmla="*/ 51 w 100"/>
                  <a:gd name="T1" fmla="*/ 101 h 103"/>
                  <a:gd name="T2" fmla="*/ 0 w 100"/>
                  <a:gd name="T3" fmla="*/ 51 h 103"/>
                  <a:gd name="T4" fmla="*/ 51 w 100"/>
                  <a:gd name="T5" fmla="*/ 1 h 103"/>
                  <a:gd name="T6" fmla="*/ 100 w 100"/>
                  <a:gd name="T7" fmla="*/ 51 h 103"/>
                  <a:gd name="T8" fmla="*/ 51 w 100"/>
                  <a:gd name="T9" fmla="*/ 101 h 103"/>
                  <a:gd name="T10" fmla="*/ 50 w 100"/>
                  <a:gd name="T11" fmla="*/ 18 h 103"/>
                  <a:gd name="T12" fmla="*/ 18 w 100"/>
                  <a:gd name="T13" fmla="*/ 51 h 103"/>
                  <a:gd name="T14" fmla="*/ 51 w 100"/>
                  <a:gd name="T15" fmla="*/ 85 h 103"/>
                  <a:gd name="T16" fmla="*/ 83 w 100"/>
                  <a:gd name="T17" fmla="*/ 52 h 103"/>
                  <a:gd name="T18" fmla="*/ 50 w 100"/>
                  <a:gd name="T19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3">
                    <a:moveTo>
                      <a:pt x="51" y="101"/>
                    </a:moveTo>
                    <a:cubicBezTo>
                      <a:pt x="22" y="101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1"/>
                    </a:cubicBezTo>
                    <a:cubicBezTo>
                      <a:pt x="79" y="1"/>
                      <a:pt x="100" y="23"/>
                      <a:pt x="100" y="51"/>
                    </a:cubicBezTo>
                    <a:cubicBezTo>
                      <a:pt x="100" y="83"/>
                      <a:pt x="74" y="103"/>
                      <a:pt x="51" y="101"/>
                    </a:cubicBezTo>
                    <a:close/>
                    <a:moveTo>
                      <a:pt x="50" y="18"/>
                    </a:moveTo>
                    <a:cubicBezTo>
                      <a:pt x="31" y="18"/>
                      <a:pt x="18" y="32"/>
                      <a:pt x="18" y="51"/>
                    </a:cubicBezTo>
                    <a:cubicBezTo>
                      <a:pt x="18" y="71"/>
                      <a:pt x="32" y="84"/>
                      <a:pt x="51" y="85"/>
                    </a:cubicBezTo>
                    <a:cubicBezTo>
                      <a:pt x="68" y="85"/>
                      <a:pt x="83" y="70"/>
                      <a:pt x="83" y="52"/>
                    </a:cubicBezTo>
                    <a:cubicBezTo>
                      <a:pt x="83" y="33"/>
                      <a:pt x="69" y="18"/>
                      <a:pt x="50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8" name="Freeform 21"/>
              <p:cNvSpPr>
                <a:spLocks noEditPoints="1"/>
              </p:cNvSpPr>
              <p:nvPr/>
            </p:nvSpPr>
            <p:spPr bwMode="auto">
              <a:xfrm>
                <a:off x="1399938" y="984759"/>
                <a:ext cx="42202" cy="42202"/>
              </a:xfrm>
              <a:custGeom>
                <a:avLst/>
                <a:gdLst>
                  <a:gd name="T0" fmla="*/ 101 w 102"/>
                  <a:gd name="T1" fmla="*/ 52 h 102"/>
                  <a:gd name="T2" fmla="*/ 50 w 102"/>
                  <a:gd name="T3" fmla="*/ 101 h 102"/>
                  <a:gd name="T4" fmla="*/ 1 w 102"/>
                  <a:gd name="T5" fmla="*/ 50 h 102"/>
                  <a:gd name="T6" fmla="*/ 53 w 102"/>
                  <a:gd name="T7" fmla="*/ 0 h 102"/>
                  <a:gd name="T8" fmla="*/ 101 w 102"/>
                  <a:gd name="T9" fmla="*/ 52 h 102"/>
                  <a:gd name="T10" fmla="*/ 51 w 102"/>
                  <a:gd name="T11" fmla="*/ 18 h 102"/>
                  <a:gd name="T12" fmla="*/ 19 w 102"/>
                  <a:gd name="T13" fmla="*/ 51 h 102"/>
                  <a:gd name="T14" fmla="*/ 51 w 102"/>
                  <a:gd name="T15" fmla="*/ 84 h 102"/>
                  <a:gd name="T16" fmla="*/ 84 w 102"/>
                  <a:gd name="T17" fmla="*/ 51 h 102"/>
                  <a:gd name="T18" fmla="*/ 51 w 102"/>
                  <a:gd name="T19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101" y="52"/>
                    </a:moveTo>
                    <a:cubicBezTo>
                      <a:pt x="100" y="81"/>
                      <a:pt x="78" y="102"/>
                      <a:pt x="50" y="101"/>
                    </a:cubicBezTo>
                    <a:cubicBezTo>
                      <a:pt x="22" y="101"/>
                      <a:pt x="0" y="78"/>
                      <a:pt x="1" y="50"/>
                    </a:cubicBezTo>
                    <a:cubicBezTo>
                      <a:pt x="2" y="22"/>
                      <a:pt x="24" y="0"/>
                      <a:pt x="53" y="0"/>
                    </a:cubicBezTo>
                    <a:cubicBezTo>
                      <a:pt x="80" y="1"/>
                      <a:pt x="102" y="24"/>
                      <a:pt x="101" y="52"/>
                    </a:cubicBezTo>
                    <a:close/>
                    <a:moveTo>
                      <a:pt x="51" y="18"/>
                    </a:moveTo>
                    <a:cubicBezTo>
                      <a:pt x="32" y="18"/>
                      <a:pt x="19" y="32"/>
                      <a:pt x="19" y="51"/>
                    </a:cubicBezTo>
                    <a:cubicBezTo>
                      <a:pt x="19" y="70"/>
                      <a:pt x="33" y="84"/>
                      <a:pt x="51" y="84"/>
                    </a:cubicBezTo>
                    <a:cubicBezTo>
                      <a:pt x="69" y="84"/>
                      <a:pt x="84" y="69"/>
                      <a:pt x="84" y="51"/>
                    </a:cubicBezTo>
                    <a:cubicBezTo>
                      <a:pt x="83" y="32"/>
                      <a:pt x="69" y="18"/>
                      <a:pt x="51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99" name="Freeform 22"/>
              <p:cNvSpPr>
                <a:spLocks/>
              </p:cNvSpPr>
              <p:nvPr/>
            </p:nvSpPr>
            <p:spPr bwMode="auto">
              <a:xfrm>
                <a:off x="1416274" y="928263"/>
                <a:ext cx="29269" cy="40160"/>
              </a:xfrm>
              <a:custGeom>
                <a:avLst/>
                <a:gdLst>
                  <a:gd name="T0" fmla="*/ 51 w 70"/>
                  <a:gd name="T1" fmla="*/ 41 h 99"/>
                  <a:gd name="T2" fmla="*/ 47 w 70"/>
                  <a:gd name="T3" fmla="*/ 44 h 99"/>
                  <a:gd name="T4" fmla="*/ 20 w 70"/>
                  <a:gd name="T5" fmla="*/ 90 h 99"/>
                  <a:gd name="T6" fmla="*/ 3 w 70"/>
                  <a:gd name="T7" fmla="*/ 97 h 99"/>
                  <a:gd name="T8" fmla="*/ 0 w 70"/>
                  <a:gd name="T9" fmla="*/ 94 h 99"/>
                  <a:gd name="T10" fmla="*/ 0 w 70"/>
                  <a:gd name="T11" fmla="*/ 85 h 99"/>
                  <a:gd name="T12" fmla="*/ 0 w 70"/>
                  <a:gd name="T13" fmla="*/ 10 h 99"/>
                  <a:gd name="T14" fmla="*/ 0 w 70"/>
                  <a:gd name="T15" fmla="*/ 6 h 99"/>
                  <a:gd name="T16" fmla="*/ 2 w 70"/>
                  <a:gd name="T17" fmla="*/ 2 h 99"/>
                  <a:gd name="T18" fmla="*/ 15 w 70"/>
                  <a:gd name="T19" fmla="*/ 2 h 99"/>
                  <a:gd name="T20" fmla="*/ 18 w 70"/>
                  <a:gd name="T21" fmla="*/ 10 h 99"/>
                  <a:gd name="T22" fmla="*/ 18 w 70"/>
                  <a:gd name="T23" fmla="*/ 53 h 99"/>
                  <a:gd name="T24" fmla="*/ 19 w 70"/>
                  <a:gd name="T25" fmla="*/ 61 h 99"/>
                  <a:gd name="T26" fmla="*/ 23 w 70"/>
                  <a:gd name="T27" fmla="*/ 57 h 99"/>
                  <a:gd name="T28" fmla="*/ 49 w 70"/>
                  <a:gd name="T29" fmla="*/ 11 h 99"/>
                  <a:gd name="T30" fmla="*/ 52 w 70"/>
                  <a:gd name="T31" fmla="*/ 6 h 99"/>
                  <a:gd name="T32" fmla="*/ 66 w 70"/>
                  <a:gd name="T33" fmla="*/ 2 h 99"/>
                  <a:gd name="T34" fmla="*/ 70 w 70"/>
                  <a:gd name="T35" fmla="*/ 6 h 99"/>
                  <a:gd name="T36" fmla="*/ 70 w 70"/>
                  <a:gd name="T37" fmla="*/ 11 h 99"/>
                  <a:gd name="T38" fmla="*/ 70 w 70"/>
                  <a:gd name="T39" fmla="*/ 88 h 99"/>
                  <a:gd name="T40" fmla="*/ 70 w 70"/>
                  <a:gd name="T41" fmla="*/ 92 h 99"/>
                  <a:gd name="T42" fmla="*/ 64 w 70"/>
                  <a:gd name="T43" fmla="*/ 97 h 99"/>
                  <a:gd name="T44" fmla="*/ 60 w 70"/>
                  <a:gd name="T45" fmla="*/ 97 h 99"/>
                  <a:gd name="T46" fmla="*/ 52 w 70"/>
                  <a:gd name="T47" fmla="*/ 89 h 99"/>
                  <a:gd name="T48" fmla="*/ 52 w 70"/>
                  <a:gd name="T49" fmla="*/ 47 h 99"/>
                  <a:gd name="T50" fmla="*/ 51 w 70"/>
                  <a:gd name="T51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99">
                    <a:moveTo>
                      <a:pt x="51" y="41"/>
                    </a:moveTo>
                    <a:cubicBezTo>
                      <a:pt x="49" y="41"/>
                      <a:pt x="48" y="42"/>
                      <a:pt x="47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1" y="97"/>
                      <a:pt x="0" y="95"/>
                      <a:pt x="0" y="94"/>
                    </a:cubicBezTo>
                    <a:cubicBezTo>
                      <a:pt x="0" y="91"/>
                      <a:pt x="0" y="88"/>
                      <a:pt x="0" y="85"/>
                    </a:cubicBezTo>
                    <a:cubicBezTo>
                      <a:pt x="0" y="60"/>
                      <a:pt x="0" y="35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6" y="0"/>
                      <a:pt x="11" y="1"/>
                      <a:pt x="15" y="2"/>
                    </a:cubicBezTo>
                    <a:cubicBezTo>
                      <a:pt x="18" y="3"/>
                      <a:pt x="18" y="7"/>
                      <a:pt x="18" y="10"/>
                    </a:cubicBezTo>
                    <a:cubicBezTo>
                      <a:pt x="17" y="24"/>
                      <a:pt x="18" y="38"/>
                      <a:pt x="18" y="53"/>
                    </a:cubicBezTo>
                    <a:cubicBezTo>
                      <a:pt x="18" y="56"/>
                      <a:pt x="17" y="58"/>
                      <a:pt x="19" y="61"/>
                    </a:cubicBezTo>
                    <a:cubicBezTo>
                      <a:pt x="21" y="60"/>
                      <a:pt x="22" y="58"/>
                      <a:pt x="23" y="57"/>
                    </a:cubicBezTo>
                    <a:cubicBezTo>
                      <a:pt x="31" y="41"/>
                      <a:pt x="40" y="26"/>
                      <a:pt x="49" y="11"/>
                    </a:cubicBezTo>
                    <a:cubicBezTo>
                      <a:pt x="50" y="10"/>
                      <a:pt x="51" y="8"/>
                      <a:pt x="52" y="6"/>
                    </a:cubicBezTo>
                    <a:cubicBezTo>
                      <a:pt x="56" y="1"/>
                      <a:pt x="61" y="1"/>
                      <a:pt x="66" y="2"/>
                    </a:cubicBezTo>
                    <a:cubicBezTo>
                      <a:pt x="69" y="2"/>
                      <a:pt x="70" y="4"/>
                      <a:pt x="70" y="6"/>
                    </a:cubicBezTo>
                    <a:cubicBezTo>
                      <a:pt x="70" y="8"/>
                      <a:pt x="70" y="9"/>
                      <a:pt x="70" y="11"/>
                    </a:cubicBezTo>
                    <a:cubicBezTo>
                      <a:pt x="70" y="36"/>
                      <a:pt x="70" y="62"/>
                      <a:pt x="70" y="88"/>
                    </a:cubicBezTo>
                    <a:cubicBezTo>
                      <a:pt x="70" y="90"/>
                      <a:pt x="70" y="91"/>
                      <a:pt x="70" y="92"/>
                    </a:cubicBezTo>
                    <a:cubicBezTo>
                      <a:pt x="70" y="96"/>
                      <a:pt x="68" y="97"/>
                      <a:pt x="64" y="97"/>
                    </a:cubicBezTo>
                    <a:cubicBezTo>
                      <a:pt x="63" y="97"/>
                      <a:pt x="61" y="97"/>
                      <a:pt x="60" y="97"/>
                    </a:cubicBezTo>
                    <a:cubicBezTo>
                      <a:pt x="53" y="97"/>
                      <a:pt x="52" y="96"/>
                      <a:pt x="52" y="89"/>
                    </a:cubicBezTo>
                    <a:cubicBezTo>
                      <a:pt x="52" y="75"/>
                      <a:pt x="52" y="61"/>
                      <a:pt x="52" y="47"/>
                    </a:cubicBezTo>
                    <a:cubicBezTo>
                      <a:pt x="52" y="45"/>
                      <a:pt x="52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0" name="Freeform 23"/>
              <p:cNvSpPr>
                <a:spLocks/>
              </p:cNvSpPr>
              <p:nvPr/>
            </p:nvSpPr>
            <p:spPr bwMode="auto">
              <a:xfrm>
                <a:off x="1660637" y="985440"/>
                <a:ext cx="29950" cy="40841"/>
              </a:xfrm>
              <a:custGeom>
                <a:avLst/>
                <a:gdLst>
                  <a:gd name="T0" fmla="*/ 19 w 71"/>
                  <a:gd name="T1" fmla="*/ 60 h 99"/>
                  <a:gd name="T2" fmla="*/ 24 w 71"/>
                  <a:gd name="T3" fmla="*/ 54 h 99"/>
                  <a:gd name="T4" fmla="*/ 51 w 71"/>
                  <a:gd name="T5" fmla="*/ 8 h 99"/>
                  <a:gd name="T6" fmla="*/ 63 w 71"/>
                  <a:gd name="T7" fmla="*/ 0 h 99"/>
                  <a:gd name="T8" fmla="*/ 70 w 71"/>
                  <a:gd name="T9" fmla="*/ 7 h 99"/>
                  <a:gd name="T10" fmla="*/ 70 w 71"/>
                  <a:gd name="T11" fmla="*/ 32 h 99"/>
                  <a:gd name="T12" fmla="*/ 71 w 71"/>
                  <a:gd name="T13" fmla="*/ 89 h 99"/>
                  <a:gd name="T14" fmla="*/ 63 w 71"/>
                  <a:gd name="T15" fmla="*/ 97 h 99"/>
                  <a:gd name="T16" fmla="*/ 58 w 71"/>
                  <a:gd name="T17" fmla="*/ 97 h 99"/>
                  <a:gd name="T18" fmla="*/ 53 w 71"/>
                  <a:gd name="T19" fmla="*/ 92 h 99"/>
                  <a:gd name="T20" fmla="*/ 53 w 71"/>
                  <a:gd name="T21" fmla="*/ 84 h 99"/>
                  <a:gd name="T22" fmla="*/ 53 w 71"/>
                  <a:gd name="T23" fmla="*/ 46 h 99"/>
                  <a:gd name="T24" fmla="*/ 51 w 71"/>
                  <a:gd name="T25" fmla="*/ 40 h 99"/>
                  <a:gd name="T26" fmla="*/ 48 w 71"/>
                  <a:gd name="T27" fmla="*/ 44 h 99"/>
                  <a:gd name="T28" fmla="*/ 20 w 71"/>
                  <a:gd name="T29" fmla="*/ 90 h 99"/>
                  <a:gd name="T30" fmla="*/ 3 w 71"/>
                  <a:gd name="T31" fmla="*/ 97 h 99"/>
                  <a:gd name="T32" fmla="*/ 0 w 71"/>
                  <a:gd name="T33" fmla="*/ 92 h 99"/>
                  <a:gd name="T34" fmla="*/ 1 w 71"/>
                  <a:gd name="T35" fmla="*/ 41 h 99"/>
                  <a:gd name="T36" fmla="*/ 0 w 71"/>
                  <a:gd name="T37" fmla="*/ 11 h 99"/>
                  <a:gd name="T38" fmla="*/ 11 w 71"/>
                  <a:gd name="T39" fmla="*/ 1 h 99"/>
                  <a:gd name="T40" fmla="*/ 12 w 71"/>
                  <a:gd name="T41" fmla="*/ 1 h 99"/>
                  <a:gd name="T42" fmla="*/ 18 w 71"/>
                  <a:gd name="T43" fmla="*/ 5 h 99"/>
                  <a:gd name="T44" fmla="*/ 18 w 71"/>
                  <a:gd name="T45" fmla="*/ 16 h 99"/>
                  <a:gd name="T46" fmla="*/ 18 w 71"/>
                  <a:gd name="T47" fmla="*/ 56 h 99"/>
                  <a:gd name="T48" fmla="*/ 19 w 71"/>
                  <a:gd name="T49" fmla="*/ 6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9">
                    <a:moveTo>
                      <a:pt x="19" y="60"/>
                    </a:moveTo>
                    <a:cubicBezTo>
                      <a:pt x="22" y="59"/>
                      <a:pt x="23" y="56"/>
                      <a:pt x="24" y="54"/>
                    </a:cubicBezTo>
                    <a:cubicBezTo>
                      <a:pt x="33" y="39"/>
                      <a:pt x="42" y="23"/>
                      <a:pt x="51" y="8"/>
                    </a:cubicBezTo>
                    <a:cubicBezTo>
                      <a:pt x="54" y="3"/>
                      <a:pt x="57" y="1"/>
                      <a:pt x="63" y="0"/>
                    </a:cubicBezTo>
                    <a:cubicBezTo>
                      <a:pt x="69" y="0"/>
                      <a:pt x="70" y="1"/>
                      <a:pt x="70" y="7"/>
                    </a:cubicBezTo>
                    <a:cubicBezTo>
                      <a:pt x="71" y="15"/>
                      <a:pt x="70" y="24"/>
                      <a:pt x="70" y="32"/>
                    </a:cubicBezTo>
                    <a:cubicBezTo>
                      <a:pt x="71" y="51"/>
                      <a:pt x="71" y="70"/>
                      <a:pt x="71" y="89"/>
                    </a:cubicBezTo>
                    <a:cubicBezTo>
                      <a:pt x="71" y="96"/>
                      <a:pt x="70" y="97"/>
                      <a:pt x="63" y="97"/>
                    </a:cubicBezTo>
                    <a:cubicBezTo>
                      <a:pt x="61" y="97"/>
                      <a:pt x="59" y="97"/>
                      <a:pt x="58" y="97"/>
                    </a:cubicBezTo>
                    <a:cubicBezTo>
                      <a:pt x="55" y="97"/>
                      <a:pt x="53" y="96"/>
                      <a:pt x="53" y="92"/>
                    </a:cubicBezTo>
                    <a:cubicBezTo>
                      <a:pt x="53" y="90"/>
                      <a:pt x="53" y="87"/>
                      <a:pt x="53" y="84"/>
                    </a:cubicBezTo>
                    <a:cubicBezTo>
                      <a:pt x="53" y="71"/>
                      <a:pt x="53" y="59"/>
                      <a:pt x="53" y="46"/>
                    </a:cubicBezTo>
                    <a:cubicBezTo>
                      <a:pt x="53" y="44"/>
                      <a:pt x="53" y="42"/>
                      <a:pt x="51" y="40"/>
                    </a:cubicBezTo>
                    <a:cubicBezTo>
                      <a:pt x="49" y="40"/>
                      <a:pt x="49" y="42"/>
                      <a:pt x="48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0" y="96"/>
                      <a:pt x="0" y="94"/>
                      <a:pt x="0" y="92"/>
                    </a:cubicBezTo>
                    <a:cubicBezTo>
                      <a:pt x="1" y="75"/>
                      <a:pt x="0" y="58"/>
                      <a:pt x="1" y="41"/>
                    </a:cubicBezTo>
                    <a:cubicBezTo>
                      <a:pt x="1" y="31"/>
                      <a:pt x="1" y="21"/>
                      <a:pt x="0" y="11"/>
                    </a:cubicBezTo>
                    <a:cubicBezTo>
                      <a:pt x="0" y="2"/>
                      <a:pt x="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9"/>
                      <a:pt x="18" y="12"/>
                      <a:pt x="18" y="16"/>
                    </a:cubicBezTo>
                    <a:cubicBezTo>
                      <a:pt x="18" y="29"/>
                      <a:pt x="18" y="42"/>
                      <a:pt x="18" y="56"/>
                    </a:cubicBezTo>
                    <a:cubicBezTo>
                      <a:pt x="18" y="57"/>
                      <a:pt x="18" y="59"/>
                      <a:pt x="19" y="6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1" name="Freeform 24"/>
              <p:cNvSpPr>
                <a:spLocks/>
              </p:cNvSpPr>
              <p:nvPr/>
            </p:nvSpPr>
            <p:spPr bwMode="auto">
              <a:xfrm>
                <a:off x="1265845" y="927582"/>
                <a:ext cx="29269" cy="40841"/>
              </a:xfrm>
              <a:custGeom>
                <a:avLst/>
                <a:gdLst>
                  <a:gd name="T0" fmla="*/ 51 w 71"/>
                  <a:gd name="T1" fmla="*/ 41 h 100"/>
                  <a:gd name="T2" fmla="*/ 47 w 71"/>
                  <a:gd name="T3" fmla="*/ 47 h 100"/>
                  <a:gd name="T4" fmla="*/ 20 w 71"/>
                  <a:gd name="T5" fmla="*/ 92 h 100"/>
                  <a:gd name="T6" fmla="*/ 6 w 71"/>
                  <a:gd name="T7" fmla="*/ 99 h 100"/>
                  <a:gd name="T8" fmla="*/ 1 w 71"/>
                  <a:gd name="T9" fmla="*/ 94 h 100"/>
                  <a:gd name="T10" fmla="*/ 1 w 71"/>
                  <a:gd name="T11" fmla="*/ 88 h 100"/>
                  <a:gd name="T12" fmla="*/ 0 w 71"/>
                  <a:gd name="T13" fmla="*/ 13 h 100"/>
                  <a:gd name="T14" fmla="*/ 0 w 71"/>
                  <a:gd name="T15" fmla="*/ 12 h 100"/>
                  <a:gd name="T16" fmla="*/ 14 w 71"/>
                  <a:gd name="T17" fmla="*/ 3 h 100"/>
                  <a:gd name="T18" fmla="*/ 18 w 71"/>
                  <a:gd name="T19" fmla="*/ 7 h 100"/>
                  <a:gd name="T20" fmla="*/ 18 w 71"/>
                  <a:gd name="T21" fmla="*/ 13 h 100"/>
                  <a:gd name="T22" fmla="*/ 18 w 71"/>
                  <a:gd name="T23" fmla="*/ 57 h 100"/>
                  <a:gd name="T24" fmla="*/ 19 w 71"/>
                  <a:gd name="T25" fmla="*/ 62 h 100"/>
                  <a:gd name="T26" fmla="*/ 23 w 71"/>
                  <a:gd name="T27" fmla="*/ 58 h 100"/>
                  <a:gd name="T28" fmla="*/ 51 w 71"/>
                  <a:gd name="T29" fmla="*/ 9 h 100"/>
                  <a:gd name="T30" fmla="*/ 66 w 71"/>
                  <a:gd name="T31" fmla="*/ 2 h 100"/>
                  <a:gd name="T32" fmla="*/ 70 w 71"/>
                  <a:gd name="T33" fmla="*/ 6 h 100"/>
                  <a:gd name="T34" fmla="*/ 71 w 71"/>
                  <a:gd name="T35" fmla="*/ 13 h 100"/>
                  <a:gd name="T36" fmla="*/ 71 w 71"/>
                  <a:gd name="T37" fmla="*/ 89 h 100"/>
                  <a:gd name="T38" fmla="*/ 68 w 71"/>
                  <a:gd name="T39" fmla="*/ 98 h 100"/>
                  <a:gd name="T40" fmla="*/ 55 w 71"/>
                  <a:gd name="T41" fmla="*/ 97 h 100"/>
                  <a:gd name="T42" fmla="*/ 53 w 71"/>
                  <a:gd name="T43" fmla="*/ 91 h 100"/>
                  <a:gd name="T44" fmla="*/ 53 w 71"/>
                  <a:gd name="T45" fmla="*/ 78 h 100"/>
                  <a:gd name="T46" fmla="*/ 53 w 71"/>
                  <a:gd name="T47" fmla="*/ 47 h 100"/>
                  <a:gd name="T48" fmla="*/ 51 w 71"/>
                  <a:gd name="T49" fmla="*/ 4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100">
                    <a:moveTo>
                      <a:pt x="51" y="41"/>
                    </a:moveTo>
                    <a:cubicBezTo>
                      <a:pt x="49" y="43"/>
                      <a:pt x="48" y="45"/>
                      <a:pt x="47" y="47"/>
                    </a:cubicBezTo>
                    <a:cubicBezTo>
                      <a:pt x="38" y="62"/>
                      <a:pt x="29" y="77"/>
                      <a:pt x="20" y="92"/>
                    </a:cubicBezTo>
                    <a:cubicBezTo>
                      <a:pt x="16" y="98"/>
                      <a:pt x="13" y="100"/>
                      <a:pt x="6" y="99"/>
                    </a:cubicBezTo>
                    <a:cubicBezTo>
                      <a:pt x="3" y="98"/>
                      <a:pt x="1" y="97"/>
                      <a:pt x="1" y="94"/>
                    </a:cubicBezTo>
                    <a:cubicBezTo>
                      <a:pt x="1" y="92"/>
                      <a:pt x="1" y="90"/>
                      <a:pt x="1" y="88"/>
                    </a:cubicBezTo>
                    <a:cubicBezTo>
                      <a:pt x="1" y="63"/>
                      <a:pt x="1" y="38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1" y="3"/>
                      <a:pt x="5" y="0"/>
                      <a:pt x="14" y="3"/>
                    </a:cubicBezTo>
                    <a:cubicBezTo>
                      <a:pt x="16" y="3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8" y="13"/>
                    </a:cubicBezTo>
                    <a:cubicBezTo>
                      <a:pt x="18" y="28"/>
                      <a:pt x="18" y="43"/>
                      <a:pt x="18" y="57"/>
                    </a:cubicBezTo>
                    <a:cubicBezTo>
                      <a:pt x="18" y="59"/>
                      <a:pt x="18" y="61"/>
                      <a:pt x="19" y="62"/>
                    </a:cubicBezTo>
                    <a:cubicBezTo>
                      <a:pt x="22" y="61"/>
                      <a:pt x="22" y="59"/>
                      <a:pt x="23" y="58"/>
                    </a:cubicBezTo>
                    <a:cubicBezTo>
                      <a:pt x="32" y="42"/>
                      <a:pt x="42" y="26"/>
                      <a:pt x="51" y="9"/>
                    </a:cubicBezTo>
                    <a:cubicBezTo>
                      <a:pt x="55" y="3"/>
                      <a:pt x="58" y="1"/>
                      <a:pt x="66" y="2"/>
                    </a:cubicBezTo>
                    <a:cubicBezTo>
                      <a:pt x="69" y="3"/>
                      <a:pt x="70" y="4"/>
                      <a:pt x="70" y="6"/>
                    </a:cubicBezTo>
                    <a:cubicBezTo>
                      <a:pt x="70" y="8"/>
                      <a:pt x="71" y="10"/>
                      <a:pt x="71" y="13"/>
                    </a:cubicBezTo>
                    <a:cubicBezTo>
                      <a:pt x="71" y="38"/>
                      <a:pt x="70" y="64"/>
                      <a:pt x="71" y="89"/>
                    </a:cubicBezTo>
                    <a:cubicBezTo>
                      <a:pt x="71" y="92"/>
                      <a:pt x="71" y="96"/>
                      <a:pt x="68" y="98"/>
                    </a:cubicBezTo>
                    <a:cubicBezTo>
                      <a:pt x="64" y="99"/>
                      <a:pt x="59" y="99"/>
                      <a:pt x="55" y="97"/>
                    </a:cubicBezTo>
                    <a:cubicBezTo>
                      <a:pt x="53" y="96"/>
                      <a:pt x="53" y="93"/>
                      <a:pt x="53" y="91"/>
                    </a:cubicBezTo>
                    <a:cubicBezTo>
                      <a:pt x="53" y="86"/>
                      <a:pt x="53" y="82"/>
                      <a:pt x="53" y="78"/>
                    </a:cubicBezTo>
                    <a:cubicBezTo>
                      <a:pt x="53" y="68"/>
                      <a:pt x="53" y="58"/>
                      <a:pt x="53" y="47"/>
                    </a:cubicBezTo>
                    <a:cubicBezTo>
                      <a:pt x="53" y="45"/>
                      <a:pt x="53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2" name="Freeform 25"/>
              <p:cNvSpPr>
                <a:spLocks/>
              </p:cNvSpPr>
              <p:nvPr/>
            </p:nvSpPr>
            <p:spPr bwMode="auto">
              <a:xfrm>
                <a:off x="1551729" y="870405"/>
                <a:ext cx="29269" cy="40160"/>
              </a:xfrm>
              <a:custGeom>
                <a:avLst/>
                <a:gdLst>
                  <a:gd name="T0" fmla="*/ 0 w 70"/>
                  <a:gd name="T1" fmla="*/ 49 h 97"/>
                  <a:gd name="T2" fmla="*/ 0 w 70"/>
                  <a:gd name="T3" fmla="*/ 9 h 97"/>
                  <a:gd name="T4" fmla="*/ 8 w 70"/>
                  <a:gd name="T5" fmla="*/ 1 h 97"/>
                  <a:gd name="T6" fmla="*/ 19 w 70"/>
                  <a:gd name="T7" fmla="*/ 12 h 97"/>
                  <a:gd name="T8" fmla="*/ 18 w 70"/>
                  <a:gd name="T9" fmla="*/ 27 h 97"/>
                  <a:gd name="T10" fmla="*/ 28 w 70"/>
                  <a:gd name="T11" fmla="*/ 38 h 97"/>
                  <a:gd name="T12" fmla="*/ 48 w 70"/>
                  <a:gd name="T13" fmla="*/ 37 h 97"/>
                  <a:gd name="T14" fmla="*/ 51 w 70"/>
                  <a:gd name="T15" fmla="*/ 32 h 97"/>
                  <a:gd name="T16" fmla="*/ 52 w 70"/>
                  <a:gd name="T17" fmla="*/ 11 h 97"/>
                  <a:gd name="T18" fmla="*/ 62 w 70"/>
                  <a:gd name="T19" fmla="*/ 1 h 97"/>
                  <a:gd name="T20" fmla="*/ 70 w 70"/>
                  <a:gd name="T21" fmla="*/ 8 h 97"/>
                  <a:gd name="T22" fmla="*/ 70 w 70"/>
                  <a:gd name="T23" fmla="*/ 56 h 97"/>
                  <a:gd name="T24" fmla="*/ 70 w 70"/>
                  <a:gd name="T25" fmla="*/ 88 h 97"/>
                  <a:gd name="T26" fmla="*/ 62 w 70"/>
                  <a:gd name="T27" fmla="*/ 97 h 97"/>
                  <a:gd name="T28" fmla="*/ 51 w 70"/>
                  <a:gd name="T29" fmla="*/ 86 h 97"/>
                  <a:gd name="T30" fmla="*/ 52 w 70"/>
                  <a:gd name="T31" fmla="*/ 60 h 97"/>
                  <a:gd name="T32" fmla="*/ 46 w 70"/>
                  <a:gd name="T33" fmla="*/ 55 h 97"/>
                  <a:gd name="T34" fmla="*/ 31 w 70"/>
                  <a:gd name="T35" fmla="*/ 54 h 97"/>
                  <a:gd name="T36" fmla="*/ 18 w 70"/>
                  <a:gd name="T37" fmla="*/ 67 h 97"/>
                  <a:gd name="T38" fmla="*/ 19 w 70"/>
                  <a:gd name="T39" fmla="*/ 89 h 97"/>
                  <a:gd name="T40" fmla="*/ 12 w 70"/>
                  <a:gd name="T41" fmla="*/ 97 h 97"/>
                  <a:gd name="T42" fmla="*/ 7 w 70"/>
                  <a:gd name="T43" fmla="*/ 97 h 97"/>
                  <a:gd name="T44" fmla="*/ 0 w 70"/>
                  <a:gd name="T45" fmla="*/ 89 h 97"/>
                  <a:gd name="T46" fmla="*/ 0 w 70"/>
                  <a:gd name="T47" fmla="*/ 49 h 97"/>
                  <a:gd name="T48" fmla="*/ 0 w 70"/>
                  <a:gd name="T49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7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2" y="1"/>
                      <a:pt x="8" y="1"/>
                    </a:cubicBezTo>
                    <a:cubicBezTo>
                      <a:pt x="19" y="1"/>
                      <a:pt x="19" y="1"/>
                      <a:pt x="19" y="12"/>
                    </a:cubicBezTo>
                    <a:cubicBezTo>
                      <a:pt x="19" y="17"/>
                      <a:pt x="18" y="22"/>
                      <a:pt x="18" y="27"/>
                    </a:cubicBezTo>
                    <a:cubicBezTo>
                      <a:pt x="17" y="35"/>
                      <a:pt x="20" y="37"/>
                      <a:pt x="28" y="38"/>
                    </a:cubicBezTo>
                    <a:cubicBezTo>
                      <a:pt x="34" y="39"/>
                      <a:pt x="41" y="38"/>
                      <a:pt x="48" y="37"/>
                    </a:cubicBezTo>
                    <a:cubicBezTo>
                      <a:pt x="51" y="37"/>
                      <a:pt x="51" y="35"/>
                      <a:pt x="51" y="32"/>
                    </a:cubicBezTo>
                    <a:cubicBezTo>
                      <a:pt x="51" y="25"/>
                      <a:pt x="52" y="18"/>
                      <a:pt x="52" y="11"/>
                    </a:cubicBezTo>
                    <a:cubicBezTo>
                      <a:pt x="51" y="1"/>
                      <a:pt x="52" y="0"/>
                      <a:pt x="62" y="1"/>
                    </a:cubicBezTo>
                    <a:cubicBezTo>
                      <a:pt x="68" y="1"/>
                      <a:pt x="70" y="2"/>
                      <a:pt x="70" y="8"/>
                    </a:cubicBezTo>
                    <a:cubicBezTo>
                      <a:pt x="70" y="24"/>
                      <a:pt x="70" y="40"/>
                      <a:pt x="70" y="56"/>
                    </a:cubicBezTo>
                    <a:cubicBezTo>
                      <a:pt x="70" y="67"/>
                      <a:pt x="70" y="78"/>
                      <a:pt x="70" y="88"/>
                    </a:cubicBezTo>
                    <a:cubicBezTo>
                      <a:pt x="70" y="96"/>
                      <a:pt x="69" y="97"/>
                      <a:pt x="62" y="97"/>
                    </a:cubicBezTo>
                    <a:cubicBezTo>
                      <a:pt x="52" y="97"/>
                      <a:pt x="51" y="96"/>
                      <a:pt x="51" y="86"/>
                    </a:cubicBezTo>
                    <a:cubicBezTo>
                      <a:pt x="52" y="78"/>
                      <a:pt x="52" y="69"/>
                      <a:pt x="52" y="60"/>
                    </a:cubicBezTo>
                    <a:cubicBezTo>
                      <a:pt x="52" y="56"/>
                      <a:pt x="50" y="55"/>
                      <a:pt x="46" y="55"/>
                    </a:cubicBezTo>
                    <a:cubicBezTo>
                      <a:pt x="41" y="54"/>
                      <a:pt x="36" y="54"/>
                      <a:pt x="31" y="54"/>
                    </a:cubicBezTo>
                    <a:cubicBezTo>
                      <a:pt x="21" y="53"/>
                      <a:pt x="17" y="57"/>
                      <a:pt x="18" y="67"/>
                    </a:cubicBezTo>
                    <a:cubicBezTo>
                      <a:pt x="19" y="74"/>
                      <a:pt x="19" y="82"/>
                      <a:pt x="19" y="89"/>
                    </a:cubicBezTo>
                    <a:cubicBezTo>
                      <a:pt x="19" y="95"/>
                      <a:pt x="18" y="96"/>
                      <a:pt x="12" y="97"/>
                    </a:cubicBezTo>
                    <a:cubicBezTo>
                      <a:pt x="10" y="97"/>
                      <a:pt x="9" y="97"/>
                      <a:pt x="7" y="97"/>
                    </a:cubicBezTo>
                    <a:cubicBezTo>
                      <a:pt x="2" y="97"/>
                      <a:pt x="0" y="94"/>
                      <a:pt x="0" y="89"/>
                    </a:cubicBezTo>
                    <a:cubicBezTo>
                      <a:pt x="0" y="76"/>
                      <a:pt x="0" y="62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3" name="Freeform 26"/>
              <p:cNvSpPr>
                <a:spLocks noEditPoints="1"/>
              </p:cNvSpPr>
              <p:nvPr/>
            </p:nvSpPr>
            <p:spPr bwMode="auto">
              <a:xfrm>
                <a:off x="1664721" y="813228"/>
                <a:ext cx="25866" cy="40841"/>
              </a:xfrm>
              <a:custGeom>
                <a:avLst/>
                <a:gdLst>
                  <a:gd name="T0" fmla="*/ 62 w 62"/>
                  <a:gd name="T1" fmla="*/ 48 h 99"/>
                  <a:gd name="T2" fmla="*/ 62 w 62"/>
                  <a:gd name="T3" fmla="*/ 88 h 99"/>
                  <a:gd name="T4" fmla="*/ 58 w 62"/>
                  <a:gd name="T5" fmla="*/ 96 h 99"/>
                  <a:gd name="T6" fmla="*/ 46 w 62"/>
                  <a:gd name="T7" fmla="*/ 96 h 99"/>
                  <a:gd name="T8" fmla="*/ 44 w 62"/>
                  <a:gd name="T9" fmla="*/ 88 h 99"/>
                  <a:gd name="T10" fmla="*/ 44 w 62"/>
                  <a:gd name="T11" fmla="*/ 65 h 99"/>
                  <a:gd name="T12" fmla="*/ 43 w 62"/>
                  <a:gd name="T13" fmla="*/ 61 h 99"/>
                  <a:gd name="T14" fmla="*/ 41 w 62"/>
                  <a:gd name="T15" fmla="*/ 58 h 99"/>
                  <a:gd name="T16" fmla="*/ 38 w 62"/>
                  <a:gd name="T17" fmla="*/ 60 h 99"/>
                  <a:gd name="T18" fmla="*/ 36 w 62"/>
                  <a:gd name="T19" fmla="*/ 64 h 99"/>
                  <a:gd name="T20" fmla="*/ 23 w 62"/>
                  <a:gd name="T21" fmla="*/ 88 h 99"/>
                  <a:gd name="T22" fmla="*/ 5 w 62"/>
                  <a:gd name="T23" fmla="*/ 98 h 99"/>
                  <a:gd name="T24" fmla="*/ 2 w 62"/>
                  <a:gd name="T25" fmla="*/ 92 h 99"/>
                  <a:gd name="T26" fmla="*/ 18 w 62"/>
                  <a:gd name="T27" fmla="*/ 62 h 99"/>
                  <a:gd name="T28" fmla="*/ 15 w 62"/>
                  <a:gd name="T29" fmla="*/ 52 h 99"/>
                  <a:gd name="T30" fmla="*/ 3 w 62"/>
                  <a:gd name="T31" fmla="*/ 20 h 99"/>
                  <a:gd name="T32" fmla="*/ 27 w 62"/>
                  <a:gd name="T33" fmla="*/ 2 h 99"/>
                  <a:gd name="T34" fmla="*/ 54 w 62"/>
                  <a:gd name="T35" fmla="*/ 0 h 99"/>
                  <a:gd name="T36" fmla="*/ 62 w 62"/>
                  <a:gd name="T37" fmla="*/ 8 h 99"/>
                  <a:gd name="T38" fmla="*/ 62 w 62"/>
                  <a:gd name="T39" fmla="*/ 48 h 99"/>
                  <a:gd name="T40" fmla="*/ 44 w 62"/>
                  <a:gd name="T41" fmla="*/ 29 h 99"/>
                  <a:gd name="T42" fmla="*/ 44 w 62"/>
                  <a:gd name="T43" fmla="*/ 24 h 99"/>
                  <a:gd name="T44" fmla="*/ 37 w 62"/>
                  <a:gd name="T45" fmla="*/ 18 h 99"/>
                  <a:gd name="T46" fmla="*/ 28 w 62"/>
                  <a:gd name="T47" fmla="*/ 19 h 99"/>
                  <a:gd name="T48" fmla="*/ 21 w 62"/>
                  <a:gd name="T49" fmla="*/ 28 h 99"/>
                  <a:gd name="T50" fmla="*/ 31 w 62"/>
                  <a:gd name="T51" fmla="*/ 40 h 99"/>
                  <a:gd name="T52" fmla="*/ 44 w 62"/>
                  <a:gd name="T5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99">
                    <a:moveTo>
                      <a:pt x="62" y="48"/>
                    </a:moveTo>
                    <a:cubicBezTo>
                      <a:pt x="62" y="62"/>
                      <a:pt x="61" y="75"/>
                      <a:pt x="62" y="88"/>
                    </a:cubicBezTo>
                    <a:cubicBezTo>
                      <a:pt x="62" y="92"/>
                      <a:pt x="62" y="95"/>
                      <a:pt x="58" y="96"/>
                    </a:cubicBezTo>
                    <a:cubicBezTo>
                      <a:pt x="54" y="98"/>
                      <a:pt x="50" y="98"/>
                      <a:pt x="46" y="96"/>
                    </a:cubicBezTo>
                    <a:cubicBezTo>
                      <a:pt x="43" y="94"/>
                      <a:pt x="43" y="91"/>
                      <a:pt x="44" y="88"/>
                    </a:cubicBezTo>
                    <a:cubicBezTo>
                      <a:pt x="44" y="80"/>
                      <a:pt x="44" y="72"/>
                      <a:pt x="44" y="65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9"/>
                      <a:pt x="42" y="58"/>
                      <a:pt x="41" y="58"/>
                    </a:cubicBezTo>
                    <a:cubicBezTo>
                      <a:pt x="39" y="58"/>
                      <a:pt x="38" y="59"/>
                      <a:pt x="38" y="60"/>
                    </a:cubicBezTo>
                    <a:cubicBezTo>
                      <a:pt x="37" y="61"/>
                      <a:pt x="36" y="62"/>
                      <a:pt x="36" y="64"/>
                    </a:cubicBezTo>
                    <a:cubicBezTo>
                      <a:pt x="31" y="72"/>
                      <a:pt x="27" y="80"/>
                      <a:pt x="23" y="88"/>
                    </a:cubicBezTo>
                    <a:cubicBezTo>
                      <a:pt x="20" y="95"/>
                      <a:pt x="13" y="99"/>
                      <a:pt x="5" y="98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7" y="82"/>
                      <a:pt x="13" y="72"/>
                      <a:pt x="18" y="62"/>
                    </a:cubicBezTo>
                    <a:cubicBezTo>
                      <a:pt x="21" y="56"/>
                      <a:pt x="21" y="55"/>
                      <a:pt x="15" y="52"/>
                    </a:cubicBezTo>
                    <a:cubicBezTo>
                      <a:pt x="3" y="46"/>
                      <a:pt x="0" y="34"/>
                      <a:pt x="3" y="20"/>
                    </a:cubicBezTo>
                    <a:cubicBezTo>
                      <a:pt x="6" y="9"/>
                      <a:pt x="15" y="2"/>
                      <a:pt x="27" y="2"/>
                    </a:cubicBezTo>
                    <a:cubicBezTo>
                      <a:pt x="36" y="1"/>
                      <a:pt x="45" y="1"/>
                      <a:pt x="54" y="0"/>
                    </a:cubicBezTo>
                    <a:cubicBezTo>
                      <a:pt x="61" y="0"/>
                      <a:pt x="62" y="1"/>
                      <a:pt x="62" y="8"/>
                    </a:cubicBezTo>
                    <a:cubicBezTo>
                      <a:pt x="62" y="21"/>
                      <a:pt x="62" y="35"/>
                      <a:pt x="62" y="48"/>
                    </a:cubicBezTo>
                    <a:close/>
                    <a:moveTo>
                      <a:pt x="44" y="29"/>
                    </a:moveTo>
                    <a:cubicBezTo>
                      <a:pt x="44" y="28"/>
                      <a:pt x="44" y="26"/>
                      <a:pt x="44" y="24"/>
                    </a:cubicBezTo>
                    <a:cubicBezTo>
                      <a:pt x="43" y="19"/>
                      <a:pt x="42" y="18"/>
                      <a:pt x="37" y="18"/>
                    </a:cubicBezTo>
                    <a:cubicBezTo>
                      <a:pt x="34" y="18"/>
                      <a:pt x="31" y="18"/>
                      <a:pt x="28" y="19"/>
                    </a:cubicBezTo>
                    <a:cubicBezTo>
                      <a:pt x="24" y="21"/>
                      <a:pt x="22" y="24"/>
                      <a:pt x="21" y="28"/>
                    </a:cubicBezTo>
                    <a:cubicBezTo>
                      <a:pt x="21" y="35"/>
                      <a:pt x="24" y="39"/>
                      <a:pt x="31" y="40"/>
                    </a:cubicBezTo>
                    <a:cubicBezTo>
                      <a:pt x="42" y="42"/>
                      <a:pt x="44" y="40"/>
                      <a:pt x="44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4" name="Freeform 27"/>
              <p:cNvSpPr>
                <a:spLocks noEditPoints="1"/>
              </p:cNvSpPr>
              <p:nvPr/>
            </p:nvSpPr>
            <p:spPr bwMode="auto">
              <a:xfrm>
                <a:off x="1664721" y="870405"/>
                <a:ext cx="25866" cy="40160"/>
              </a:xfrm>
              <a:custGeom>
                <a:avLst/>
                <a:gdLst>
                  <a:gd name="T0" fmla="*/ 61 w 62"/>
                  <a:gd name="T1" fmla="*/ 50 h 98"/>
                  <a:gd name="T2" fmla="*/ 62 w 62"/>
                  <a:gd name="T3" fmla="*/ 89 h 98"/>
                  <a:gd name="T4" fmla="*/ 54 w 62"/>
                  <a:gd name="T5" fmla="*/ 97 h 98"/>
                  <a:gd name="T6" fmla="*/ 51 w 62"/>
                  <a:gd name="T7" fmla="*/ 97 h 98"/>
                  <a:gd name="T8" fmla="*/ 44 w 62"/>
                  <a:gd name="T9" fmla="*/ 89 h 98"/>
                  <a:gd name="T10" fmla="*/ 44 w 62"/>
                  <a:gd name="T11" fmla="*/ 64 h 98"/>
                  <a:gd name="T12" fmla="*/ 43 w 62"/>
                  <a:gd name="T13" fmla="*/ 61 h 98"/>
                  <a:gd name="T14" fmla="*/ 38 w 62"/>
                  <a:gd name="T15" fmla="*/ 60 h 98"/>
                  <a:gd name="T16" fmla="*/ 36 w 62"/>
                  <a:gd name="T17" fmla="*/ 64 h 98"/>
                  <a:gd name="T18" fmla="*/ 23 w 62"/>
                  <a:gd name="T19" fmla="*/ 89 h 98"/>
                  <a:gd name="T20" fmla="*/ 7 w 62"/>
                  <a:gd name="T21" fmla="*/ 98 h 98"/>
                  <a:gd name="T22" fmla="*/ 3 w 62"/>
                  <a:gd name="T23" fmla="*/ 91 h 98"/>
                  <a:gd name="T24" fmla="*/ 18 w 62"/>
                  <a:gd name="T25" fmla="*/ 62 h 98"/>
                  <a:gd name="T26" fmla="*/ 15 w 62"/>
                  <a:gd name="T27" fmla="*/ 53 h 98"/>
                  <a:gd name="T28" fmla="*/ 3 w 62"/>
                  <a:gd name="T29" fmla="*/ 23 h 98"/>
                  <a:gd name="T30" fmla="*/ 25 w 62"/>
                  <a:gd name="T31" fmla="*/ 2 h 98"/>
                  <a:gd name="T32" fmla="*/ 57 w 62"/>
                  <a:gd name="T33" fmla="*/ 1 h 98"/>
                  <a:gd name="T34" fmla="*/ 61 w 62"/>
                  <a:gd name="T35" fmla="*/ 6 h 98"/>
                  <a:gd name="T36" fmla="*/ 61 w 62"/>
                  <a:gd name="T37" fmla="*/ 20 h 98"/>
                  <a:gd name="T38" fmla="*/ 61 w 62"/>
                  <a:gd name="T39" fmla="*/ 50 h 98"/>
                  <a:gd name="T40" fmla="*/ 44 w 62"/>
                  <a:gd name="T41" fmla="*/ 30 h 98"/>
                  <a:gd name="T42" fmla="*/ 28 w 62"/>
                  <a:gd name="T43" fmla="*/ 20 h 98"/>
                  <a:gd name="T44" fmla="*/ 27 w 62"/>
                  <a:gd name="T45" fmla="*/ 20 h 98"/>
                  <a:gd name="T46" fmla="*/ 22 w 62"/>
                  <a:gd name="T47" fmla="*/ 26 h 98"/>
                  <a:gd name="T48" fmla="*/ 31 w 62"/>
                  <a:gd name="T49" fmla="*/ 40 h 98"/>
                  <a:gd name="T50" fmla="*/ 44 w 62"/>
                  <a:gd name="T5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98">
                    <a:moveTo>
                      <a:pt x="61" y="50"/>
                    </a:moveTo>
                    <a:cubicBezTo>
                      <a:pt x="62" y="62"/>
                      <a:pt x="61" y="76"/>
                      <a:pt x="62" y="89"/>
                    </a:cubicBezTo>
                    <a:cubicBezTo>
                      <a:pt x="62" y="96"/>
                      <a:pt x="61" y="97"/>
                      <a:pt x="54" y="97"/>
                    </a:cubicBezTo>
                    <a:cubicBezTo>
                      <a:pt x="53" y="97"/>
                      <a:pt x="52" y="97"/>
                      <a:pt x="51" y="97"/>
                    </a:cubicBezTo>
                    <a:cubicBezTo>
                      <a:pt x="44" y="97"/>
                      <a:pt x="43" y="95"/>
                      <a:pt x="44" y="89"/>
                    </a:cubicBezTo>
                    <a:cubicBezTo>
                      <a:pt x="44" y="81"/>
                      <a:pt x="44" y="73"/>
                      <a:pt x="44" y="64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8"/>
                      <a:pt x="40" y="58"/>
                      <a:pt x="38" y="60"/>
                    </a:cubicBezTo>
                    <a:cubicBezTo>
                      <a:pt x="37" y="61"/>
                      <a:pt x="36" y="63"/>
                      <a:pt x="36" y="64"/>
                    </a:cubicBezTo>
                    <a:cubicBezTo>
                      <a:pt x="31" y="72"/>
                      <a:pt x="27" y="80"/>
                      <a:pt x="23" y="89"/>
                    </a:cubicBezTo>
                    <a:cubicBezTo>
                      <a:pt x="20" y="95"/>
                      <a:pt x="14" y="97"/>
                      <a:pt x="7" y="98"/>
                    </a:cubicBezTo>
                    <a:cubicBezTo>
                      <a:pt x="2" y="98"/>
                      <a:pt x="1" y="96"/>
                      <a:pt x="3" y="91"/>
                    </a:cubicBezTo>
                    <a:cubicBezTo>
                      <a:pt x="8" y="81"/>
                      <a:pt x="13" y="72"/>
                      <a:pt x="18" y="62"/>
                    </a:cubicBezTo>
                    <a:cubicBezTo>
                      <a:pt x="21" y="57"/>
                      <a:pt x="21" y="56"/>
                      <a:pt x="15" y="53"/>
                    </a:cubicBezTo>
                    <a:cubicBezTo>
                      <a:pt x="4" y="46"/>
                      <a:pt x="0" y="37"/>
                      <a:pt x="3" y="23"/>
                    </a:cubicBezTo>
                    <a:cubicBezTo>
                      <a:pt x="5" y="11"/>
                      <a:pt x="13" y="4"/>
                      <a:pt x="25" y="2"/>
                    </a:cubicBezTo>
                    <a:cubicBezTo>
                      <a:pt x="36" y="0"/>
                      <a:pt x="46" y="1"/>
                      <a:pt x="57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61" y="11"/>
                      <a:pt x="61" y="16"/>
                      <a:pt x="61" y="20"/>
                    </a:cubicBezTo>
                    <a:cubicBezTo>
                      <a:pt x="61" y="30"/>
                      <a:pt x="61" y="39"/>
                      <a:pt x="61" y="50"/>
                    </a:cubicBezTo>
                    <a:close/>
                    <a:moveTo>
                      <a:pt x="44" y="30"/>
                    </a:moveTo>
                    <a:cubicBezTo>
                      <a:pt x="44" y="18"/>
                      <a:pt x="39" y="15"/>
                      <a:pt x="28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4" y="21"/>
                      <a:pt x="23" y="23"/>
                      <a:pt x="22" y="26"/>
                    </a:cubicBezTo>
                    <a:cubicBezTo>
                      <a:pt x="20" y="34"/>
                      <a:pt x="23" y="39"/>
                      <a:pt x="31" y="40"/>
                    </a:cubicBezTo>
                    <a:cubicBezTo>
                      <a:pt x="42" y="42"/>
                      <a:pt x="44" y="41"/>
                      <a:pt x="44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5" name="Freeform 28"/>
              <p:cNvSpPr>
                <a:spLocks noEditPoints="1"/>
              </p:cNvSpPr>
              <p:nvPr/>
            </p:nvSpPr>
            <p:spPr bwMode="auto">
              <a:xfrm>
                <a:off x="1301240" y="985440"/>
                <a:ext cx="25185" cy="40841"/>
              </a:xfrm>
              <a:custGeom>
                <a:avLst/>
                <a:gdLst>
                  <a:gd name="T0" fmla="*/ 0 w 61"/>
                  <a:gd name="T1" fmla="*/ 96 h 98"/>
                  <a:gd name="T2" fmla="*/ 2 w 61"/>
                  <a:gd name="T3" fmla="*/ 90 h 98"/>
                  <a:gd name="T4" fmla="*/ 17 w 61"/>
                  <a:gd name="T5" fmla="*/ 62 h 98"/>
                  <a:gd name="T6" fmla="*/ 14 w 61"/>
                  <a:gd name="T7" fmla="*/ 52 h 98"/>
                  <a:gd name="T8" fmla="*/ 1 w 61"/>
                  <a:gd name="T9" fmla="*/ 33 h 98"/>
                  <a:gd name="T10" fmla="*/ 3 w 61"/>
                  <a:gd name="T11" fmla="*/ 19 h 98"/>
                  <a:gd name="T12" fmla="*/ 23 w 61"/>
                  <a:gd name="T13" fmla="*/ 2 h 98"/>
                  <a:gd name="T14" fmla="*/ 55 w 61"/>
                  <a:gd name="T15" fmla="*/ 1 h 98"/>
                  <a:gd name="T16" fmla="*/ 60 w 61"/>
                  <a:gd name="T17" fmla="*/ 7 h 98"/>
                  <a:gd name="T18" fmla="*/ 60 w 61"/>
                  <a:gd name="T19" fmla="*/ 23 h 98"/>
                  <a:gd name="T20" fmla="*/ 61 w 61"/>
                  <a:gd name="T21" fmla="*/ 85 h 98"/>
                  <a:gd name="T22" fmla="*/ 60 w 61"/>
                  <a:gd name="T23" fmla="*/ 92 h 98"/>
                  <a:gd name="T24" fmla="*/ 55 w 61"/>
                  <a:gd name="T25" fmla="*/ 97 h 98"/>
                  <a:gd name="T26" fmla="*/ 51 w 61"/>
                  <a:gd name="T27" fmla="*/ 97 h 98"/>
                  <a:gd name="T28" fmla="*/ 42 w 61"/>
                  <a:gd name="T29" fmla="*/ 88 h 98"/>
                  <a:gd name="T30" fmla="*/ 42 w 61"/>
                  <a:gd name="T31" fmla="*/ 63 h 98"/>
                  <a:gd name="T32" fmla="*/ 40 w 61"/>
                  <a:gd name="T33" fmla="*/ 58 h 98"/>
                  <a:gd name="T34" fmla="*/ 36 w 61"/>
                  <a:gd name="T35" fmla="*/ 61 h 98"/>
                  <a:gd name="T36" fmla="*/ 24 w 61"/>
                  <a:gd name="T37" fmla="*/ 85 h 98"/>
                  <a:gd name="T38" fmla="*/ 3 w 61"/>
                  <a:gd name="T39" fmla="*/ 97 h 98"/>
                  <a:gd name="T40" fmla="*/ 0 w 61"/>
                  <a:gd name="T41" fmla="*/ 96 h 98"/>
                  <a:gd name="T42" fmla="*/ 42 w 61"/>
                  <a:gd name="T43" fmla="*/ 30 h 98"/>
                  <a:gd name="T44" fmla="*/ 42 w 61"/>
                  <a:gd name="T45" fmla="*/ 30 h 98"/>
                  <a:gd name="T46" fmla="*/ 43 w 61"/>
                  <a:gd name="T47" fmla="*/ 23 h 98"/>
                  <a:gd name="T48" fmla="*/ 39 w 61"/>
                  <a:gd name="T49" fmla="*/ 18 h 98"/>
                  <a:gd name="T50" fmla="*/ 25 w 61"/>
                  <a:gd name="T51" fmla="*/ 20 h 98"/>
                  <a:gd name="T52" fmla="*/ 21 w 61"/>
                  <a:gd name="T53" fmla="*/ 27 h 98"/>
                  <a:gd name="T54" fmla="*/ 30 w 61"/>
                  <a:gd name="T55" fmla="*/ 40 h 98"/>
                  <a:gd name="T56" fmla="*/ 37 w 61"/>
                  <a:gd name="T57" fmla="*/ 41 h 98"/>
                  <a:gd name="T58" fmla="*/ 42 w 61"/>
                  <a:gd name="T59" fmla="*/ 35 h 98"/>
                  <a:gd name="T60" fmla="*/ 42 w 61"/>
                  <a:gd name="T6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98">
                    <a:moveTo>
                      <a:pt x="0" y="96"/>
                    </a:moveTo>
                    <a:cubicBezTo>
                      <a:pt x="0" y="94"/>
                      <a:pt x="1" y="92"/>
                      <a:pt x="2" y="90"/>
                    </a:cubicBezTo>
                    <a:cubicBezTo>
                      <a:pt x="7" y="81"/>
                      <a:pt x="12" y="72"/>
                      <a:pt x="17" y="62"/>
                    </a:cubicBezTo>
                    <a:cubicBezTo>
                      <a:pt x="20" y="56"/>
                      <a:pt x="20" y="55"/>
                      <a:pt x="14" y="52"/>
                    </a:cubicBezTo>
                    <a:cubicBezTo>
                      <a:pt x="6" y="48"/>
                      <a:pt x="2" y="42"/>
                      <a:pt x="1" y="33"/>
                    </a:cubicBezTo>
                    <a:cubicBezTo>
                      <a:pt x="1" y="28"/>
                      <a:pt x="1" y="24"/>
                      <a:pt x="3" y="19"/>
                    </a:cubicBezTo>
                    <a:cubicBezTo>
                      <a:pt x="6" y="9"/>
                      <a:pt x="13" y="3"/>
                      <a:pt x="23" y="2"/>
                    </a:cubicBezTo>
                    <a:cubicBezTo>
                      <a:pt x="33" y="0"/>
                      <a:pt x="44" y="1"/>
                      <a:pt x="55" y="1"/>
                    </a:cubicBezTo>
                    <a:cubicBezTo>
                      <a:pt x="59" y="1"/>
                      <a:pt x="60" y="2"/>
                      <a:pt x="60" y="7"/>
                    </a:cubicBezTo>
                    <a:cubicBezTo>
                      <a:pt x="61" y="12"/>
                      <a:pt x="60" y="17"/>
                      <a:pt x="60" y="23"/>
                    </a:cubicBezTo>
                    <a:cubicBezTo>
                      <a:pt x="60" y="43"/>
                      <a:pt x="61" y="64"/>
                      <a:pt x="61" y="85"/>
                    </a:cubicBezTo>
                    <a:cubicBezTo>
                      <a:pt x="61" y="87"/>
                      <a:pt x="61" y="90"/>
                      <a:pt x="60" y="92"/>
                    </a:cubicBezTo>
                    <a:cubicBezTo>
                      <a:pt x="60" y="96"/>
                      <a:pt x="59" y="97"/>
                      <a:pt x="55" y="97"/>
                    </a:cubicBezTo>
                    <a:cubicBezTo>
                      <a:pt x="54" y="97"/>
                      <a:pt x="53" y="97"/>
                      <a:pt x="51" y="97"/>
                    </a:cubicBezTo>
                    <a:cubicBezTo>
                      <a:pt x="43" y="97"/>
                      <a:pt x="42" y="97"/>
                      <a:pt x="42" y="88"/>
                    </a:cubicBezTo>
                    <a:cubicBezTo>
                      <a:pt x="42" y="79"/>
                      <a:pt x="42" y="71"/>
                      <a:pt x="42" y="63"/>
                    </a:cubicBezTo>
                    <a:cubicBezTo>
                      <a:pt x="42" y="61"/>
                      <a:pt x="43" y="59"/>
                      <a:pt x="40" y="58"/>
                    </a:cubicBezTo>
                    <a:cubicBezTo>
                      <a:pt x="38" y="58"/>
                      <a:pt x="37" y="59"/>
                      <a:pt x="36" y="61"/>
                    </a:cubicBezTo>
                    <a:cubicBezTo>
                      <a:pt x="32" y="69"/>
                      <a:pt x="27" y="77"/>
                      <a:pt x="24" y="85"/>
                    </a:cubicBezTo>
                    <a:cubicBezTo>
                      <a:pt x="19" y="97"/>
                      <a:pt x="16" y="98"/>
                      <a:pt x="3" y="97"/>
                    </a:cubicBezTo>
                    <a:cubicBezTo>
                      <a:pt x="2" y="97"/>
                      <a:pt x="1" y="97"/>
                      <a:pt x="0" y="96"/>
                    </a:cubicBezTo>
                    <a:close/>
                    <a:moveTo>
                      <a:pt x="42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7"/>
                      <a:pt x="42" y="25"/>
                      <a:pt x="43" y="23"/>
                    </a:cubicBezTo>
                    <a:cubicBezTo>
                      <a:pt x="43" y="20"/>
                      <a:pt x="41" y="19"/>
                      <a:pt x="39" y="18"/>
                    </a:cubicBezTo>
                    <a:cubicBezTo>
                      <a:pt x="34" y="18"/>
                      <a:pt x="30" y="18"/>
                      <a:pt x="25" y="20"/>
                    </a:cubicBezTo>
                    <a:cubicBezTo>
                      <a:pt x="23" y="21"/>
                      <a:pt x="21" y="24"/>
                      <a:pt x="21" y="27"/>
                    </a:cubicBezTo>
                    <a:cubicBezTo>
                      <a:pt x="19" y="34"/>
                      <a:pt x="23" y="39"/>
                      <a:pt x="30" y="40"/>
                    </a:cubicBezTo>
                    <a:cubicBezTo>
                      <a:pt x="32" y="41"/>
                      <a:pt x="35" y="41"/>
                      <a:pt x="37" y="41"/>
                    </a:cubicBezTo>
                    <a:cubicBezTo>
                      <a:pt x="42" y="40"/>
                      <a:pt x="42" y="39"/>
                      <a:pt x="42" y="35"/>
                    </a:cubicBezTo>
                    <a:cubicBezTo>
                      <a:pt x="42" y="33"/>
                      <a:pt x="42" y="31"/>
                      <a:pt x="42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6" name="Freeform 29"/>
              <p:cNvSpPr>
                <a:spLocks noEditPoints="1"/>
              </p:cNvSpPr>
              <p:nvPr/>
            </p:nvSpPr>
            <p:spPr bwMode="auto">
              <a:xfrm>
                <a:off x="1607545" y="813228"/>
                <a:ext cx="38118" cy="40841"/>
              </a:xfrm>
              <a:custGeom>
                <a:avLst/>
                <a:gdLst>
                  <a:gd name="T0" fmla="*/ 45 w 92"/>
                  <a:gd name="T1" fmla="*/ 0 h 99"/>
                  <a:gd name="T2" fmla="*/ 58 w 92"/>
                  <a:gd name="T3" fmla="*/ 10 h 99"/>
                  <a:gd name="T4" fmla="*/ 89 w 92"/>
                  <a:gd name="T5" fmla="*/ 89 h 99"/>
                  <a:gd name="T6" fmla="*/ 83 w 92"/>
                  <a:gd name="T7" fmla="*/ 97 h 99"/>
                  <a:gd name="T8" fmla="*/ 70 w 92"/>
                  <a:gd name="T9" fmla="*/ 87 h 99"/>
                  <a:gd name="T10" fmla="*/ 55 w 92"/>
                  <a:gd name="T11" fmla="*/ 77 h 99"/>
                  <a:gd name="T12" fmla="*/ 35 w 92"/>
                  <a:gd name="T13" fmla="*/ 77 h 99"/>
                  <a:gd name="T14" fmla="*/ 23 w 92"/>
                  <a:gd name="T15" fmla="*/ 85 h 99"/>
                  <a:gd name="T16" fmla="*/ 20 w 92"/>
                  <a:gd name="T17" fmla="*/ 91 h 99"/>
                  <a:gd name="T18" fmla="*/ 5 w 92"/>
                  <a:gd name="T19" fmla="*/ 97 h 99"/>
                  <a:gd name="T20" fmla="*/ 1 w 92"/>
                  <a:gd name="T21" fmla="*/ 92 h 99"/>
                  <a:gd name="T22" fmla="*/ 12 w 92"/>
                  <a:gd name="T23" fmla="*/ 63 h 99"/>
                  <a:gd name="T24" fmla="*/ 34 w 92"/>
                  <a:gd name="T25" fmla="*/ 8 h 99"/>
                  <a:gd name="T26" fmla="*/ 45 w 92"/>
                  <a:gd name="T27" fmla="*/ 0 h 99"/>
                  <a:gd name="T28" fmla="*/ 47 w 92"/>
                  <a:gd name="T29" fmla="*/ 28 h 99"/>
                  <a:gd name="T30" fmla="*/ 45 w 92"/>
                  <a:gd name="T31" fmla="*/ 28 h 99"/>
                  <a:gd name="T32" fmla="*/ 34 w 92"/>
                  <a:gd name="T33" fmla="*/ 56 h 99"/>
                  <a:gd name="T34" fmla="*/ 37 w 92"/>
                  <a:gd name="T35" fmla="*/ 59 h 99"/>
                  <a:gd name="T36" fmla="*/ 54 w 92"/>
                  <a:gd name="T37" fmla="*/ 59 h 99"/>
                  <a:gd name="T38" fmla="*/ 57 w 92"/>
                  <a:gd name="T39" fmla="*/ 54 h 99"/>
                  <a:gd name="T40" fmla="*/ 47 w 92"/>
                  <a:gd name="T41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9">
                    <a:moveTo>
                      <a:pt x="45" y="0"/>
                    </a:moveTo>
                    <a:cubicBezTo>
                      <a:pt x="54" y="1"/>
                      <a:pt x="55" y="1"/>
                      <a:pt x="58" y="10"/>
                    </a:cubicBezTo>
                    <a:cubicBezTo>
                      <a:pt x="68" y="36"/>
                      <a:pt x="79" y="62"/>
                      <a:pt x="89" y="89"/>
                    </a:cubicBezTo>
                    <a:cubicBezTo>
                      <a:pt x="92" y="96"/>
                      <a:pt x="90" y="97"/>
                      <a:pt x="83" y="97"/>
                    </a:cubicBezTo>
                    <a:cubicBezTo>
                      <a:pt x="75" y="97"/>
                      <a:pt x="72" y="95"/>
                      <a:pt x="70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48" y="77"/>
                      <a:pt x="41" y="77"/>
                      <a:pt x="35" y="77"/>
                    </a:cubicBezTo>
                    <a:cubicBezTo>
                      <a:pt x="26" y="77"/>
                      <a:pt x="25" y="77"/>
                      <a:pt x="23" y="85"/>
                    </a:cubicBezTo>
                    <a:cubicBezTo>
                      <a:pt x="22" y="87"/>
                      <a:pt x="21" y="89"/>
                      <a:pt x="20" y="91"/>
                    </a:cubicBezTo>
                    <a:cubicBezTo>
                      <a:pt x="17" y="96"/>
                      <a:pt x="10" y="99"/>
                      <a:pt x="5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5" y="82"/>
                      <a:pt x="9" y="73"/>
                      <a:pt x="12" y="63"/>
                    </a:cubicBezTo>
                    <a:cubicBezTo>
                      <a:pt x="20" y="45"/>
                      <a:pt x="27" y="26"/>
                      <a:pt x="34" y="8"/>
                    </a:cubicBezTo>
                    <a:cubicBezTo>
                      <a:pt x="36" y="1"/>
                      <a:pt x="38" y="0"/>
                      <a:pt x="45" y="0"/>
                    </a:cubicBezTo>
                    <a:close/>
                    <a:moveTo>
                      <a:pt x="47" y="28"/>
                    </a:moveTo>
                    <a:cubicBezTo>
                      <a:pt x="46" y="28"/>
                      <a:pt x="45" y="28"/>
                      <a:pt x="45" y="28"/>
                    </a:cubicBezTo>
                    <a:cubicBezTo>
                      <a:pt x="41" y="37"/>
                      <a:pt x="38" y="46"/>
                      <a:pt x="34" y="56"/>
                    </a:cubicBezTo>
                    <a:cubicBezTo>
                      <a:pt x="33" y="58"/>
                      <a:pt x="34" y="59"/>
                      <a:pt x="37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8" y="59"/>
                      <a:pt x="58" y="58"/>
                      <a:pt x="57" y="54"/>
                    </a:cubicBezTo>
                    <a:cubicBezTo>
                      <a:pt x="54" y="45"/>
                      <a:pt x="50" y="37"/>
                      <a:pt x="47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7" name="Freeform 30"/>
              <p:cNvSpPr>
                <a:spLocks noEditPoints="1"/>
              </p:cNvSpPr>
              <p:nvPr/>
            </p:nvSpPr>
            <p:spPr bwMode="auto">
              <a:xfrm>
                <a:off x="1655192" y="928263"/>
                <a:ext cx="38118" cy="40841"/>
              </a:xfrm>
              <a:custGeom>
                <a:avLst/>
                <a:gdLst>
                  <a:gd name="T0" fmla="*/ 44 w 91"/>
                  <a:gd name="T1" fmla="*/ 77 h 99"/>
                  <a:gd name="T2" fmla="*/ 32 w 91"/>
                  <a:gd name="T3" fmla="*/ 77 h 99"/>
                  <a:gd name="T4" fmla="*/ 22 w 91"/>
                  <a:gd name="T5" fmla="*/ 84 h 99"/>
                  <a:gd name="T6" fmla="*/ 21 w 91"/>
                  <a:gd name="T7" fmla="*/ 88 h 99"/>
                  <a:gd name="T8" fmla="*/ 2 w 91"/>
                  <a:gd name="T9" fmla="*/ 96 h 99"/>
                  <a:gd name="T10" fmla="*/ 0 w 91"/>
                  <a:gd name="T11" fmla="*/ 93 h 99"/>
                  <a:gd name="T12" fmla="*/ 2 w 91"/>
                  <a:gd name="T13" fmla="*/ 88 h 99"/>
                  <a:gd name="T14" fmla="*/ 32 w 91"/>
                  <a:gd name="T15" fmla="*/ 10 h 99"/>
                  <a:gd name="T16" fmla="*/ 35 w 91"/>
                  <a:gd name="T17" fmla="*/ 4 h 99"/>
                  <a:gd name="T18" fmla="*/ 42 w 91"/>
                  <a:gd name="T19" fmla="*/ 0 h 99"/>
                  <a:gd name="T20" fmla="*/ 58 w 91"/>
                  <a:gd name="T21" fmla="*/ 11 h 99"/>
                  <a:gd name="T22" fmla="*/ 87 w 91"/>
                  <a:gd name="T23" fmla="*/ 87 h 99"/>
                  <a:gd name="T24" fmla="*/ 80 w 91"/>
                  <a:gd name="T25" fmla="*/ 97 h 99"/>
                  <a:gd name="T26" fmla="*/ 69 w 91"/>
                  <a:gd name="T27" fmla="*/ 87 h 99"/>
                  <a:gd name="T28" fmla="*/ 55 w 91"/>
                  <a:gd name="T29" fmla="*/ 77 h 99"/>
                  <a:gd name="T30" fmla="*/ 44 w 91"/>
                  <a:gd name="T31" fmla="*/ 77 h 99"/>
                  <a:gd name="T32" fmla="*/ 44 w 91"/>
                  <a:gd name="T33" fmla="*/ 77 h 99"/>
                  <a:gd name="T34" fmla="*/ 45 w 91"/>
                  <a:gd name="T35" fmla="*/ 25 h 99"/>
                  <a:gd name="T36" fmla="*/ 40 w 91"/>
                  <a:gd name="T37" fmla="*/ 37 h 99"/>
                  <a:gd name="T38" fmla="*/ 35 w 91"/>
                  <a:gd name="T39" fmla="*/ 52 h 99"/>
                  <a:gd name="T40" fmla="*/ 40 w 91"/>
                  <a:gd name="T41" fmla="*/ 60 h 99"/>
                  <a:gd name="T42" fmla="*/ 54 w 91"/>
                  <a:gd name="T43" fmla="*/ 59 h 99"/>
                  <a:gd name="T44" fmla="*/ 57 w 91"/>
                  <a:gd name="T45" fmla="*/ 55 h 99"/>
                  <a:gd name="T46" fmla="*/ 45 w 91"/>
                  <a:gd name="T47" fmla="*/ 2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99">
                    <a:moveTo>
                      <a:pt x="44" y="77"/>
                    </a:moveTo>
                    <a:cubicBezTo>
                      <a:pt x="40" y="77"/>
                      <a:pt x="36" y="77"/>
                      <a:pt x="32" y="77"/>
                    </a:cubicBezTo>
                    <a:cubicBezTo>
                      <a:pt x="26" y="77"/>
                      <a:pt x="23" y="79"/>
                      <a:pt x="22" y="84"/>
                    </a:cubicBezTo>
                    <a:cubicBezTo>
                      <a:pt x="21" y="85"/>
                      <a:pt x="21" y="87"/>
                      <a:pt x="21" y="88"/>
                    </a:cubicBezTo>
                    <a:cubicBezTo>
                      <a:pt x="18" y="95"/>
                      <a:pt x="9" y="99"/>
                      <a:pt x="2" y="96"/>
                    </a:cubicBezTo>
                    <a:cubicBezTo>
                      <a:pt x="0" y="95"/>
                      <a:pt x="0" y="94"/>
                      <a:pt x="0" y="93"/>
                    </a:cubicBezTo>
                    <a:cubicBezTo>
                      <a:pt x="1" y="91"/>
                      <a:pt x="1" y="90"/>
                      <a:pt x="2" y="88"/>
                    </a:cubicBezTo>
                    <a:cubicBezTo>
                      <a:pt x="12" y="62"/>
                      <a:pt x="22" y="36"/>
                      <a:pt x="32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6" y="2"/>
                      <a:pt x="38" y="0"/>
                      <a:pt x="42" y="0"/>
                    </a:cubicBezTo>
                    <a:cubicBezTo>
                      <a:pt x="53" y="0"/>
                      <a:pt x="54" y="1"/>
                      <a:pt x="58" y="11"/>
                    </a:cubicBezTo>
                    <a:cubicBezTo>
                      <a:pt x="68" y="37"/>
                      <a:pt x="78" y="62"/>
                      <a:pt x="87" y="87"/>
                    </a:cubicBezTo>
                    <a:cubicBezTo>
                      <a:pt x="91" y="96"/>
                      <a:pt x="89" y="98"/>
                      <a:pt x="80" y="97"/>
                    </a:cubicBezTo>
                    <a:cubicBezTo>
                      <a:pt x="73" y="96"/>
                      <a:pt x="71" y="94"/>
                      <a:pt x="69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51" y="77"/>
                      <a:pt x="48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lose/>
                    <a:moveTo>
                      <a:pt x="45" y="25"/>
                    </a:moveTo>
                    <a:cubicBezTo>
                      <a:pt x="43" y="30"/>
                      <a:pt x="42" y="34"/>
                      <a:pt x="40" y="37"/>
                    </a:cubicBezTo>
                    <a:cubicBezTo>
                      <a:pt x="38" y="42"/>
                      <a:pt x="36" y="47"/>
                      <a:pt x="35" y="52"/>
                    </a:cubicBezTo>
                    <a:cubicBezTo>
                      <a:pt x="33" y="57"/>
                      <a:pt x="34" y="59"/>
                      <a:pt x="40" y="60"/>
                    </a:cubicBezTo>
                    <a:cubicBezTo>
                      <a:pt x="45" y="60"/>
                      <a:pt x="49" y="60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5" y="2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8" name="Freeform 31"/>
              <p:cNvSpPr>
                <a:spLocks noEditPoints="1"/>
              </p:cNvSpPr>
              <p:nvPr/>
            </p:nvSpPr>
            <p:spPr bwMode="auto">
              <a:xfrm>
                <a:off x="1396535" y="812548"/>
                <a:ext cx="38799" cy="40841"/>
              </a:xfrm>
              <a:custGeom>
                <a:avLst/>
                <a:gdLst>
                  <a:gd name="T0" fmla="*/ 54 w 93"/>
                  <a:gd name="T1" fmla="*/ 78 h 99"/>
                  <a:gd name="T2" fmla="*/ 43 w 93"/>
                  <a:gd name="T3" fmla="*/ 77 h 99"/>
                  <a:gd name="T4" fmla="*/ 30 w 93"/>
                  <a:gd name="T5" fmla="*/ 79 h 99"/>
                  <a:gd name="T6" fmla="*/ 20 w 93"/>
                  <a:gd name="T7" fmla="*/ 92 h 99"/>
                  <a:gd name="T8" fmla="*/ 13 w 93"/>
                  <a:gd name="T9" fmla="*/ 98 h 99"/>
                  <a:gd name="T10" fmla="*/ 5 w 93"/>
                  <a:gd name="T11" fmla="*/ 87 h 99"/>
                  <a:gd name="T12" fmla="*/ 34 w 93"/>
                  <a:gd name="T13" fmla="*/ 10 h 99"/>
                  <a:gd name="T14" fmla="*/ 53 w 93"/>
                  <a:gd name="T15" fmla="*/ 2 h 99"/>
                  <a:gd name="T16" fmla="*/ 59 w 93"/>
                  <a:gd name="T17" fmla="*/ 9 h 99"/>
                  <a:gd name="T18" fmla="*/ 67 w 93"/>
                  <a:gd name="T19" fmla="*/ 31 h 99"/>
                  <a:gd name="T20" fmla="*/ 89 w 93"/>
                  <a:gd name="T21" fmla="*/ 88 h 99"/>
                  <a:gd name="T22" fmla="*/ 81 w 93"/>
                  <a:gd name="T23" fmla="*/ 98 h 99"/>
                  <a:gd name="T24" fmla="*/ 71 w 93"/>
                  <a:gd name="T25" fmla="*/ 90 h 99"/>
                  <a:gd name="T26" fmla="*/ 71 w 93"/>
                  <a:gd name="T27" fmla="*/ 87 h 99"/>
                  <a:gd name="T28" fmla="*/ 57 w 93"/>
                  <a:gd name="T29" fmla="*/ 78 h 99"/>
                  <a:gd name="T30" fmla="*/ 54 w 93"/>
                  <a:gd name="T31" fmla="*/ 78 h 99"/>
                  <a:gd name="T32" fmla="*/ 47 w 93"/>
                  <a:gd name="T33" fmla="*/ 27 h 99"/>
                  <a:gd name="T34" fmla="*/ 36 w 93"/>
                  <a:gd name="T35" fmla="*/ 55 h 99"/>
                  <a:gd name="T36" fmla="*/ 41 w 93"/>
                  <a:gd name="T37" fmla="*/ 61 h 99"/>
                  <a:gd name="T38" fmla="*/ 56 w 93"/>
                  <a:gd name="T39" fmla="*/ 60 h 99"/>
                  <a:gd name="T40" fmla="*/ 58 w 93"/>
                  <a:gd name="T41" fmla="*/ 57 h 99"/>
                  <a:gd name="T42" fmla="*/ 54 w 93"/>
                  <a:gd name="T43" fmla="*/ 45 h 99"/>
                  <a:gd name="T44" fmla="*/ 47 w 93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99">
                    <a:moveTo>
                      <a:pt x="54" y="78"/>
                    </a:moveTo>
                    <a:cubicBezTo>
                      <a:pt x="50" y="78"/>
                      <a:pt x="46" y="78"/>
                      <a:pt x="43" y="77"/>
                    </a:cubicBezTo>
                    <a:cubicBezTo>
                      <a:pt x="38" y="77"/>
                      <a:pt x="34" y="77"/>
                      <a:pt x="30" y="79"/>
                    </a:cubicBezTo>
                    <a:cubicBezTo>
                      <a:pt x="24" y="81"/>
                      <a:pt x="22" y="86"/>
                      <a:pt x="20" y="92"/>
                    </a:cubicBezTo>
                    <a:cubicBezTo>
                      <a:pt x="19" y="98"/>
                      <a:pt x="19" y="98"/>
                      <a:pt x="13" y="98"/>
                    </a:cubicBezTo>
                    <a:cubicBezTo>
                      <a:pt x="0" y="98"/>
                      <a:pt x="1" y="98"/>
                      <a:pt x="5" y="87"/>
                    </a:cubicBezTo>
                    <a:cubicBezTo>
                      <a:pt x="15" y="61"/>
                      <a:pt x="24" y="36"/>
                      <a:pt x="34" y="10"/>
                    </a:cubicBezTo>
                    <a:cubicBezTo>
                      <a:pt x="37" y="1"/>
                      <a:pt x="44" y="0"/>
                      <a:pt x="53" y="2"/>
                    </a:cubicBezTo>
                    <a:cubicBezTo>
                      <a:pt x="56" y="3"/>
                      <a:pt x="58" y="6"/>
                      <a:pt x="59" y="9"/>
                    </a:cubicBezTo>
                    <a:cubicBezTo>
                      <a:pt x="61" y="16"/>
                      <a:pt x="64" y="23"/>
                      <a:pt x="67" y="31"/>
                    </a:cubicBezTo>
                    <a:cubicBezTo>
                      <a:pt x="74" y="50"/>
                      <a:pt x="82" y="69"/>
                      <a:pt x="89" y="88"/>
                    </a:cubicBezTo>
                    <a:cubicBezTo>
                      <a:pt x="93" y="97"/>
                      <a:pt x="91" y="99"/>
                      <a:pt x="81" y="98"/>
                    </a:cubicBezTo>
                    <a:cubicBezTo>
                      <a:pt x="76" y="98"/>
                      <a:pt x="73" y="95"/>
                      <a:pt x="71" y="90"/>
                    </a:cubicBezTo>
                    <a:cubicBezTo>
                      <a:pt x="71" y="89"/>
                      <a:pt x="71" y="88"/>
                      <a:pt x="71" y="87"/>
                    </a:cubicBezTo>
                    <a:cubicBezTo>
                      <a:pt x="69" y="80"/>
                      <a:pt x="65" y="77"/>
                      <a:pt x="57" y="78"/>
                    </a:cubicBezTo>
                    <a:cubicBezTo>
                      <a:pt x="56" y="78"/>
                      <a:pt x="55" y="78"/>
                      <a:pt x="54" y="78"/>
                    </a:cubicBezTo>
                    <a:close/>
                    <a:moveTo>
                      <a:pt x="47" y="27"/>
                    </a:moveTo>
                    <a:cubicBezTo>
                      <a:pt x="42" y="37"/>
                      <a:pt x="38" y="46"/>
                      <a:pt x="36" y="55"/>
                    </a:cubicBezTo>
                    <a:cubicBezTo>
                      <a:pt x="35" y="59"/>
                      <a:pt x="36" y="60"/>
                      <a:pt x="41" y="61"/>
                    </a:cubicBezTo>
                    <a:cubicBezTo>
                      <a:pt x="46" y="61"/>
                      <a:pt x="51" y="60"/>
                      <a:pt x="56" y="60"/>
                    </a:cubicBezTo>
                    <a:cubicBezTo>
                      <a:pt x="59" y="60"/>
                      <a:pt x="59" y="58"/>
                      <a:pt x="58" y="57"/>
                    </a:cubicBezTo>
                    <a:cubicBezTo>
                      <a:pt x="57" y="53"/>
                      <a:pt x="56" y="49"/>
                      <a:pt x="54" y="45"/>
                    </a:cubicBezTo>
                    <a:cubicBezTo>
                      <a:pt x="52" y="39"/>
                      <a:pt x="50" y="34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09" name="Freeform 32"/>
              <p:cNvSpPr>
                <a:spLocks noEditPoints="1"/>
              </p:cNvSpPr>
              <p:nvPr/>
            </p:nvSpPr>
            <p:spPr bwMode="auto">
              <a:xfrm>
                <a:off x="1276055" y="813228"/>
                <a:ext cx="37437" cy="40841"/>
              </a:xfrm>
              <a:custGeom>
                <a:avLst/>
                <a:gdLst>
                  <a:gd name="T0" fmla="*/ 46 w 91"/>
                  <a:gd name="T1" fmla="*/ 77 h 99"/>
                  <a:gd name="T2" fmla="*/ 32 w 91"/>
                  <a:gd name="T3" fmla="*/ 77 h 99"/>
                  <a:gd name="T4" fmla="*/ 24 w 91"/>
                  <a:gd name="T5" fmla="*/ 82 h 99"/>
                  <a:gd name="T6" fmla="*/ 21 w 91"/>
                  <a:gd name="T7" fmla="*/ 90 h 99"/>
                  <a:gd name="T8" fmla="*/ 5 w 91"/>
                  <a:gd name="T9" fmla="*/ 97 h 99"/>
                  <a:gd name="T10" fmla="*/ 2 w 91"/>
                  <a:gd name="T11" fmla="*/ 92 h 99"/>
                  <a:gd name="T12" fmla="*/ 33 w 91"/>
                  <a:gd name="T13" fmla="*/ 10 h 99"/>
                  <a:gd name="T14" fmla="*/ 46 w 91"/>
                  <a:gd name="T15" fmla="*/ 0 h 99"/>
                  <a:gd name="T16" fmla="*/ 58 w 91"/>
                  <a:gd name="T17" fmla="*/ 8 h 99"/>
                  <a:gd name="T18" fmla="*/ 90 w 91"/>
                  <a:gd name="T19" fmla="*/ 91 h 99"/>
                  <a:gd name="T20" fmla="*/ 85 w 91"/>
                  <a:gd name="T21" fmla="*/ 97 h 99"/>
                  <a:gd name="T22" fmla="*/ 85 w 91"/>
                  <a:gd name="T23" fmla="*/ 97 h 99"/>
                  <a:gd name="T24" fmla="*/ 70 w 91"/>
                  <a:gd name="T25" fmla="*/ 88 h 99"/>
                  <a:gd name="T26" fmla="*/ 55 w 91"/>
                  <a:gd name="T27" fmla="*/ 77 h 99"/>
                  <a:gd name="T28" fmla="*/ 46 w 91"/>
                  <a:gd name="T29" fmla="*/ 77 h 99"/>
                  <a:gd name="T30" fmla="*/ 46 w 91"/>
                  <a:gd name="T31" fmla="*/ 77 h 99"/>
                  <a:gd name="T32" fmla="*/ 47 w 91"/>
                  <a:gd name="T33" fmla="*/ 27 h 99"/>
                  <a:gd name="T34" fmla="*/ 46 w 91"/>
                  <a:gd name="T35" fmla="*/ 27 h 99"/>
                  <a:gd name="T36" fmla="*/ 34 w 91"/>
                  <a:gd name="T37" fmla="*/ 55 h 99"/>
                  <a:gd name="T38" fmla="*/ 37 w 91"/>
                  <a:gd name="T39" fmla="*/ 59 h 99"/>
                  <a:gd name="T40" fmla="*/ 55 w 91"/>
                  <a:gd name="T41" fmla="*/ 59 h 99"/>
                  <a:gd name="T42" fmla="*/ 58 w 91"/>
                  <a:gd name="T43" fmla="*/ 54 h 99"/>
                  <a:gd name="T44" fmla="*/ 47 w 91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9">
                    <a:moveTo>
                      <a:pt x="46" y="77"/>
                    </a:moveTo>
                    <a:cubicBezTo>
                      <a:pt x="41" y="77"/>
                      <a:pt x="37" y="77"/>
                      <a:pt x="32" y="77"/>
                    </a:cubicBezTo>
                    <a:cubicBezTo>
                      <a:pt x="28" y="77"/>
                      <a:pt x="25" y="78"/>
                      <a:pt x="24" y="82"/>
                    </a:cubicBezTo>
                    <a:cubicBezTo>
                      <a:pt x="23" y="85"/>
                      <a:pt x="22" y="88"/>
                      <a:pt x="21" y="90"/>
                    </a:cubicBezTo>
                    <a:cubicBezTo>
                      <a:pt x="17" y="96"/>
                      <a:pt x="11" y="99"/>
                      <a:pt x="5" y="97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12" y="64"/>
                      <a:pt x="23" y="37"/>
                      <a:pt x="33" y="10"/>
                    </a:cubicBezTo>
                    <a:cubicBezTo>
                      <a:pt x="36" y="2"/>
                      <a:pt x="39" y="0"/>
                      <a:pt x="46" y="0"/>
                    </a:cubicBezTo>
                    <a:cubicBezTo>
                      <a:pt x="52" y="0"/>
                      <a:pt x="56" y="3"/>
                      <a:pt x="58" y="8"/>
                    </a:cubicBezTo>
                    <a:cubicBezTo>
                      <a:pt x="69" y="36"/>
                      <a:pt x="79" y="63"/>
                      <a:pt x="90" y="91"/>
                    </a:cubicBezTo>
                    <a:cubicBezTo>
                      <a:pt x="91" y="96"/>
                      <a:pt x="91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5" y="98"/>
                      <a:pt x="74" y="97"/>
                      <a:pt x="70" y="88"/>
                    </a:cubicBezTo>
                    <a:cubicBezTo>
                      <a:pt x="66" y="75"/>
                      <a:pt x="67" y="77"/>
                      <a:pt x="55" y="77"/>
                    </a:cubicBezTo>
                    <a:cubicBezTo>
                      <a:pt x="52" y="77"/>
                      <a:pt x="49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47" y="27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2" y="36"/>
                      <a:pt x="38" y="46"/>
                      <a:pt x="34" y="55"/>
                    </a:cubicBezTo>
                    <a:cubicBezTo>
                      <a:pt x="33" y="58"/>
                      <a:pt x="35" y="59"/>
                      <a:pt x="37" y="59"/>
                    </a:cubicBezTo>
                    <a:cubicBezTo>
                      <a:pt x="43" y="59"/>
                      <a:pt x="49" y="59"/>
                      <a:pt x="55" y="59"/>
                    </a:cubicBezTo>
                    <a:cubicBezTo>
                      <a:pt x="58" y="59"/>
                      <a:pt x="59" y="58"/>
                      <a:pt x="58" y="54"/>
                    </a:cubicBezTo>
                    <a:cubicBezTo>
                      <a:pt x="54" y="45"/>
                      <a:pt x="50" y="36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0" name="Freeform 33"/>
              <p:cNvSpPr>
                <a:spLocks noEditPoints="1"/>
              </p:cNvSpPr>
              <p:nvPr/>
            </p:nvSpPr>
            <p:spPr bwMode="auto">
              <a:xfrm>
                <a:off x="1388367" y="871086"/>
                <a:ext cx="37437" cy="39479"/>
              </a:xfrm>
              <a:custGeom>
                <a:avLst/>
                <a:gdLst>
                  <a:gd name="T0" fmla="*/ 0 w 90"/>
                  <a:gd name="T1" fmla="*/ 96 h 97"/>
                  <a:gd name="T2" fmla="*/ 2 w 90"/>
                  <a:gd name="T3" fmla="*/ 89 h 97"/>
                  <a:gd name="T4" fmla="*/ 33 w 90"/>
                  <a:gd name="T5" fmla="*/ 7 h 97"/>
                  <a:gd name="T6" fmla="*/ 43 w 90"/>
                  <a:gd name="T7" fmla="*/ 0 h 97"/>
                  <a:gd name="T8" fmla="*/ 47 w 90"/>
                  <a:gd name="T9" fmla="*/ 0 h 97"/>
                  <a:gd name="T10" fmla="*/ 57 w 90"/>
                  <a:gd name="T11" fmla="*/ 7 h 97"/>
                  <a:gd name="T12" fmla="*/ 83 w 90"/>
                  <a:gd name="T13" fmla="*/ 74 h 97"/>
                  <a:gd name="T14" fmla="*/ 88 w 90"/>
                  <a:gd name="T15" fmla="*/ 89 h 97"/>
                  <a:gd name="T16" fmla="*/ 84 w 90"/>
                  <a:gd name="T17" fmla="*/ 96 h 97"/>
                  <a:gd name="T18" fmla="*/ 69 w 90"/>
                  <a:gd name="T19" fmla="*/ 87 h 97"/>
                  <a:gd name="T20" fmla="*/ 55 w 90"/>
                  <a:gd name="T21" fmla="*/ 76 h 97"/>
                  <a:gd name="T22" fmla="*/ 41 w 90"/>
                  <a:gd name="T23" fmla="*/ 76 h 97"/>
                  <a:gd name="T24" fmla="*/ 30 w 90"/>
                  <a:gd name="T25" fmla="*/ 77 h 97"/>
                  <a:gd name="T26" fmla="*/ 19 w 90"/>
                  <a:gd name="T27" fmla="*/ 89 h 97"/>
                  <a:gd name="T28" fmla="*/ 11 w 90"/>
                  <a:gd name="T29" fmla="*/ 96 h 97"/>
                  <a:gd name="T30" fmla="*/ 0 w 90"/>
                  <a:gd name="T31" fmla="*/ 96 h 97"/>
                  <a:gd name="T32" fmla="*/ 46 w 90"/>
                  <a:gd name="T33" fmla="*/ 26 h 97"/>
                  <a:gd name="T34" fmla="*/ 44 w 90"/>
                  <a:gd name="T35" fmla="*/ 26 h 97"/>
                  <a:gd name="T36" fmla="*/ 33 w 90"/>
                  <a:gd name="T37" fmla="*/ 54 h 97"/>
                  <a:gd name="T38" fmla="*/ 36 w 90"/>
                  <a:gd name="T39" fmla="*/ 59 h 97"/>
                  <a:gd name="T40" fmla="*/ 54 w 90"/>
                  <a:gd name="T41" fmla="*/ 59 h 97"/>
                  <a:gd name="T42" fmla="*/ 57 w 90"/>
                  <a:gd name="T43" fmla="*/ 55 h 97"/>
                  <a:gd name="T44" fmla="*/ 46 w 90"/>
                  <a:gd name="T45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7">
                    <a:moveTo>
                      <a:pt x="0" y="96"/>
                    </a:moveTo>
                    <a:cubicBezTo>
                      <a:pt x="0" y="93"/>
                      <a:pt x="1" y="91"/>
                      <a:pt x="2" y="89"/>
                    </a:cubicBezTo>
                    <a:cubicBezTo>
                      <a:pt x="12" y="62"/>
                      <a:pt x="23" y="34"/>
                      <a:pt x="33" y="7"/>
                    </a:cubicBezTo>
                    <a:cubicBezTo>
                      <a:pt x="35" y="1"/>
                      <a:pt x="37" y="0"/>
                      <a:pt x="43" y="0"/>
                    </a:cubicBezTo>
                    <a:cubicBezTo>
                      <a:pt x="44" y="0"/>
                      <a:pt x="45" y="0"/>
                      <a:pt x="47" y="0"/>
                    </a:cubicBezTo>
                    <a:cubicBezTo>
                      <a:pt x="53" y="0"/>
                      <a:pt x="54" y="1"/>
                      <a:pt x="57" y="7"/>
                    </a:cubicBezTo>
                    <a:cubicBezTo>
                      <a:pt x="65" y="29"/>
                      <a:pt x="74" y="52"/>
                      <a:pt x="83" y="74"/>
                    </a:cubicBezTo>
                    <a:cubicBezTo>
                      <a:pt x="84" y="79"/>
                      <a:pt x="87" y="84"/>
                      <a:pt x="88" y="89"/>
                    </a:cubicBezTo>
                    <a:cubicBezTo>
                      <a:pt x="90" y="94"/>
                      <a:pt x="89" y="96"/>
                      <a:pt x="84" y="96"/>
                    </a:cubicBezTo>
                    <a:cubicBezTo>
                      <a:pt x="77" y="97"/>
                      <a:pt x="71" y="95"/>
                      <a:pt x="69" y="87"/>
                    </a:cubicBezTo>
                    <a:cubicBezTo>
                      <a:pt x="67" y="78"/>
                      <a:pt x="64" y="76"/>
                      <a:pt x="55" y="76"/>
                    </a:cubicBezTo>
                    <a:cubicBezTo>
                      <a:pt x="50" y="77"/>
                      <a:pt x="45" y="77"/>
                      <a:pt x="41" y="76"/>
                    </a:cubicBezTo>
                    <a:cubicBezTo>
                      <a:pt x="37" y="76"/>
                      <a:pt x="34" y="76"/>
                      <a:pt x="30" y="77"/>
                    </a:cubicBezTo>
                    <a:cubicBezTo>
                      <a:pt x="24" y="78"/>
                      <a:pt x="21" y="83"/>
                      <a:pt x="19" y="89"/>
                    </a:cubicBezTo>
                    <a:cubicBezTo>
                      <a:pt x="18" y="96"/>
                      <a:pt x="17" y="96"/>
                      <a:pt x="11" y="96"/>
                    </a:cubicBezTo>
                    <a:cubicBezTo>
                      <a:pt x="7" y="96"/>
                      <a:pt x="3" y="96"/>
                      <a:pt x="0" y="96"/>
                    </a:cubicBezTo>
                    <a:close/>
                    <a:moveTo>
                      <a:pt x="46" y="26"/>
                    </a:moveTo>
                    <a:cubicBezTo>
                      <a:pt x="45" y="26"/>
                      <a:pt x="45" y="26"/>
                      <a:pt x="44" y="26"/>
                    </a:cubicBezTo>
                    <a:cubicBezTo>
                      <a:pt x="41" y="36"/>
                      <a:pt x="37" y="45"/>
                      <a:pt x="33" y="54"/>
                    </a:cubicBezTo>
                    <a:cubicBezTo>
                      <a:pt x="32" y="58"/>
                      <a:pt x="33" y="59"/>
                      <a:pt x="36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6" y="26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1" name="Freeform 34"/>
              <p:cNvSpPr>
                <a:spLocks noEditPoints="1"/>
              </p:cNvSpPr>
              <p:nvPr/>
            </p:nvSpPr>
            <p:spPr bwMode="auto">
              <a:xfrm>
                <a:off x="1604822" y="870405"/>
                <a:ext cx="37437" cy="40160"/>
              </a:xfrm>
              <a:custGeom>
                <a:avLst/>
                <a:gdLst>
                  <a:gd name="T0" fmla="*/ 45 w 90"/>
                  <a:gd name="T1" fmla="*/ 1 h 98"/>
                  <a:gd name="T2" fmla="*/ 57 w 90"/>
                  <a:gd name="T3" fmla="*/ 9 h 98"/>
                  <a:gd name="T4" fmla="*/ 88 w 90"/>
                  <a:gd name="T5" fmla="*/ 88 h 98"/>
                  <a:gd name="T6" fmla="*/ 81 w 90"/>
                  <a:gd name="T7" fmla="*/ 97 h 98"/>
                  <a:gd name="T8" fmla="*/ 69 w 90"/>
                  <a:gd name="T9" fmla="*/ 88 h 98"/>
                  <a:gd name="T10" fmla="*/ 68 w 90"/>
                  <a:gd name="T11" fmla="*/ 85 h 98"/>
                  <a:gd name="T12" fmla="*/ 57 w 90"/>
                  <a:gd name="T13" fmla="*/ 77 h 98"/>
                  <a:gd name="T14" fmla="*/ 38 w 90"/>
                  <a:gd name="T15" fmla="*/ 77 h 98"/>
                  <a:gd name="T16" fmla="*/ 19 w 90"/>
                  <a:gd name="T17" fmla="*/ 91 h 98"/>
                  <a:gd name="T18" fmla="*/ 16 w 90"/>
                  <a:gd name="T19" fmla="*/ 95 h 98"/>
                  <a:gd name="T20" fmla="*/ 4 w 90"/>
                  <a:gd name="T21" fmla="*/ 97 h 98"/>
                  <a:gd name="T22" fmla="*/ 1 w 90"/>
                  <a:gd name="T23" fmla="*/ 92 h 98"/>
                  <a:gd name="T24" fmla="*/ 3 w 90"/>
                  <a:gd name="T25" fmla="*/ 87 h 98"/>
                  <a:gd name="T26" fmla="*/ 32 w 90"/>
                  <a:gd name="T27" fmla="*/ 10 h 98"/>
                  <a:gd name="T28" fmla="*/ 45 w 90"/>
                  <a:gd name="T29" fmla="*/ 1 h 98"/>
                  <a:gd name="T30" fmla="*/ 45 w 90"/>
                  <a:gd name="T31" fmla="*/ 29 h 98"/>
                  <a:gd name="T32" fmla="*/ 43 w 90"/>
                  <a:gd name="T33" fmla="*/ 30 h 98"/>
                  <a:gd name="T34" fmla="*/ 34 w 90"/>
                  <a:gd name="T35" fmla="*/ 54 h 98"/>
                  <a:gd name="T36" fmla="*/ 40 w 90"/>
                  <a:gd name="T37" fmla="*/ 61 h 98"/>
                  <a:gd name="T38" fmla="*/ 53 w 90"/>
                  <a:gd name="T39" fmla="*/ 60 h 98"/>
                  <a:gd name="T40" fmla="*/ 56 w 90"/>
                  <a:gd name="T41" fmla="*/ 55 h 98"/>
                  <a:gd name="T42" fmla="*/ 47 w 90"/>
                  <a:gd name="T43" fmla="*/ 30 h 98"/>
                  <a:gd name="T44" fmla="*/ 45 w 90"/>
                  <a:gd name="T45" fmla="*/ 2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8">
                    <a:moveTo>
                      <a:pt x="45" y="1"/>
                    </a:moveTo>
                    <a:cubicBezTo>
                      <a:pt x="53" y="1"/>
                      <a:pt x="54" y="2"/>
                      <a:pt x="57" y="9"/>
                    </a:cubicBezTo>
                    <a:cubicBezTo>
                      <a:pt x="67" y="36"/>
                      <a:pt x="78" y="62"/>
                      <a:pt x="88" y="88"/>
                    </a:cubicBezTo>
                    <a:cubicBezTo>
                      <a:pt x="90" y="96"/>
                      <a:pt x="89" y="98"/>
                      <a:pt x="81" y="97"/>
                    </a:cubicBezTo>
                    <a:cubicBezTo>
                      <a:pt x="74" y="97"/>
                      <a:pt x="71" y="95"/>
                      <a:pt x="69" y="88"/>
                    </a:cubicBezTo>
                    <a:cubicBezTo>
                      <a:pt x="69" y="87"/>
                      <a:pt x="69" y="86"/>
                      <a:pt x="68" y="85"/>
                    </a:cubicBezTo>
                    <a:cubicBezTo>
                      <a:pt x="67" y="79"/>
                      <a:pt x="63" y="77"/>
                      <a:pt x="57" y="77"/>
                    </a:cubicBezTo>
                    <a:cubicBezTo>
                      <a:pt x="51" y="78"/>
                      <a:pt x="45" y="77"/>
                      <a:pt x="38" y="77"/>
                    </a:cubicBezTo>
                    <a:cubicBezTo>
                      <a:pt x="29" y="77"/>
                      <a:pt x="21" y="79"/>
                      <a:pt x="19" y="91"/>
                    </a:cubicBezTo>
                    <a:cubicBezTo>
                      <a:pt x="19" y="93"/>
                      <a:pt x="18" y="94"/>
                      <a:pt x="16" y="95"/>
                    </a:cubicBezTo>
                    <a:cubicBezTo>
                      <a:pt x="12" y="97"/>
                      <a:pt x="8" y="98"/>
                      <a:pt x="4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1" y="90"/>
                      <a:pt x="2" y="89"/>
                      <a:pt x="3" y="87"/>
                    </a:cubicBezTo>
                    <a:cubicBezTo>
                      <a:pt x="12" y="61"/>
                      <a:pt x="22" y="36"/>
                      <a:pt x="32" y="10"/>
                    </a:cubicBezTo>
                    <a:cubicBezTo>
                      <a:pt x="36" y="0"/>
                      <a:pt x="37" y="1"/>
                      <a:pt x="45" y="1"/>
                    </a:cubicBezTo>
                    <a:close/>
                    <a:moveTo>
                      <a:pt x="45" y="29"/>
                    </a:moveTo>
                    <a:cubicBezTo>
                      <a:pt x="44" y="29"/>
                      <a:pt x="44" y="29"/>
                      <a:pt x="43" y="30"/>
                    </a:cubicBezTo>
                    <a:cubicBezTo>
                      <a:pt x="40" y="38"/>
                      <a:pt x="37" y="46"/>
                      <a:pt x="34" y="54"/>
                    </a:cubicBezTo>
                    <a:cubicBezTo>
                      <a:pt x="33" y="59"/>
                      <a:pt x="35" y="61"/>
                      <a:pt x="40" y="61"/>
                    </a:cubicBezTo>
                    <a:cubicBezTo>
                      <a:pt x="44" y="61"/>
                      <a:pt x="49" y="61"/>
                      <a:pt x="53" y="60"/>
                    </a:cubicBezTo>
                    <a:cubicBezTo>
                      <a:pt x="58" y="59"/>
                      <a:pt x="58" y="59"/>
                      <a:pt x="56" y="55"/>
                    </a:cubicBezTo>
                    <a:cubicBezTo>
                      <a:pt x="53" y="46"/>
                      <a:pt x="50" y="38"/>
                      <a:pt x="47" y="30"/>
                    </a:cubicBezTo>
                    <a:cubicBezTo>
                      <a:pt x="46" y="29"/>
                      <a:pt x="46" y="29"/>
                      <a:pt x="45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2" name="Freeform 35"/>
              <p:cNvSpPr>
                <a:spLocks noEditPoints="1"/>
              </p:cNvSpPr>
              <p:nvPr/>
            </p:nvSpPr>
            <p:spPr bwMode="auto">
              <a:xfrm>
                <a:off x="1284904" y="871086"/>
                <a:ext cx="25185" cy="39479"/>
              </a:xfrm>
              <a:custGeom>
                <a:avLst/>
                <a:gdLst>
                  <a:gd name="T0" fmla="*/ 0 w 60"/>
                  <a:gd name="T1" fmla="*/ 48 h 96"/>
                  <a:gd name="T2" fmla="*/ 0 w 60"/>
                  <a:gd name="T3" fmla="*/ 9 h 96"/>
                  <a:gd name="T4" fmla="*/ 9 w 60"/>
                  <a:gd name="T5" fmla="*/ 0 h 96"/>
                  <a:gd name="T6" fmla="*/ 43 w 60"/>
                  <a:gd name="T7" fmla="*/ 0 h 96"/>
                  <a:gd name="T8" fmla="*/ 50 w 60"/>
                  <a:gd name="T9" fmla="*/ 7 h 96"/>
                  <a:gd name="T10" fmla="*/ 40 w 60"/>
                  <a:gd name="T11" fmla="*/ 17 h 96"/>
                  <a:gd name="T12" fmla="*/ 23 w 60"/>
                  <a:gd name="T13" fmla="*/ 17 h 96"/>
                  <a:gd name="T14" fmla="*/ 18 w 60"/>
                  <a:gd name="T15" fmla="*/ 22 h 96"/>
                  <a:gd name="T16" fmla="*/ 18 w 60"/>
                  <a:gd name="T17" fmla="*/ 27 h 96"/>
                  <a:gd name="T18" fmla="*/ 26 w 60"/>
                  <a:gd name="T19" fmla="*/ 37 h 96"/>
                  <a:gd name="T20" fmla="*/ 37 w 60"/>
                  <a:gd name="T21" fmla="*/ 38 h 96"/>
                  <a:gd name="T22" fmla="*/ 60 w 60"/>
                  <a:gd name="T23" fmla="*/ 65 h 96"/>
                  <a:gd name="T24" fmla="*/ 59 w 60"/>
                  <a:gd name="T25" fmla="*/ 75 h 96"/>
                  <a:gd name="T26" fmla="*/ 35 w 60"/>
                  <a:gd name="T27" fmla="*/ 95 h 96"/>
                  <a:gd name="T28" fmla="*/ 5 w 60"/>
                  <a:gd name="T29" fmla="*/ 96 h 96"/>
                  <a:gd name="T30" fmla="*/ 0 w 60"/>
                  <a:gd name="T31" fmla="*/ 91 h 96"/>
                  <a:gd name="T32" fmla="*/ 0 w 60"/>
                  <a:gd name="T33" fmla="*/ 86 h 96"/>
                  <a:gd name="T34" fmla="*/ 0 w 60"/>
                  <a:gd name="T35" fmla="*/ 48 h 96"/>
                  <a:gd name="T36" fmla="*/ 0 w 60"/>
                  <a:gd name="T37" fmla="*/ 48 h 96"/>
                  <a:gd name="T38" fmla="*/ 26 w 60"/>
                  <a:gd name="T39" fmla="*/ 79 h 96"/>
                  <a:gd name="T40" fmla="*/ 33 w 60"/>
                  <a:gd name="T41" fmla="*/ 79 h 96"/>
                  <a:gd name="T42" fmla="*/ 42 w 60"/>
                  <a:gd name="T43" fmla="*/ 62 h 96"/>
                  <a:gd name="T44" fmla="*/ 20 w 60"/>
                  <a:gd name="T45" fmla="*/ 53 h 96"/>
                  <a:gd name="T46" fmla="*/ 18 w 60"/>
                  <a:gd name="T47" fmla="*/ 58 h 96"/>
                  <a:gd name="T48" fmla="*/ 18 w 60"/>
                  <a:gd name="T49" fmla="*/ 74 h 96"/>
                  <a:gd name="T50" fmla="*/ 22 w 60"/>
                  <a:gd name="T51" fmla="*/ 79 h 96"/>
                  <a:gd name="T52" fmla="*/ 26 w 60"/>
                  <a:gd name="T53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9" y="0"/>
                    </a:cubicBezTo>
                    <a:cubicBezTo>
                      <a:pt x="20" y="0"/>
                      <a:pt x="32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1" y="17"/>
                      <a:pt x="50" y="17"/>
                      <a:pt x="40" y="17"/>
                    </a:cubicBezTo>
                    <a:cubicBezTo>
                      <a:pt x="34" y="17"/>
                      <a:pt x="29" y="17"/>
                      <a:pt x="23" y="17"/>
                    </a:cubicBezTo>
                    <a:cubicBezTo>
                      <a:pt x="19" y="17"/>
                      <a:pt x="18" y="18"/>
                      <a:pt x="18" y="22"/>
                    </a:cubicBezTo>
                    <a:cubicBezTo>
                      <a:pt x="18" y="24"/>
                      <a:pt x="18" y="26"/>
                      <a:pt x="18" y="27"/>
                    </a:cubicBezTo>
                    <a:cubicBezTo>
                      <a:pt x="17" y="34"/>
                      <a:pt x="20" y="36"/>
                      <a:pt x="26" y="37"/>
                    </a:cubicBezTo>
                    <a:cubicBezTo>
                      <a:pt x="30" y="37"/>
                      <a:pt x="34" y="37"/>
                      <a:pt x="37" y="38"/>
                    </a:cubicBezTo>
                    <a:cubicBezTo>
                      <a:pt x="51" y="41"/>
                      <a:pt x="59" y="51"/>
                      <a:pt x="60" y="65"/>
                    </a:cubicBezTo>
                    <a:cubicBezTo>
                      <a:pt x="60" y="68"/>
                      <a:pt x="60" y="72"/>
                      <a:pt x="59" y="75"/>
                    </a:cubicBezTo>
                    <a:cubicBezTo>
                      <a:pt x="56" y="87"/>
                      <a:pt x="47" y="95"/>
                      <a:pt x="35" y="95"/>
                    </a:cubicBezTo>
                    <a:cubicBezTo>
                      <a:pt x="25" y="96"/>
                      <a:pt x="15" y="96"/>
                      <a:pt x="5" y="96"/>
                    </a:cubicBezTo>
                    <a:cubicBezTo>
                      <a:pt x="2" y="96"/>
                      <a:pt x="1" y="95"/>
                      <a:pt x="0" y="91"/>
                    </a:cubicBezTo>
                    <a:cubicBezTo>
                      <a:pt x="0" y="89"/>
                      <a:pt x="0" y="88"/>
                      <a:pt x="0" y="86"/>
                    </a:cubicBezTo>
                    <a:cubicBezTo>
                      <a:pt x="0" y="73"/>
                      <a:pt x="0" y="6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  <a:moveTo>
                      <a:pt x="26" y="79"/>
                    </a:moveTo>
                    <a:cubicBezTo>
                      <a:pt x="29" y="79"/>
                      <a:pt x="31" y="79"/>
                      <a:pt x="33" y="79"/>
                    </a:cubicBezTo>
                    <a:cubicBezTo>
                      <a:pt x="41" y="77"/>
                      <a:pt x="45" y="69"/>
                      <a:pt x="42" y="62"/>
                    </a:cubicBezTo>
                    <a:cubicBezTo>
                      <a:pt x="39" y="55"/>
                      <a:pt x="27" y="50"/>
                      <a:pt x="20" y="53"/>
                    </a:cubicBezTo>
                    <a:cubicBezTo>
                      <a:pt x="18" y="54"/>
                      <a:pt x="18" y="56"/>
                      <a:pt x="18" y="58"/>
                    </a:cubicBezTo>
                    <a:cubicBezTo>
                      <a:pt x="18" y="63"/>
                      <a:pt x="18" y="69"/>
                      <a:pt x="18" y="74"/>
                    </a:cubicBezTo>
                    <a:cubicBezTo>
                      <a:pt x="17" y="77"/>
                      <a:pt x="19" y="79"/>
                      <a:pt x="22" y="79"/>
                    </a:cubicBezTo>
                    <a:cubicBezTo>
                      <a:pt x="24" y="79"/>
                      <a:pt x="25" y="79"/>
                      <a:pt x="26" y="7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3" name="Freeform 36"/>
              <p:cNvSpPr>
                <a:spLocks noEditPoints="1"/>
              </p:cNvSpPr>
              <p:nvPr/>
            </p:nvSpPr>
            <p:spPr bwMode="auto">
              <a:xfrm>
                <a:off x="1318257" y="928263"/>
                <a:ext cx="25185" cy="40160"/>
              </a:xfrm>
              <a:custGeom>
                <a:avLst/>
                <a:gdLst>
                  <a:gd name="T0" fmla="*/ 0 w 61"/>
                  <a:gd name="T1" fmla="*/ 48 h 97"/>
                  <a:gd name="T2" fmla="*/ 0 w 61"/>
                  <a:gd name="T3" fmla="*/ 9 h 97"/>
                  <a:gd name="T4" fmla="*/ 8 w 61"/>
                  <a:gd name="T5" fmla="*/ 0 h 97"/>
                  <a:gd name="T6" fmla="*/ 43 w 61"/>
                  <a:gd name="T7" fmla="*/ 0 h 97"/>
                  <a:gd name="T8" fmla="*/ 50 w 61"/>
                  <a:gd name="T9" fmla="*/ 7 h 97"/>
                  <a:gd name="T10" fmla="*/ 39 w 61"/>
                  <a:gd name="T11" fmla="*/ 18 h 97"/>
                  <a:gd name="T12" fmla="*/ 24 w 61"/>
                  <a:gd name="T13" fmla="*/ 18 h 97"/>
                  <a:gd name="T14" fmla="*/ 18 w 61"/>
                  <a:gd name="T15" fmla="*/ 23 h 97"/>
                  <a:gd name="T16" fmla="*/ 18 w 61"/>
                  <a:gd name="T17" fmla="*/ 30 h 97"/>
                  <a:gd name="T18" fmla="*/ 25 w 61"/>
                  <a:gd name="T19" fmla="*/ 37 h 97"/>
                  <a:gd name="T20" fmla="*/ 38 w 61"/>
                  <a:gd name="T21" fmla="*/ 39 h 97"/>
                  <a:gd name="T22" fmla="*/ 60 w 61"/>
                  <a:gd name="T23" fmla="*/ 70 h 97"/>
                  <a:gd name="T24" fmla="*/ 33 w 61"/>
                  <a:gd name="T25" fmla="*/ 96 h 97"/>
                  <a:gd name="T26" fmla="*/ 6 w 61"/>
                  <a:gd name="T27" fmla="*/ 96 h 97"/>
                  <a:gd name="T28" fmla="*/ 0 w 61"/>
                  <a:gd name="T29" fmla="*/ 90 h 97"/>
                  <a:gd name="T30" fmla="*/ 0 w 61"/>
                  <a:gd name="T31" fmla="*/ 48 h 97"/>
                  <a:gd name="T32" fmla="*/ 18 w 61"/>
                  <a:gd name="T33" fmla="*/ 65 h 97"/>
                  <a:gd name="T34" fmla="*/ 18 w 61"/>
                  <a:gd name="T35" fmla="*/ 65 h 97"/>
                  <a:gd name="T36" fmla="*/ 18 w 61"/>
                  <a:gd name="T37" fmla="*/ 72 h 97"/>
                  <a:gd name="T38" fmla="*/ 26 w 61"/>
                  <a:gd name="T39" fmla="*/ 80 h 97"/>
                  <a:gd name="T40" fmla="*/ 32 w 61"/>
                  <a:gd name="T41" fmla="*/ 79 h 97"/>
                  <a:gd name="T42" fmla="*/ 42 w 61"/>
                  <a:gd name="T43" fmla="*/ 69 h 97"/>
                  <a:gd name="T44" fmla="*/ 35 w 61"/>
                  <a:gd name="T45" fmla="*/ 55 h 97"/>
                  <a:gd name="T46" fmla="*/ 23 w 61"/>
                  <a:gd name="T47" fmla="*/ 53 h 97"/>
                  <a:gd name="T48" fmla="*/ 18 w 61"/>
                  <a:gd name="T49" fmla="*/ 59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1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0" y="18"/>
                      <a:pt x="50" y="18"/>
                      <a:pt x="39" y="18"/>
                    </a:cubicBezTo>
                    <a:cubicBezTo>
                      <a:pt x="34" y="18"/>
                      <a:pt x="29" y="18"/>
                      <a:pt x="24" y="18"/>
                    </a:cubicBezTo>
                    <a:cubicBezTo>
                      <a:pt x="19" y="18"/>
                      <a:pt x="18" y="19"/>
                      <a:pt x="18" y="23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5" y="37"/>
                    </a:cubicBezTo>
                    <a:cubicBezTo>
                      <a:pt x="29" y="38"/>
                      <a:pt x="34" y="37"/>
                      <a:pt x="38" y="39"/>
                    </a:cubicBezTo>
                    <a:cubicBezTo>
                      <a:pt x="53" y="42"/>
                      <a:pt x="61" y="55"/>
                      <a:pt x="60" y="70"/>
                    </a:cubicBezTo>
                    <a:cubicBezTo>
                      <a:pt x="59" y="85"/>
                      <a:pt x="48" y="95"/>
                      <a:pt x="33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  <a:moveTo>
                      <a:pt x="18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2"/>
                    </a:cubicBezTo>
                    <a:cubicBezTo>
                      <a:pt x="18" y="79"/>
                      <a:pt x="19" y="80"/>
                      <a:pt x="26" y="80"/>
                    </a:cubicBezTo>
                    <a:cubicBezTo>
                      <a:pt x="28" y="79"/>
                      <a:pt x="30" y="79"/>
                      <a:pt x="32" y="79"/>
                    </a:cubicBezTo>
                    <a:cubicBezTo>
                      <a:pt x="39" y="77"/>
                      <a:pt x="42" y="74"/>
                      <a:pt x="42" y="69"/>
                    </a:cubicBezTo>
                    <a:cubicBezTo>
                      <a:pt x="43" y="63"/>
                      <a:pt x="40" y="58"/>
                      <a:pt x="35" y="55"/>
                    </a:cubicBezTo>
                    <a:cubicBezTo>
                      <a:pt x="31" y="53"/>
                      <a:pt x="27" y="53"/>
                      <a:pt x="23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1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4" name="Freeform 37"/>
              <p:cNvSpPr>
                <a:spLocks noEditPoints="1"/>
              </p:cNvSpPr>
              <p:nvPr/>
            </p:nvSpPr>
            <p:spPr bwMode="auto">
              <a:xfrm>
                <a:off x="1220239" y="928263"/>
                <a:ext cx="25185" cy="40160"/>
              </a:xfrm>
              <a:custGeom>
                <a:avLst/>
                <a:gdLst>
                  <a:gd name="T0" fmla="*/ 0 w 61"/>
                  <a:gd name="T1" fmla="*/ 49 h 97"/>
                  <a:gd name="T2" fmla="*/ 0 w 61"/>
                  <a:gd name="T3" fmla="*/ 13 h 97"/>
                  <a:gd name="T4" fmla="*/ 0 w 61"/>
                  <a:gd name="T5" fmla="*/ 7 h 97"/>
                  <a:gd name="T6" fmla="*/ 6 w 61"/>
                  <a:gd name="T7" fmla="*/ 0 h 97"/>
                  <a:gd name="T8" fmla="*/ 44 w 61"/>
                  <a:gd name="T9" fmla="*/ 0 h 97"/>
                  <a:gd name="T10" fmla="*/ 50 w 61"/>
                  <a:gd name="T11" fmla="*/ 6 h 97"/>
                  <a:gd name="T12" fmla="*/ 50 w 61"/>
                  <a:gd name="T13" fmla="*/ 13 h 97"/>
                  <a:gd name="T14" fmla="*/ 45 w 61"/>
                  <a:gd name="T15" fmla="*/ 18 h 97"/>
                  <a:gd name="T16" fmla="*/ 26 w 61"/>
                  <a:gd name="T17" fmla="*/ 18 h 97"/>
                  <a:gd name="T18" fmla="*/ 18 w 61"/>
                  <a:gd name="T19" fmla="*/ 25 h 97"/>
                  <a:gd name="T20" fmla="*/ 29 w 61"/>
                  <a:gd name="T21" fmla="*/ 38 h 97"/>
                  <a:gd name="T22" fmla="*/ 39 w 61"/>
                  <a:gd name="T23" fmla="*/ 39 h 97"/>
                  <a:gd name="T24" fmla="*/ 60 w 61"/>
                  <a:gd name="T25" fmla="*/ 71 h 97"/>
                  <a:gd name="T26" fmla="*/ 34 w 61"/>
                  <a:gd name="T27" fmla="*/ 96 h 97"/>
                  <a:gd name="T28" fmla="*/ 6 w 61"/>
                  <a:gd name="T29" fmla="*/ 96 h 97"/>
                  <a:gd name="T30" fmla="*/ 0 w 61"/>
                  <a:gd name="T31" fmla="*/ 90 h 97"/>
                  <a:gd name="T32" fmla="*/ 0 w 61"/>
                  <a:gd name="T33" fmla="*/ 49 h 97"/>
                  <a:gd name="T34" fmla="*/ 0 w 61"/>
                  <a:gd name="T35" fmla="*/ 49 h 97"/>
                  <a:gd name="T36" fmla="*/ 18 w 61"/>
                  <a:gd name="T37" fmla="*/ 65 h 97"/>
                  <a:gd name="T38" fmla="*/ 18 w 61"/>
                  <a:gd name="T39" fmla="*/ 74 h 97"/>
                  <a:gd name="T40" fmla="*/ 24 w 61"/>
                  <a:gd name="T41" fmla="*/ 81 h 97"/>
                  <a:gd name="T42" fmla="*/ 37 w 61"/>
                  <a:gd name="T43" fmla="*/ 76 h 97"/>
                  <a:gd name="T44" fmla="*/ 36 w 61"/>
                  <a:gd name="T45" fmla="*/ 56 h 97"/>
                  <a:gd name="T46" fmla="*/ 23 w 61"/>
                  <a:gd name="T47" fmla="*/ 53 h 97"/>
                  <a:gd name="T48" fmla="*/ 18 w 61"/>
                  <a:gd name="T49" fmla="*/ 57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9"/>
                    </a:moveTo>
                    <a:cubicBezTo>
                      <a:pt x="0" y="37"/>
                      <a:pt x="0" y="25"/>
                      <a:pt x="0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9" y="0"/>
                      <a:pt x="32" y="0"/>
                      <a:pt x="44" y="0"/>
                    </a:cubicBezTo>
                    <a:cubicBezTo>
                      <a:pt x="49" y="0"/>
                      <a:pt x="50" y="1"/>
                      <a:pt x="50" y="6"/>
                    </a:cubicBezTo>
                    <a:cubicBezTo>
                      <a:pt x="50" y="8"/>
                      <a:pt x="50" y="10"/>
                      <a:pt x="50" y="13"/>
                    </a:cubicBezTo>
                    <a:cubicBezTo>
                      <a:pt x="50" y="17"/>
                      <a:pt x="49" y="18"/>
                      <a:pt x="45" y="18"/>
                    </a:cubicBezTo>
                    <a:cubicBezTo>
                      <a:pt x="39" y="18"/>
                      <a:pt x="32" y="18"/>
                      <a:pt x="26" y="18"/>
                    </a:cubicBezTo>
                    <a:cubicBezTo>
                      <a:pt x="19" y="17"/>
                      <a:pt x="18" y="19"/>
                      <a:pt x="18" y="25"/>
                    </a:cubicBezTo>
                    <a:cubicBezTo>
                      <a:pt x="18" y="37"/>
                      <a:pt x="18" y="37"/>
                      <a:pt x="29" y="38"/>
                    </a:cubicBezTo>
                    <a:cubicBezTo>
                      <a:pt x="33" y="38"/>
                      <a:pt x="36" y="38"/>
                      <a:pt x="39" y="39"/>
                    </a:cubicBezTo>
                    <a:cubicBezTo>
                      <a:pt x="55" y="43"/>
                      <a:pt x="61" y="56"/>
                      <a:pt x="60" y="71"/>
                    </a:cubicBezTo>
                    <a:cubicBezTo>
                      <a:pt x="59" y="85"/>
                      <a:pt x="48" y="95"/>
                      <a:pt x="34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3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65"/>
                    </a:moveTo>
                    <a:cubicBezTo>
                      <a:pt x="18" y="69"/>
                      <a:pt x="18" y="71"/>
                      <a:pt x="18" y="74"/>
                    </a:cubicBezTo>
                    <a:cubicBezTo>
                      <a:pt x="18" y="78"/>
                      <a:pt x="20" y="81"/>
                      <a:pt x="24" y="81"/>
                    </a:cubicBezTo>
                    <a:cubicBezTo>
                      <a:pt x="29" y="81"/>
                      <a:pt x="34" y="79"/>
                      <a:pt x="37" y="76"/>
                    </a:cubicBezTo>
                    <a:cubicBezTo>
                      <a:pt x="45" y="71"/>
                      <a:pt x="43" y="60"/>
                      <a:pt x="36" y="56"/>
                    </a:cubicBezTo>
                    <a:cubicBezTo>
                      <a:pt x="32" y="54"/>
                      <a:pt x="27" y="53"/>
                      <a:pt x="23" y="53"/>
                    </a:cubicBezTo>
                    <a:cubicBezTo>
                      <a:pt x="20" y="53"/>
                      <a:pt x="18" y="54"/>
                      <a:pt x="18" y="57"/>
                    </a:cubicBezTo>
                    <a:cubicBezTo>
                      <a:pt x="18" y="60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5" name="Freeform 38"/>
              <p:cNvSpPr>
                <a:spLocks/>
              </p:cNvSpPr>
              <p:nvPr/>
            </p:nvSpPr>
            <p:spPr bwMode="auto">
              <a:xfrm>
                <a:off x="1444182" y="869725"/>
                <a:ext cx="42202" cy="41522"/>
              </a:xfrm>
              <a:custGeom>
                <a:avLst/>
                <a:gdLst>
                  <a:gd name="T0" fmla="*/ 59 w 101"/>
                  <a:gd name="T1" fmla="*/ 101 h 102"/>
                  <a:gd name="T2" fmla="*/ 14 w 101"/>
                  <a:gd name="T3" fmla="*/ 28 h 102"/>
                  <a:gd name="T4" fmla="*/ 62 w 101"/>
                  <a:gd name="T5" fmla="*/ 1 h 102"/>
                  <a:gd name="T6" fmla="*/ 88 w 101"/>
                  <a:gd name="T7" fmla="*/ 8 h 102"/>
                  <a:gd name="T8" fmla="*/ 97 w 101"/>
                  <a:gd name="T9" fmla="*/ 15 h 102"/>
                  <a:gd name="T10" fmla="*/ 100 w 101"/>
                  <a:gd name="T11" fmla="*/ 19 h 102"/>
                  <a:gd name="T12" fmla="*/ 93 w 101"/>
                  <a:gd name="T13" fmla="*/ 27 h 102"/>
                  <a:gd name="T14" fmla="*/ 87 w 101"/>
                  <a:gd name="T15" fmla="*/ 28 h 102"/>
                  <a:gd name="T16" fmla="*/ 80 w 101"/>
                  <a:gd name="T17" fmla="*/ 24 h 102"/>
                  <a:gd name="T18" fmla="*/ 50 w 101"/>
                  <a:gd name="T19" fmla="*/ 19 h 102"/>
                  <a:gd name="T20" fmla="*/ 26 w 101"/>
                  <a:gd name="T21" fmla="*/ 55 h 102"/>
                  <a:gd name="T22" fmla="*/ 56 w 101"/>
                  <a:gd name="T23" fmla="*/ 85 h 102"/>
                  <a:gd name="T24" fmla="*/ 85 w 101"/>
                  <a:gd name="T25" fmla="*/ 75 h 102"/>
                  <a:gd name="T26" fmla="*/ 92 w 101"/>
                  <a:gd name="T27" fmla="*/ 74 h 102"/>
                  <a:gd name="T28" fmla="*/ 92 w 101"/>
                  <a:gd name="T29" fmla="*/ 92 h 102"/>
                  <a:gd name="T30" fmla="*/ 59 w 101"/>
                  <a:gd name="T3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02">
                    <a:moveTo>
                      <a:pt x="59" y="101"/>
                    </a:moveTo>
                    <a:cubicBezTo>
                      <a:pt x="13" y="101"/>
                      <a:pt x="0" y="57"/>
                      <a:pt x="14" y="28"/>
                    </a:cubicBezTo>
                    <a:cubicBezTo>
                      <a:pt x="22" y="11"/>
                      <a:pt x="42" y="0"/>
                      <a:pt x="62" y="1"/>
                    </a:cubicBezTo>
                    <a:cubicBezTo>
                      <a:pt x="71" y="1"/>
                      <a:pt x="80" y="4"/>
                      <a:pt x="88" y="8"/>
                    </a:cubicBezTo>
                    <a:cubicBezTo>
                      <a:pt x="91" y="10"/>
                      <a:pt x="94" y="12"/>
                      <a:pt x="97" y="15"/>
                    </a:cubicBezTo>
                    <a:cubicBezTo>
                      <a:pt x="98" y="16"/>
                      <a:pt x="100" y="17"/>
                      <a:pt x="100" y="19"/>
                    </a:cubicBezTo>
                    <a:cubicBezTo>
                      <a:pt x="100" y="23"/>
                      <a:pt x="96" y="25"/>
                      <a:pt x="93" y="27"/>
                    </a:cubicBezTo>
                    <a:cubicBezTo>
                      <a:pt x="92" y="29"/>
                      <a:pt x="89" y="30"/>
                      <a:pt x="87" y="28"/>
                    </a:cubicBezTo>
                    <a:cubicBezTo>
                      <a:pt x="85" y="27"/>
                      <a:pt x="82" y="25"/>
                      <a:pt x="80" y="24"/>
                    </a:cubicBezTo>
                    <a:cubicBezTo>
                      <a:pt x="71" y="18"/>
                      <a:pt x="60" y="16"/>
                      <a:pt x="50" y="19"/>
                    </a:cubicBezTo>
                    <a:cubicBezTo>
                      <a:pt x="34" y="24"/>
                      <a:pt x="24" y="38"/>
                      <a:pt x="26" y="55"/>
                    </a:cubicBezTo>
                    <a:cubicBezTo>
                      <a:pt x="28" y="71"/>
                      <a:pt x="40" y="83"/>
                      <a:pt x="56" y="85"/>
                    </a:cubicBezTo>
                    <a:cubicBezTo>
                      <a:pt x="67" y="85"/>
                      <a:pt x="77" y="82"/>
                      <a:pt x="85" y="75"/>
                    </a:cubicBezTo>
                    <a:cubicBezTo>
                      <a:pt x="88" y="72"/>
                      <a:pt x="89" y="72"/>
                      <a:pt x="92" y="74"/>
                    </a:cubicBezTo>
                    <a:cubicBezTo>
                      <a:pt x="101" y="81"/>
                      <a:pt x="101" y="85"/>
                      <a:pt x="92" y="92"/>
                    </a:cubicBezTo>
                    <a:cubicBezTo>
                      <a:pt x="82" y="99"/>
                      <a:pt x="71" y="102"/>
                      <a:pt x="59" y="10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6" name="Freeform 39"/>
              <p:cNvSpPr>
                <a:spLocks/>
              </p:cNvSpPr>
              <p:nvPr/>
            </p:nvSpPr>
            <p:spPr bwMode="auto">
              <a:xfrm>
                <a:off x="1499998" y="810506"/>
                <a:ext cx="38799" cy="43563"/>
              </a:xfrm>
              <a:custGeom>
                <a:avLst/>
                <a:gdLst>
                  <a:gd name="T0" fmla="*/ 54 w 94"/>
                  <a:gd name="T1" fmla="*/ 105 h 106"/>
                  <a:gd name="T2" fmla="*/ 32 w 94"/>
                  <a:gd name="T3" fmla="*/ 101 h 106"/>
                  <a:gd name="T4" fmla="*/ 2 w 94"/>
                  <a:gd name="T5" fmla="*/ 60 h 106"/>
                  <a:gd name="T6" fmla="*/ 27 w 94"/>
                  <a:gd name="T7" fmla="*/ 11 h 106"/>
                  <a:gd name="T8" fmla="*/ 85 w 94"/>
                  <a:gd name="T9" fmla="*/ 14 h 106"/>
                  <a:gd name="T10" fmla="*/ 91 w 94"/>
                  <a:gd name="T11" fmla="*/ 19 h 106"/>
                  <a:gd name="T12" fmla="*/ 92 w 94"/>
                  <a:gd name="T13" fmla="*/ 27 h 106"/>
                  <a:gd name="T14" fmla="*/ 84 w 94"/>
                  <a:gd name="T15" fmla="*/ 33 h 106"/>
                  <a:gd name="T16" fmla="*/ 80 w 94"/>
                  <a:gd name="T17" fmla="*/ 33 h 106"/>
                  <a:gd name="T18" fmla="*/ 74 w 94"/>
                  <a:gd name="T19" fmla="*/ 28 h 106"/>
                  <a:gd name="T20" fmla="*/ 41 w 94"/>
                  <a:gd name="T21" fmla="*/ 24 h 106"/>
                  <a:gd name="T22" fmla="*/ 20 w 94"/>
                  <a:gd name="T23" fmla="*/ 60 h 106"/>
                  <a:gd name="T24" fmla="*/ 50 w 94"/>
                  <a:gd name="T25" fmla="*/ 88 h 106"/>
                  <a:gd name="T26" fmla="*/ 77 w 94"/>
                  <a:gd name="T27" fmla="*/ 80 h 106"/>
                  <a:gd name="T28" fmla="*/ 88 w 94"/>
                  <a:gd name="T29" fmla="*/ 80 h 106"/>
                  <a:gd name="T30" fmla="*/ 88 w 94"/>
                  <a:gd name="T31" fmla="*/ 93 h 106"/>
                  <a:gd name="T32" fmla="*/ 54 w 94"/>
                  <a:gd name="T33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06">
                    <a:moveTo>
                      <a:pt x="54" y="105"/>
                    </a:moveTo>
                    <a:cubicBezTo>
                      <a:pt x="46" y="105"/>
                      <a:pt x="39" y="104"/>
                      <a:pt x="32" y="101"/>
                    </a:cubicBezTo>
                    <a:cubicBezTo>
                      <a:pt x="14" y="93"/>
                      <a:pt x="4" y="79"/>
                      <a:pt x="2" y="60"/>
                    </a:cubicBezTo>
                    <a:cubicBezTo>
                      <a:pt x="0" y="39"/>
                      <a:pt x="8" y="22"/>
                      <a:pt x="27" y="11"/>
                    </a:cubicBezTo>
                    <a:cubicBezTo>
                      <a:pt x="47" y="0"/>
                      <a:pt x="66" y="2"/>
                      <a:pt x="85" y="14"/>
                    </a:cubicBezTo>
                    <a:cubicBezTo>
                      <a:pt x="87" y="16"/>
                      <a:pt x="89" y="17"/>
                      <a:pt x="91" y="19"/>
                    </a:cubicBezTo>
                    <a:cubicBezTo>
                      <a:pt x="94" y="22"/>
                      <a:pt x="94" y="23"/>
                      <a:pt x="92" y="27"/>
                    </a:cubicBezTo>
                    <a:cubicBezTo>
                      <a:pt x="90" y="29"/>
                      <a:pt x="87" y="31"/>
                      <a:pt x="84" y="33"/>
                    </a:cubicBezTo>
                    <a:cubicBezTo>
                      <a:pt x="83" y="34"/>
                      <a:pt x="81" y="34"/>
                      <a:pt x="80" y="33"/>
                    </a:cubicBezTo>
                    <a:cubicBezTo>
                      <a:pt x="78" y="31"/>
                      <a:pt x="76" y="29"/>
                      <a:pt x="74" y="28"/>
                    </a:cubicBezTo>
                    <a:cubicBezTo>
                      <a:pt x="64" y="21"/>
                      <a:pt x="53" y="20"/>
                      <a:pt x="41" y="24"/>
                    </a:cubicBezTo>
                    <a:cubicBezTo>
                      <a:pt x="26" y="28"/>
                      <a:pt x="18" y="43"/>
                      <a:pt x="20" y="60"/>
                    </a:cubicBezTo>
                    <a:cubicBezTo>
                      <a:pt x="22" y="75"/>
                      <a:pt x="35" y="87"/>
                      <a:pt x="50" y="88"/>
                    </a:cubicBezTo>
                    <a:cubicBezTo>
                      <a:pt x="60" y="89"/>
                      <a:pt x="69" y="86"/>
                      <a:pt x="77" y="80"/>
                    </a:cubicBezTo>
                    <a:cubicBezTo>
                      <a:pt x="82" y="76"/>
                      <a:pt x="84" y="76"/>
                      <a:pt x="88" y="80"/>
                    </a:cubicBezTo>
                    <a:cubicBezTo>
                      <a:pt x="94" y="86"/>
                      <a:pt x="94" y="88"/>
                      <a:pt x="88" y="93"/>
                    </a:cubicBezTo>
                    <a:cubicBezTo>
                      <a:pt x="78" y="101"/>
                      <a:pt x="67" y="106"/>
                      <a:pt x="54" y="10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7" name="Freeform 40"/>
              <p:cNvSpPr>
                <a:spLocks/>
              </p:cNvSpPr>
              <p:nvPr/>
            </p:nvSpPr>
            <p:spPr bwMode="auto">
              <a:xfrm>
                <a:off x="1216836" y="811867"/>
                <a:ext cx="40160" cy="42202"/>
              </a:xfrm>
              <a:custGeom>
                <a:avLst/>
                <a:gdLst>
                  <a:gd name="T0" fmla="*/ 56 w 96"/>
                  <a:gd name="T1" fmla="*/ 103 h 104"/>
                  <a:gd name="T2" fmla="*/ 39 w 96"/>
                  <a:gd name="T3" fmla="*/ 101 h 104"/>
                  <a:gd name="T4" fmla="*/ 3 w 96"/>
                  <a:gd name="T5" fmla="*/ 46 h 104"/>
                  <a:gd name="T6" fmla="*/ 59 w 96"/>
                  <a:gd name="T7" fmla="*/ 3 h 104"/>
                  <a:gd name="T8" fmla="*/ 89 w 96"/>
                  <a:gd name="T9" fmla="*/ 15 h 104"/>
                  <a:gd name="T10" fmla="*/ 94 w 96"/>
                  <a:gd name="T11" fmla="*/ 19 h 104"/>
                  <a:gd name="T12" fmla="*/ 94 w 96"/>
                  <a:gd name="T13" fmla="*/ 23 h 104"/>
                  <a:gd name="T14" fmla="*/ 88 w 96"/>
                  <a:gd name="T15" fmla="*/ 30 h 104"/>
                  <a:gd name="T16" fmla="*/ 82 w 96"/>
                  <a:gd name="T17" fmla="*/ 31 h 104"/>
                  <a:gd name="T18" fmla="*/ 77 w 96"/>
                  <a:gd name="T19" fmla="*/ 27 h 104"/>
                  <a:gd name="T20" fmla="*/ 47 w 96"/>
                  <a:gd name="T21" fmla="*/ 20 h 104"/>
                  <a:gd name="T22" fmla="*/ 21 w 96"/>
                  <a:gd name="T23" fmla="*/ 56 h 104"/>
                  <a:gd name="T24" fmla="*/ 52 w 96"/>
                  <a:gd name="T25" fmla="*/ 86 h 104"/>
                  <a:gd name="T26" fmla="*/ 79 w 96"/>
                  <a:gd name="T27" fmla="*/ 77 h 104"/>
                  <a:gd name="T28" fmla="*/ 89 w 96"/>
                  <a:gd name="T29" fmla="*/ 77 h 104"/>
                  <a:gd name="T30" fmla="*/ 88 w 96"/>
                  <a:gd name="T31" fmla="*/ 92 h 104"/>
                  <a:gd name="T32" fmla="*/ 56 w 96"/>
                  <a:gd name="T3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4">
                    <a:moveTo>
                      <a:pt x="56" y="103"/>
                    </a:moveTo>
                    <a:cubicBezTo>
                      <a:pt x="50" y="103"/>
                      <a:pt x="44" y="102"/>
                      <a:pt x="39" y="101"/>
                    </a:cubicBezTo>
                    <a:cubicBezTo>
                      <a:pt x="15" y="94"/>
                      <a:pt x="0" y="71"/>
                      <a:pt x="3" y="46"/>
                    </a:cubicBezTo>
                    <a:cubicBezTo>
                      <a:pt x="7" y="19"/>
                      <a:pt x="31" y="0"/>
                      <a:pt x="59" y="3"/>
                    </a:cubicBezTo>
                    <a:cubicBezTo>
                      <a:pt x="70" y="4"/>
                      <a:pt x="81" y="7"/>
                      <a:pt x="89" y="15"/>
                    </a:cubicBezTo>
                    <a:cubicBezTo>
                      <a:pt x="91" y="16"/>
                      <a:pt x="93" y="17"/>
                      <a:pt x="94" y="19"/>
                    </a:cubicBezTo>
                    <a:cubicBezTo>
                      <a:pt x="95" y="20"/>
                      <a:pt x="95" y="22"/>
                      <a:pt x="94" y="23"/>
                    </a:cubicBezTo>
                    <a:cubicBezTo>
                      <a:pt x="92" y="25"/>
                      <a:pt x="90" y="28"/>
                      <a:pt x="88" y="30"/>
                    </a:cubicBezTo>
                    <a:cubicBezTo>
                      <a:pt x="86" y="32"/>
                      <a:pt x="84" y="32"/>
                      <a:pt x="82" y="31"/>
                    </a:cubicBezTo>
                    <a:cubicBezTo>
                      <a:pt x="80" y="29"/>
                      <a:pt x="78" y="28"/>
                      <a:pt x="77" y="27"/>
                    </a:cubicBezTo>
                    <a:cubicBezTo>
                      <a:pt x="68" y="20"/>
                      <a:pt x="57" y="18"/>
                      <a:pt x="47" y="20"/>
                    </a:cubicBezTo>
                    <a:cubicBezTo>
                      <a:pt x="30" y="24"/>
                      <a:pt x="19" y="39"/>
                      <a:pt x="21" y="56"/>
                    </a:cubicBezTo>
                    <a:cubicBezTo>
                      <a:pt x="23" y="73"/>
                      <a:pt x="35" y="85"/>
                      <a:pt x="52" y="86"/>
                    </a:cubicBezTo>
                    <a:cubicBezTo>
                      <a:pt x="62" y="87"/>
                      <a:pt x="71" y="84"/>
                      <a:pt x="79" y="77"/>
                    </a:cubicBezTo>
                    <a:cubicBezTo>
                      <a:pt x="82" y="74"/>
                      <a:pt x="86" y="74"/>
                      <a:pt x="89" y="77"/>
                    </a:cubicBezTo>
                    <a:cubicBezTo>
                      <a:pt x="96" y="85"/>
                      <a:pt x="96" y="86"/>
                      <a:pt x="88" y="92"/>
                    </a:cubicBezTo>
                    <a:cubicBezTo>
                      <a:pt x="78" y="99"/>
                      <a:pt x="68" y="104"/>
                      <a:pt x="56" y="10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8" name="Freeform 41"/>
              <p:cNvSpPr>
                <a:spLocks/>
              </p:cNvSpPr>
              <p:nvPr/>
            </p:nvSpPr>
            <p:spPr bwMode="auto">
              <a:xfrm>
                <a:off x="1609586" y="927582"/>
                <a:ext cx="27908" cy="41522"/>
              </a:xfrm>
              <a:custGeom>
                <a:avLst/>
                <a:gdLst>
                  <a:gd name="T0" fmla="*/ 65 w 67"/>
                  <a:gd name="T1" fmla="*/ 4 h 101"/>
                  <a:gd name="T2" fmla="*/ 56 w 67"/>
                  <a:gd name="T3" fmla="*/ 14 h 101"/>
                  <a:gd name="T4" fmla="*/ 37 w 67"/>
                  <a:gd name="T5" fmla="*/ 39 h 101"/>
                  <a:gd name="T6" fmla="*/ 37 w 67"/>
                  <a:gd name="T7" fmla="*/ 52 h 101"/>
                  <a:gd name="T8" fmla="*/ 64 w 67"/>
                  <a:gd name="T9" fmla="*/ 91 h 101"/>
                  <a:gd name="T10" fmla="*/ 67 w 67"/>
                  <a:gd name="T11" fmla="*/ 96 h 101"/>
                  <a:gd name="T12" fmla="*/ 44 w 67"/>
                  <a:gd name="T13" fmla="*/ 92 h 101"/>
                  <a:gd name="T14" fmla="*/ 23 w 67"/>
                  <a:gd name="T15" fmla="*/ 63 h 101"/>
                  <a:gd name="T16" fmla="*/ 19 w 67"/>
                  <a:gd name="T17" fmla="*/ 58 h 101"/>
                  <a:gd name="T18" fmla="*/ 18 w 67"/>
                  <a:gd name="T19" fmla="*/ 63 h 101"/>
                  <a:gd name="T20" fmla="*/ 18 w 67"/>
                  <a:gd name="T21" fmla="*/ 89 h 101"/>
                  <a:gd name="T22" fmla="*/ 8 w 67"/>
                  <a:gd name="T23" fmla="*/ 98 h 101"/>
                  <a:gd name="T24" fmla="*/ 7 w 67"/>
                  <a:gd name="T25" fmla="*/ 98 h 101"/>
                  <a:gd name="T26" fmla="*/ 0 w 67"/>
                  <a:gd name="T27" fmla="*/ 91 h 101"/>
                  <a:gd name="T28" fmla="*/ 0 w 67"/>
                  <a:gd name="T29" fmla="*/ 60 h 101"/>
                  <a:gd name="T30" fmla="*/ 0 w 67"/>
                  <a:gd name="T31" fmla="*/ 12 h 101"/>
                  <a:gd name="T32" fmla="*/ 0 w 67"/>
                  <a:gd name="T33" fmla="*/ 8 h 101"/>
                  <a:gd name="T34" fmla="*/ 11 w 67"/>
                  <a:gd name="T35" fmla="*/ 2 h 101"/>
                  <a:gd name="T36" fmla="*/ 18 w 67"/>
                  <a:gd name="T37" fmla="*/ 9 h 101"/>
                  <a:gd name="T38" fmla="*/ 18 w 67"/>
                  <a:gd name="T39" fmla="*/ 30 h 101"/>
                  <a:gd name="T40" fmla="*/ 19 w 67"/>
                  <a:gd name="T41" fmla="*/ 33 h 101"/>
                  <a:gd name="T42" fmla="*/ 22 w 67"/>
                  <a:gd name="T43" fmla="*/ 31 h 101"/>
                  <a:gd name="T44" fmla="*/ 35 w 67"/>
                  <a:gd name="T45" fmla="*/ 14 h 101"/>
                  <a:gd name="T46" fmla="*/ 65 w 67"/>
                  <a:gd name="T4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01">
                    <a:moveTo>
                      <a:pt x="65" y="4"/>
                    </a:moveTo>
                    <a:cubicBezTo>
                      <a:pt x="62" y="8"/>
                      <a:pt x="59" y="11"/>
                      <a:pt x="56" y="14"/>
                    </a:cubicBezTo>
                    <a:cubicBezTo>
                      <a:pt x="50" y="23"/>
                      <a:pt x="44" y="31"/>
                      <a:pt x="37" y="39"/>
                    </a:cubicBezTo>
                    <a:cubicBezTo>
                      <a:pt x="33" y="44"/>
                      <a:pt x="33" y="46"/>
                      <a:pt x="37" y="52"/>
                    </a:cubicBezTo>
                    <a:cubicBezTo>
                      <a:pt x="46" y="65"/>
                      <a:pt x="55" y="78"/>
                      <a:pt x="64" y="91"/>
                    </a:cubicBezTo>
                    <a:cubicBezTo>
                      <a:pt x="65" y="93"/>
                      <a:pt x="66" y="94"/>
                      <a:pt x="67" y="96"/>
                    </a:cubicBezTo>
                    <a:cubicBezTo>
                      <a:pt x="59" y="101"/>
                      <a:pt x="50" y="100"/>
                      <a:pt x="44" y="92"/>
                    </a:cubicBezTo>
                    <a:cubicBezTo>
                      <a:pt x="37" y="83"/>
                      <a:pt x="30" y="73"/>
                      <a:pt x="23" y="63"/>
                    </a:cubicBezTo>
                    <a:cubicBezTo>
                      <a:pt x="22" y="61"/>
                      <a:pt x="22" y="59"/>
                      <a:pt x="19" y="58"/>
                    </a:cubicBezTo>
                    <a:cubicBezTo>
                      <a:pt x="17" y="59"/>
                      <a:pt x="18" y="61"/>
                      <a:pt x="18" y="63"/>
                    </a:cubicBezTo>
                    <a:cubicBezTo>
                      <a:pt x="18" y="72"/>
                      <a:pt x="18" y="80"/>
                      <a:pt x="18" y="89"/>
                    </a:cubicBezTo>
                    <a:cubicBezTo>
                      <a:pt x="18" y="98"/>
                      <a:pt x="17" y="98"/>
                      <a:pt x="8" y="98"/>
                    </a:cubicBezTo>
                    <a:cubicBezTo>
                      <a:pt x="8" y="98"/>
                      <a:pt x="8" y="98"/>
                      <a:pt x="7" y="98"/>
                    </a:cubicBezTo>
                    <a:cubicBezTo>
                      <a:pt x="1" y="98"/>
                      <a:pt x="0" y="97"/>
                      <a:pt x="0" y="91"/>
                    </a:cubicBezTo>
                    <a:cubicBezTo>
                      <a:pt x="0" y="81"/>
                      <a:pt x="0" y="71"/>
                      <a:pt x="0" y="60"/>
                    </a:cubicBezTo>
                    <a:cubicBezTo>
                      <a:pt x="0" y="44"/>
                      <a:pt x="0" y="28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3"/>
                      <a:pt x="3" y="2"/>
                      <a:pt x="11" y="2"/>
                    </a:cubicBezTo>
                    <a:cubicBezTo>
                      <a:pt x="17" y="3"/>
                      <a:pt x="18" y="4"/>
                      <a:pt x="18" y="9"/>
                    </a:cubicBezTo>
                    <a:cubicBezTo>
                      <a:pt x="18" y="16"/>
                      <a:pt x="18" y="23"/>
                      <a:pt x="18" y="30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1" y="32"/>
                      <a:pt x="22" y="31"/>
                    </a:cubicBezTo>
                    <a:cubicBezTo>
                      <a:pt x="27" y="26"/>
                      <a:pt x="32" y="20"/>
                      <a:pt x="35" y="14"/>
                    </a:cubicBezTo>
                    <a:cubicBezTo>
                      <a:pt x="42" y="3"/>
                      <a:pt x="51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19" name="Freeform 42"/>
              <p:cNvSpPr>
                <a:spLocks/>
              </p:cNvSpPr>
              <p:nvPr/>
            </p:nvSpPr>
            <p:spPr bwMode="auto">
              <a:xfrm>
                <a:off x="1560578" y="812548"/>
                <a:ext cx="29269" cy="40841"/>
              </a:xfrm>
              <a:custGeom>
                <a:avLst/>
                <a:gdLst>
                  <a:gd name="T0" fmla="*/ 65 w 69"/>
                  <a:gd name="T1" fmla="*/ 4 h 100"/>
                  <a:gd name="T2" fmla="*/ 48 w 69"/>
                  <a:gd name="T3" fmla="*/ 26 h 100"/>
                  <a:gd name="T4" fmla="*/ 39 w 69"/>
                  <a:gd name="T5" fmla="*/ 37 h 100"/>
                  <a:gd name="T6" fmla="*/ 39 w 69"/>
                  <a:gd name="T7" fmla="*/ 54 h 100"/>
                  <a:gd name="T8" fmla="*/ 45 w 69"/>
                  <a:gd name="T9" fmla="*/ 63 h 100"/>
                  <a:gd name="T10" fmla="*/ 65 w 69"/>
                  <a:gd name="T11" fmla="*/ 93 h 100"/>
                  <a:gd name="T12" fmla="*/ 62 w 69"/>
                  <a:gd name="T13" fmla="*/ 99 h 100"/>
                  <a:gd name="T14" fmla="*/ 41 w 69"/>
                  <a:gd name="T15" fmla="*/ 88 h 100"/>
                  <a:gd name="T16" fmla="*/ 22 w 69"/>
                  <a:gd name="T17" fmla="*/ 61 h 100"/>
                  <a:gd name="T18" fmla="*/ 19 w 69"/>
                  <a:gd name="T19" fmla="*/ 59 h 100"/>
                  <a:gd name="T20" fmla="*/ 18 w 69"/>
                  <a:gd name="T21" fmla="*/ 62 h 100"/>
                  <a:gd name="T22" fmla="*/ 18 w 69"/>
                  <a:gd name="T23" fmla="*/ 89 h 100"/>
                  <a:gd name="T24" fmla="*/ 18 w 69"/>
                  <a:gd name="T25" fmla="*/ 94 h 100"/>
                  <a:gd name="T26" fmla="*/ 13 w 69"/>
                  <a:gd name="T27" fmla="*/ 99 h 100"/>
                  <a:gd name="T28" fmla="*/ 9 w 69"/>
                  <a:gd name="T29" fmla="*/ 99 h 100"/>
                  <a:gd name="T30" fmla="*/ 0 w 69"/>
                  <a:gd name="T31" fmla="*/ 90 h 100"/>
                  <a:gd name="T32" fmla="*/ 0 w 69"/>
                  <a:gd name="T33" fmla="*/ 11 h 100"/>
                  <a:gd name="T34" fmla="*/ 9 w 69"/>
                  <a:gd name="T35" fmla="*/ 2 h 100"/>
                  <a:gd name="T36" fmla="*/ 18 w 69"/>
                  <a:gd name="T37" fmla="*/ 12 h 100"/>
                  <a:gd name="T38" fmla="*/ 18 w 69"/>
                  <a:gd name="T39" fmla="*/ 29 h 100"/>
                  <a:gd name="T40" fmla="*/ 19 w 69"/>
                  <a:gd name="T41" fmla="*/ 33 h 100"/>
                  <a:gd name="T42" fmla="*/ 23 w 69"/>
                  <a:gd name="T43" fmla="*/ 31 h 100"/>
                  <a:gd name="T44" fmla="*/ 37 w 69"/>
                  <a:gd name="T45" fmla="*/ 13 h 100"/>
                  <a:gd name="T46" fmla="*/ 65 w 69"/>
                  <a:gd name="T4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100">
                    <a:moveTo>
                      <a:pt x="65" y="4"/>
                    </a:moveTo>
                    <a:cubicBezTo>
                      <a:pt x="59" y="12"/>
                      <a:pt x="54" y="19"/>
                      <a:pt x="48" y="26"/>
                    </a:cubicBezTo>
                    <a:cubicBezTo>
                      <a:pt x="45" y="30"/>
                      <a:pt x="42" y="34"/>
                      <a:pt x="39" y="37"/>
                    </a:cubicBezTo>
                    <a:cubicBezTo>
                      <a:pt x="35" y="43"/>
                      <a:pt x="35" y="48"/>
                      <a:pt x="39" y="54"/>
                    </a:cubicBezTo>
                    <a:cubicBezTo>
                      <a:pt x="41" y="57"/>
                      <a:pt x="43" y="60"/>
                      <a:pt x="45" y="63"/>
                    </a:cubicBezTo>
                    <a:cubicBezTo>
                      <a:pt x="52" y="73"/>
                      <a:pt x="58" y="83"/>
                      <a:pt x="65" y="93"/>
                    </a:cubicBezTo>
                    <a:cubicBezTo>
                      <a:pt x="69" y="98"/>
                      <a:pt x="68" y="99"/>
                      <a:pt x="62" y="99"/>
                    </a:cubicBezTo>
                    <a:cubicBezTo>
                      <a:pt x="53" y="100"/>
                      <a:pt x="46" y="97"/>
                      <a:pt x="41" y="88"/>
                    </a:cubicBezTo>
                    <a:cubicBezTo>
                      <a:pt x="36" y="79"/>
                      <a:pt x="29" y="70"/>
                      <a:pt x="22" y="61"/>
                    </a:cubicBezTo>
                    <a:cubicBezTo>
                      <a:pt x="21" y="60"/>
                      <a:pt x="21" y="58"/>
                      <a:pt x="19" y="59"/>
                    </a:cubicBezTo>
                    <a:cubicBezTo>
                      <a:pt x="18" y="59"/>
                      <a:pt x="18" y="61"/>
                      <a:pt x="18" y="62"/>
                    </a:cubicBezTo>
                    <a:cubicBezTo>
                      <a:pt x="18" y="71"/>
                      <a:pt x="17" y="80"/>
                      <a:pt x="18" y="89"/>
                    </a:cubicBezTo>
                    <a:cubicBezTo>
                      <a:pt x="18" y="90"/>
                      <a:pt x="18" y="92"/>
                      <a:pt x="18" y="94"/>
                    </a:cubicBezTo>
                    <a:cubicBezTo>
                      <a:pt x="18" y="97"/>
                      <a:pt x="16" y="99"/>
                      <a:pt x="13" y="99"/>
                    </a:cubicBezTo>
                    <a:cubicBezTo>
                      <a:pt x="12" y="99"/>
                      <a:pt x="10" y="99"/>
                      <a:pt x="9" y="99"/>
                    </a:cubicBezTo>
                    <a:cubicBezTo>
                      <a:pt x="2" y="99"/>
                      <a:pt x="0" y="98"/>
                      <a:pt x="0" y="90"/>
                    </a:cubicBezTo>
                    <a:cubicBezTo>
                      <a:pt x="1" y="64"/>
                      <a:pt x="1" y="37"/>
                      <a:pt x="0" y="11"/>
                    </a:cubicBezTo>
                    <a:cubicBezTo>
                      <a:pt x="0" y="4"/>
                      <a:pt x="2" y="3"/>
                      <a:pt x="9" y="2"/>
                    </a:cubicBezTo>
                    <a:cubicBezTo>
                      <a:pt x="17" y="2"/>
                      <a:pt x="19" y="4"/>
                      <a:pt x="18" y="12"/>
                    </a:cubicBezTo>
                    <a:cubicBezTo>
                      <a:pt x="18" y="18"/>
                      <a:pt x="18" y="24"/>
                      <a:pt x="18" y="29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2" y="32"/>
                      <a:pt x="23" y="31"/>
                    </a:cubicBezTo>
                    <a:cubicBezTo>
                      <a:pt x="28" y="25"/>
                      <a:pt x="33" y="19"/>
                      <a:pt x="37" y="13"/>
                    </a:cubicBezTo>
                    <a:cubicBezTo>
                      <a:pt x="43" y="3"/>
                      <a:pt x="53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0" name="Freeform 43"/>
              <p:cNvSpPr>
                <a:spLocks/>
              </p:cNvSpPr>
              <p:nvPr/>
            </p:nvSpPr>
            <p:spPr bwMode="auto">
              <a:xfrm>
                <a:off x="1566704" y="928263"/>
                <a:ext cx="22463" cy="39479"/>
              </a:xfrm>
              <a:custGeom>
                <a:avLst/>
                <a:gdLst>
                  <a:gd name="T0" fmla="*/ 0 w 54"/>
                  <a:gd name="T1" fmla="*/ 48 h 96"/>
                  <a:gd name="T2" fmla="*/ 0 w 54"/>
                  <a:gd name="T3" fmla="*/ 9 h 96"/>
                  <a:gd name="T4" fmla="*/ 8 w 54"/>
                  <a:gd name="T5" fmla="*/ 0 h 96"/>
                  <a:gd name="T6" fmla="*/ 45 w 54"/>
                  <a:gd name="T7" fmla="*/ 0 h 96"/>
                  <a:gd name="T8" fmla="*/ 52 w 54"/>
                  <a:gd name="T9" fmla="*/ 8 h 96"/>
                  <a:gd name="T10" fmla="*/ 42 w 54"/>
                  <a:gd name="T11" fmla="*/ 18 h 96"/>
                  <a:gd name="T12" fmla="*/ 23 w 54"/>
                  <a:gd name="T13" fmla="*/ 18 h 96"/>
                  <a:gd name="T14" fmla="*/ 18 w 54"/>
                  <a:gd name="T15" fmla="*/ 24 h 96"/>
                  <a:gd name="T16" fmla="*/ 18 w 54"/>
                  <a:gd name="T17" fmla="*/ 30 h 96"/>
                  <a:gd name="T18" fmla="*/ 24 w 54"/>
                  <a:gd name="T19" fmla="*/ 36 h 96"/>
                  <a:gd name="T20" fmla="*/ 45 w 54"/>
                  <a:gd name="T21" fmla="*/ 36 h 96"/>
                  <a:gd name="T22" fmla="*/ 52 w 54"/>
                  <a:gd name="T23" fmla="*/ 43 h 96"/>
                  <a:gd name="T24" fmla="*/ 42 w 54"/>
                  <a:gd name="T25" fmla="*/ 53 h 96"/>
                  <a:gd name="T26" fmla="*/ 24 w 54"/>
                  <a:gd name="T27" fmla="*/ 53 h 96"/>
                  <a:gd name="T28" fmla="*/ 18 w 54"/>
                  <a:gd name="T29" fmla="*/ 59 h 96"/>
                  <a:gd name="T30" fmla="*/ 18 w 54"/>
                  <a:gd name="T31" fmla="*/ 71 h 96"/>
                  <a:gd name="T32" fmla="*/ 26 w 54"/>
                  <a:gd name="T33" fmla="*/ 79 h 96"/>
                  <a:gd name="T34" fmla="*/ 39 w 54"/>
                  <a:gd name="T35" fmla="*/ 79 h 96"/>
                  <a:gd name="T36" fmla="*/ 43 w 54"/>
                  <a:gd name="T37" fmla="*/ 79 h 96"/>
                  <a:gd name="T38" fmla="*/ 52 w 54"/>
                  <a:gd name="T39" fmla="*/ 92 h 96"/>
                  <a:gd name="T40" fmla="*/ 46 w 54"/>
                  <a:gd name="T41" fmla="*/ 96 h 96"/>
                  <a:gd name="T42" fmla="*/ 23 w 54"/>
                  <a:gd name="T43" fmla="*/ 96 h 96"/>
                  <a:gd name="T44" fmla="*/ 7 w 54"/>
                  <a:gd name="T45" fmla="*/ 96 h 96"/>
                  <a:gd name="T46" fmla="*/ 0 w 54"/>
                  <a:gd name="T47" fmla="*/ 89 h 96"/>
                  <a:gd name="T48" fmla="*/ 0 w 54"/>
                  <a:gd name="T4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3" y="0"/>
                      <a:pt x="45" y="0"/>
                    </a:cubicBezTo>
                    <a:cubicBezTo>
                      <a:pt x="51" y="0"/>
                      <a:pt x="52" y="1"/>
                      <a:pt x="52" y="8"/>
                    </a:cubicBezTo>
                    <a:cubicBezTo>
                      <a:pt x="52" y="18"/>
                      <a:pt x="52" y="18"/>
                      <a:pt x="42" y="18"/>
                    </a:cubicBezTo>
                    <a:cubicBezTo>
                      <a:pt x="36" y="18"/>
                      <a:pt x="29" y="18"/>
                      <a:pt x="23" y="18"/>
                    </a:cubicBezTo>
                    <a:cubicBezTo>
                      <a:pt x="18" y="18"/>
                      <a:pt x="18" y="19"/>
                      <a:pt x="18" y="24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4" y="36"/>
                    </a:cubicBezTo>
                    <a:cubicBezTo>
                      <a:pt x="31" y="36"/>
                      <a:pt x="38" y="36"/>
                      <a:pt x="45" y="36"/>
                    </a:cubicBezTo>
                    <a:cubicBezTo>
                      <a:pt x="52" y="36"/>
                      <a:pt x="52" y="36"/>
                      <a:pt x="52" y="43"/>
                    </a:cubicBezTo>
                    <a:cubicBezTo>
                      <a:pt x="52" y="51"/>
                      <a:pt x="54" y="53"/>
                      <a:pt x="42" y="53"/>
                    </a:cubicBezTo>
                    <a:cubicBezTo>
                      <a:pt x="36" y="53"/>
                      <a:pt x="30" y="53"/>
                      <a:pt x="24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3"/>
                      <a:pt x="18" y="67"/>
                      <a:pt x="18" y="71"/>
                    </a:cubicBezTo>
                    <a:cubicBezTo>
                      <a:pt x="19" y="77"/>
                      <a:pt x="20" y="78"/>
                      <a:pt x="26" y="79"/>
                    </a:cubicBezTo>
                    <a:cubicBezTo>
                      <a:pt x="30" y="79"/>
                      <a:pt x="35" y="79"/>
                      <a:pt x="39" y="79"/>
                    </a:cubicBezTo>
                    <a:cubicBezTo>
                      <a:pt x="40" y="79"/>
                      <a:pt x="42" y="79"/>
                      <a:pt x="43" y="79"/>
                    </a:cubicBezTo>
                    <a:cubicBezTo>
                      <a:pt x="52" y="80"/>
                      <a:pt x="54" y="83"/>
                      <a:pt x="52" y="92"/>
                    </a:cubicBezTo>
                    <a:cubicBezTo>
                      <a:pt x="51" y="96"/>
                      <a:pt x="51" y="96"/>
                      <a:pt x="46" y="96"/>
                    </a:cubicBezTo>
                    <a:cubicBezTo>
                      <a:pt x="38" y="96"/>
                      <a:pt x="31" y="96"/>
                      <a:pt x="23" y="96"/>
                    </a:cubicBezTo>
                    <a:cubicBezTo>
                      <a:pt x="17" y="96"/>
                      <a:pt x="12" y="96"/>
                      <a:pt x="7" y="96"/>
                    </a:cubicBezTo>
                    <a:cubicBezTo>
                      <a:pt x="1" y="96"/>
                      <a:pt x="0" y="95"/>
                      <a:pt x="0" y="89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1" name="Freeform 44"/>
              <p:cNvSpPr>
                <a:spLocks/>
              </p:cNvSpPr>
              <p:nvPr/>
            </p:nvSpPr>
            <p:spPr bwMode="auto">
              <a:xfrm>
                <a:off x="1578956" y="986120"/>
                <a:ext cx="22463" cy="39479"/>
              </a:xfrm>
              <a:custGeom>
                <a:avLst/>
                <a:gdLst>
                  <a:gd name="T0" fmla="*/ 0 w 53"/>
                  <a:gd name="T1" fmla="*/ 48 h 96"/>
                  <a:gd name="T2" fmla="*/ 0 w 53"/>
                  <a:gd name="T3" fmla="*/ 8 h 96"/>
                  <a:gd name="T4" fmla="*/ 7 w 53"/>
                  <a:gd name="T5" fmla="*/ 0 h 96"/>
                  <a:gd name="T6" fmla="*/ 45 w 53"/>
                  <a:gd name="T7" fmla="*/ 0 h 96"/>
                  <a:gd name="T8" fmla="*/ 52 w 53"/>
                  <a:gd name="T9" fmla="*/ 7 h 96"/>
                  <a:gd name="T10" fmla="*/ 52 w 53"/>
                  <a:gd name="T11" fmla="*/ 8 h 96"/>
                  <a:gd name="T12" fmla="*/ 43 w 53"/>
                  <a:gd name="T13" fmla="*/ 17 h 96"/>
                  <a:gd name="T14" fmla="*/ 23 w 53"/>
                  <a:gd name="T15" fmla="*/ 17 h 96"/>
                  <a:gd name="T16" fmla="*/ 17 w 53"/>
                  <a:gd name="T17" fmla="*/ 24 h 96"/>
                  <a:gd name="T18" fmla="*/ 17 w 53"/>
                  <a:gd name="T19" fmla="*/ 29 h 96"/>
                  <a:gd name="T20" fmla="*/ 24 w 53"/>
                  <a:gd name="T21" fmla="*/ 36 h 96"/>
                  <a:gd name="T22" fmla="*/ 46 w 53"/>
                  <a:gd name="T23" fmla="*/ 35 h 96"/>
                  <a:gd name="T24" fmla="*/ 52 w 53"/>
                  <a:gd name="T25" fmla="*/ 42 h 96"/>
                  <a:gd name="T26" fmla="*/ 42 w 53"/>
                  <a:gd name="T27" fmla="*/ 52 h 96"/>
                  <a:gd name="T28" fmla="*/ 25 w 53"/>
                  <a:gd name="T29" fmla="*/ 52 h 96"/>
                  <a:gd name="T30" fmla="*/ 17 w 53"/>
                  <a:gd name="T31" fmla="*/ 59 h 96"/>
                  <a:gd name="T32" fmla="*/ 17 w 53"/>
                  <a:gd name="T33" fmla="*/ 66 h 96"/>
                  <a:gd name="T34" fmla="*/ 18 w 53"/>
                  <a:gd name="T35" fmla="*/ 71 h 96"/>
                  <a:gd name="T36" fmla="*/ 26 w 53"/>
                  <a:gd name="T37" fmla="*/ 79 h 96"/>
                  <a:gd name="T38" fmla="*/ 46 w 53"/>
                  <a:gd name="T39" fmla="*/ 79 h 96"/>
                  <a:gd name="T40" fmla="*/ 52 w 53"/>
                  <a:gd name="T41" fmla="*/ 85 h 96"/>
                  <a:gd name="T42" fmla="*/ 42 w 53"/>
                  <a:gd name="T43" fmla="*/ 96 h 96"/>
                  <a:gd name="T44" fmla="*/ 12 w 53"/>
                  <a:gd name="T45" fmla="*/ 96 h 96"/>
                  <a:gd name="T46" fmla="*/ 8 w 53"/>
                  <a:gd name="T47" fmla="*/ 96 h 96"/>
                  <a:gd name="T48" fmla="*/ 0 w 53"/>
                  <a:gd name="T49" fmla="*/ 88 h 96"/>
                  <a:gd name="T50" fmla="*/ 0 w 53"/>
                  <a:gd name="T51" fmla="*/ 57 h 96"/>
                  <a:gd name="T52" fmla="*/ 0 w 53"/>
                  <a:gd name="T53" fmla="*/ 48 h 96"/>
                  <a:gd name="T54" fmla="*/ 0 w 53"/>
                  <a:gd name="T5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96">
                    <a:moveTo>
                      <a:pt x="0" y="48"/>
                    </a:moveTo>
                    <a:cubicBezTo>
                      <a:pt x="0" y="34"/>
                      <a:pt x="0" y="21"/>
                      <a:pt x="0" y="8"/>
                    </a:cubicBezTo>
                    <a:cubicBezTo>
                      <a:pt x="0" y="1"/>
                      <a:pt x="1" y="0"/>
                      <a:pt x="7" y="0"/>
                    </a:cubicBezTo>
                    <a:cubicBezTo>
                      <a:pt x="20" y="0"/>
                      <a:pt x="32" y="0"/>
                      <a:pt x="45" y="0"/>
                    </a:cubicBezTo>
                    <a:cubicBezTo>
                      <a:pt x="51" y="0"/>
                      <a:pt x="52" y="1"/>
                      <a:pt x="52" y="7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3" y="17"/>
                      <a:pt x="50" y="17"/>
                      <a:pt x="43" y="17"/>
                    </a:cubicBezTo>
                    <a:cubicBezTo>
                      <a:pt x="36" y="17"/>
                      <a:pt x="30" y="17"/>
                      <a:pt x="23" y="17"/>
                    </a:cubicBezTo>
                    <a:cubicBezTo>
                      <a:pt x="18" y="17"/>
                      <a:pt x="17" y="18"/>
                      <a:pt x="17" y="24"/>
                    </a:cubicBezTo>
                    <a:cubicBezTo>
                      <a:pt x="17" y="25"/>
                      <a:pt x="17" y="27"/>
                      <a:pt x="17" y="29"/>
                    </a:cubicBezTo>
                    <a:cubicBezTo>
                      <a:pt x="17" y="34"/>
                      <a:pt x="18" y="35"/>
                      <a:pt x="24" y="36"/>
                    </a:cubicBezTo>
                    <a:cubicBezTo>
                      <a:pt x="31" y="36"/>
                      <a:pt x="38" y="35"/>
                      <a:pt x="46" y="35"/>
                    </a:cubicBezTo>
                    <a:cubicBezTo>
                      <a:pt x="51" y="36"/>
                      <a:pt x="52" y="36"/>
                      <a:pt x="52" y="42"/>
                    </a:cubicBezTo>
                    <a:cubicBezTo>
                      <a:pt x="53" y="52"/>
                      <a:pt x="52" y="53"/>
                      <a:pt x="42" y="52"/>
                    </a:cubicBezTo>
                    <a:cubicBezTo>
                      <a:pt x="36" y="52"/>
                      <a:pt x="31" y="52"/>
                      <a:pt x="25" y="52"/>
                    </a:cubicBezTo>
                    <a:cubicBezTo>
                      <a:pt x="20" y="52"/>
                      <a:pt x="18" y="54"/>
                      <a:pt x="17" y="59"/>
                    </a:cubicBezTo>
                    <a:cubicBezTo>
                      <a:pt x="17" y="61"/>
                      <a:pt x="17" y="63"/>
                      <a:pt x="17" y="66"/>
                    </a:cubicBezTo>
                    <a:cubicBezTo>
                      <a:pt x="17" y="67"/>
                      <a:pt x="18" y="69"/>
                      <a:pt x="18" y="71"/>
                    </a:cubicBezTo>
                    <a:cubicBezTo>
                      <a:pt x="18" y="79"/>
                      <a:pt x="18" y="79"/>
                      <a:pt x="26" y="79"/>
                    </a:cubicBezTo>
                    <a:cubicBezTo>
                      <a:pt x="32" y="79"/>
                      <a:pt x="39" y="79"/>
                      <a:pt x="46" y="79"/>
                    </a:cubicBezTo>
                    <a:cubicBezTo>
                      <a:pt x="51" y="79"/>
                      <a:pt x="52" y="80"/>
                      <a:pt x="52" y="85"/>
                    </a:cubicBezTo>
                    <a:cubicBezTo>
                      <a:pt x="53" y="95"/>
                      <a:pt x="52" y="96"/>
                      <a:pt x="42" y="96"/>
                    </a:cubicBezTo>
                    <a:cubicBezTo>
                      <a:pt x="32" y="96"/>
                      <a:pt x="22" y="96"/>
                      <a:pt x="12" y="96"/>
                    </a:cubicBezTo>
                    <a:cubicBezTo>
                      <a:pt x="11" y="96"/>
                      <a:pt x="9" y="96"/>
                      <a:pt x="8" y="96"/>
                    </a:cubicBezTo>
                    <a:cubicBezTo>
                      <a:pt x="1" y="96"/>
                      <a:pt x="0" y="95"/>
                      <a:pt x="0" y="88"/>
                    </a:cubicBezTo>
                    <a:cubicBezTo>
                      <a:pt x="0" y="78"/>
                      <a:pt x="0" y="68"/>
                      <a:pt x="0" y="57"/>
                    </a:cubicBezTo>
                    <a:cubicBezTo>
                      <a:pt x="0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2" name="Freeform 45"/>
              <p:cNvSpPr>
                <a:spLocks/>
              </p:cNvSpPr>
              <p:nvPr/>
            </p:nvSpPr>
            <p:spPr bwMode="auto">
              <a:xfrm>
                <a:off x="1259719" y="986120"/>
                <a:ext cx="38118" cy="40160"/>
              </a:xfrm>
              <a:custGeom>
                <a:avLst/>
                <a:gdLst>
                  <a:gd name="T0" fmla="*/ 46 w 92"/>
                  <a:gd name="T1" fmla="*/ 27 h 98"/>
                  <a:gd name="T2" fmla="*/ 43 w 92"/>
                  <a:gd name="T3" fmla="*/ 32 h 98"/>
                  <a:gd name="T4" fmla="*/ 22 w 92"/>
                  <a:gd name="T5" fmla="*/ 86 h 98"/>
                  <a:gd name="T6" fmla="*/ 6 w 92"/>
                  <a:gd name="T7" fmla="*/ 97 h 98"/>
                  <a:gd name="T8" fmla="*/ 2 w 92"/>
                  <a:gd name="T9" fmla="*/ 91 h 98"/>
                  <a:gd name="T10" fmla="*/ 34 w 92"/>
                  <a:gd name="T11" fmla="*/ 5 h 98"/>
                  <a:gd name="T12" fmla="*/ 43 w 92"/>
                  <a:gd name="T13" fmla="*/ 0 h 98"/>
                  <a:gd name="T14" fmla="*/ 59 w 92"/>
                  <a:gd name="T15" fmla="*/ 11 h 98"/>
                  <a:gd name="T16" fmla="*/ 88 w 92"/>
                  <a:gd name="T17" fmla="*/ 87 h 98"/>
                  <a:gd name="T18" fmla="*/ 82 w 92"/>
                  <a:gd name="T19" fmla="*/ 96 h 98"/>
                  <a:gd name="T20" fmla="*/ 70 w 92"/>
                  <a:gd name="T21" fmla="*/ 88 h 98"/>
                  <a:gd name="T22" fmla="*/ 49 w 92"/>
                  <a:gd name="T23" fmla="*/ 33 h 98"/>
                  <a:gd name="T24" fmla="*/ 46 w 92"/>
                  <a:gd name="T25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98">
                    <a:moveTo>
                      <a:pt x="46" y="27"/>
                    </a:moveTo>
                    <a:cubicBezTo>
                      <a:pt x="43" y="28"/>
                      <a:pt x="43" y="30"/>
                      <a:pt x="43" y="32"/>
                    </a:cubicBezTo>
                    <a:cubicBezTo>
                      <a:pt x="36" y="50"/>
                      <a:pt x="29" y="68"/>
                      <a:pt x="22" y="86"/>
                    </a:cubicBezTo>
                    <a:cubicBezTo>
                      <a:pt x="19" y="94"/>
                      <a:pt x="13" y="98"/>
                      <a:pt x="6" y="97"/>
                    </a:cubicBezTo>
                    <a:cubicBezTo>
                      <a:pt x="1" y="96"/>
                      <a:pt x="0" y="95"/>
                      <a:pt x="2" y="91"/>
                    </a:cubicBezTo>
                    <a:cubicBezTo>
                      <a:pt x="13" y="62"/>
                      <a:pt x="23" y="34"/>
                      <a:pt x="34" y="5"/>
                    </a:cubicBezTo>
                    <a:cubicBezTo>
                      <a:pt x="36" y="0"/>
                      <a:pt x="37" y="0"/>
                      <a:pt x="43" y="0"/>
                    </a:cubicBezTo>
                    <a:cubicBezTo>
                      <a:pt x="55" y="0"/>
                      <a:pt x="55" y="0"/>
                      <a:pt x="59" y="11"/>
                    </a:cubicBezTo>
                    <a:cubicBezTo>
                      <a:pt x="69" y="36"/>
                      <a:pt x="79" y="62"/>
                      <a:pt x="88" y="87"/>
                    </a:cubicBezTo>
                    <a:cubicBezTo>
                      <a:pt x="92" y="95"/>
                      <a:pt x="91" y="96"/>
                      <a:pt x="82" y="96"/>
                    </a:cubicBezTo>
                    <a:cubicBezTo>
                      <a:pt x="75" y="97"/>
                      <a:pt x="73" y="96"/>
                      <a:pt x="70" y="88"/>
                    </a:cubicBezTo>
                    <a:cubicBezTo>
                      <a:pt x="63" y="70"/>
                      <a:pt x="56" y="52"/>
                      <a:pt x="49" y="33"/>
                    </a:cubicBezTo>
                    <a:cubicBezTo>
                      <a:pt x="48" y="31"/>
                      <a:pt x="48" y="28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3" name="Freeform 46"/>
              <p:cNvSpPr>
                <a:spLocks/>
              </p:cNvSpPr>
              <p:nvPr/>
            </p:nvSpPr>
            <p:spPr bwMode="auto">
              <a:xfrm>
                <a:off x="1444863" y="984759"/>
                <a:ext cx="38118" cy="41522"/>
              </a:xfrm>
              <a:custGeom>
                <a:avLst/>
                <a:gdLst>
                  <a:gd name="T0" fmla="*/ 45 w 91"/>
                  <a:gd name="T1" fmla="*/ 30 h 100"/>
                  <a:gd name="T2" fmla="*/ 42 w 91"/>
                  <a:gd name="T3" fmla="*/ 36 h 100"/>
                  <a:gd name="T4" fmla="*/ 22 w 91"/>
                  <a:gd name="T5" fmla="*/ 89 h 100"/>
                  <a:gd name="T6" fmla="*/ 11 w 91"/>
                  <a:gd name="T7" fmla="*/ 99 h 100"/>
                  <a:gd name="T8" fmla="*/ 4 w 91"/>
                  <a:gd name="T9" fmla="*/ 100 h 100"/>
                  <a:gd name="T10" fmla="*/ 1 w 91"/>
                  <a:gd name="T11" fmla="*/ 94 h 100"/>
                  <a:gd name="T12" fmla="*/ 32 w 91"/>
                  <a:gd name="T13" fmla="*/ 16 h 100"/>
                  <a:gd name="T14" fmla="*/ 34 w 91"/>
                  <a:gd name="T15" fmla="*/ 9 h 100"/>
                  <a:gd name="T16" fmla="*/ 36 w 91"/>
                  <a:gd name="T17" fmla="*/ 5 h 100"/>
                  <a:gd name="T18" fmla="*/ 57 w 91"/>
                  <a:gd name="T19" fmla="*/ 7 h 100"/>
                  <a:gd name="T20" fmla="*/ 58 w 91"/>
                  <a:gd name="T21" fmla="*/ 11 h 100"/>
                  <a:gd name="T22" fmla="*/ 88 w 91"/>
                  <a:gd name="T23" fmla="*/ 89 h 100"/>
                  <a:gd name="T24" fmla="*/ 89 w 91"/>
                  <a:gd name="T25" fmla="*/ 90 h 100"/>
                  <a:gd name="T26" fmla="*/ 82 w 91"/>
                  <a:gd name="T27" fmla="*/ 99 h 100"/>
                  <a:gd name="T28" fmla="*/ 69 w 91"/>
                  <a:gd name="T29" fmla="*/ 89 h 100"/>
                  <a:gd name="T30" fmla="*/ 53 w 91"/>
                  <a:gd name="T31" fmla="*/ 45 h 100"/>
                  <a:gd name="T32" fmla="*/ 49 w 91"/>
                  <a:gd name="T33" fmla="*/ 35 h 100"/>
                  <a:gd name="T34" fmla="*/ 45 w 91"/>
                  <a:gd name="T35" fmla="*/ 3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00">
                    <a:moveTo>
                      <a:pt x="45" y="30"/>
                    </a:moveTo>
                    <a:cubicBezTo>
                      <a:pt x="44" y="32"/>
                      <a:pt x="43" y="34"/>
                      <a:pt x="42" y="36"/>
                    </a:cubicBezTo>
                    <a:cubicBezTo>
                      <a:pt x="36" y="54"/>
                      <a:pt x="29" y="71"/>
                      <a:pt x="22" y="89"/>
                    </a:cubicBezTo>
                    <a:cubicBezTo>
                      <a:pt x="20" y="95"/>
                      <a:pt x="16" y="98"/>
                      <a:pt x="11" y="99"/>
                    </a:cubicBezTo>
                    <a:cubicBezTo>
                      <a:pt x="9" y="100"/>
                      <a:pt x="7" y="100"/>
                      <a:pt x="4" y="100"/>
                    </a:cubicBezTo>
                    <a:cubicBezTo>
                      <a:pt x="1" y="99"/>
                      <a:pt x="0" y="97"/>
                      <a:pt x="1" y="94"/>
                    </a:cubicBezTo>
                    <a:cubicBezTo>
                      <a:pt x="11" y="68"/>
                      <a:pt x="22" y="42"/>
                      <a:pt x="32" y="16"/>
                    </a:cubicBezTo>
                    <a:cubicBezTo>
                      <a:pt x="32" y="14"/>
                      <a:pt x="33" y="12"/>
                      <a:pt x="34" y="9"/>
                    </a:cubicBezTo>
                    <a:cubicBezTo>
                      <a:pt x="35" y="8"/>
                      <a:pt x="35" y="7"/>
                      <a:pt x="36" y="5"/>
                    </a:cubicBezTo>
                    <a:cubicBezTo>
                      <a:pt x="40" y="0"/>
                      <a:pt x="54" y="2"/>
                      <a:pt x="57" y="7"/>
                    </a:cubicBezTo>
                    <a:cubicBezTo>
                      <a:pt x="57" y="8"/>
                      <a:pt x="58" y="10"/>
                      <a:pt x="58" y="11"/>
                    </a:cubicBezTo>
                    <a:cubicBezTo>
                      <a:pt x="68" y="37"/>
                      <a:pt x="78" y="63"/>
                      <a:pt x="88" y="89"/>
                    </a:cubicBezTo>
                    <a:cubicBezTo>
                      <a:pt x="88" y="89"/>
                      <a:pt x="88" y="90"/>
                      <a:pt x="89" y="90"/>
                    </a:cubicBezTo>
                    <a:cubicBezTo>
                      <a:pt x="91" y="98"/>
                      <a:pt x="90" y="100"/>
                      <a:pt x="82" y="99"/>
                    </a:cubicBezTo>
                    <a:cubicBezTo>
                      <a:pt x="75" y="99"/>
                      <a:pt x="72" y="97"/>
                      <a:pt x="69" y="89"/>
                    </a:cubicBezTo>
                    <a:cubicBezTo>
                      <a:pt x="64" y="74"/>
                      <a:pt x="58" y="59"/>
                      <a:pt x="53" y="45"/>
                    </a:cubicBezTo>
                    <a:cubicBezTo>
                      <a:pt x="51" y="41"/>
                      <a:pt x="50" y="38"/>
                      <a:pt x="49" y="35"/>
                    </a:cubicBezTo>
                    <a:cubicBezTo>
                      <a:pt x="48" y="33"/>
                      <a:pt x="48" y="31"/>
                      <a:pt x="45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4" name="Freeform 47"/>
              <p:cNvSpPr>
                <a:spLocks/>
              </p:cNvSpPr>
              <p:nvPr/>
            </p:nvSpPr>
            <p:spPr bwMode="auto">
              <a:xfrm>
                <a:off x="1330509" y="870405"/>
                <a:ext cx="37437" cy="40160"/>
              </a:xfrm>
              <a:custGeom>
                <a:avLst/>
                <a:gdLst>
                  <a:gd name="T0" fmla="*/ 46 w 91"/>
                  <a:gd name="T1" fmla="*/ 27 h 98"/>
                  <a:gd name="T2" fmla="*/ 43 w 91"/>
                  <a:gd name="T3" fmla="*/ 33 h 98"/>
                  <a:gd name="T4" fmla="*/ 22 w 91"/>
                  <a:gd name="T5" fmla="*/ 87 h 98"/>
                  <a:gd name="T6" fmla="*/ 6 w 91"/>
                  <a:gd name="T7" fmla="*/ 98 h 98"/>
                  <a:gd name="T8" fmla="*/ 2 w 91"/>
                  <a:gd name="T9" fmla="*/ 91 h 98"/>
                  <a:gd name="T10" fmla="*/ 32 w 91"/>
                  <a:gd name="T11" fmla="*/ 13 h 98"/>
                  <a:gd name="T12" fmla="*/ 32 w 91"/>
                  <a:gd name="T13" fmla="*/ 12 h 98"/>
                  <a:gd name="T14" fmla="*/ 50 w 91"/>
                  <a:gd name="T15" fmla="*/ 1 h 98"/>
                  <a:gd name="T16" fmla="*/ 56 w 91"/>
                  <a:gd name="T17" fmla="*/ 5 h 98"/>
                  <a:gd name="T18" fmla="*/ 58 w 91"/>
                  <a:gd name="T19" fmla="*/ 10 h 98"/>
                  <a:gd name="T20" fmla="*/ 86 w 91"/>
                  <a:gd name="T21" fmla="*/ 82 h 98"/>
                  <a:gd name="T22" fmla="*/ 89 w 91"/>
                  <a:gd name="T23" fmla="*/ 90 h 98"/>
                  <a:gd name="T24" fmla="*/ 85 w 91"/>
                  <a:gd name="T25" fmla="*/ 98 h 98"/>
                  <a:gd name="T26" fmla="*/ 74 w 91"/>
                  <a:gd name="T27" fmla="*/ 96 h 98"/>
                  <a:gd name="T28" fmla="*/ 70 w 91"/>
                  <a:gd name="T29" fmla="*/ 91 h 98"/>
                  <a:gd name="T30" fmla="*/ 50 w 91"/>
                  <a:gd name="T31" fmla="*/ 37 h 98"/>
                  <a:gd name="T32" fmla="*/ 46 w 91"/>
                  <a:gd name="T3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8">
                    <a:moveTo>
                      <a:pt x="46" y="27"/>
                    </a:moveTo>
                    <a:cubicBezTo>
                      <a:pt x="44" y="29"/>
                      <a:pt x="43" y="31"/>
                      <a:pt x="43" y="33"/>
                    </a:cubicBezTo>
                    <a:cubicBezTo>
                      <a:pt x="36" y="51"/>
                      <a:pt x="29" y="69"/>
                      <a:pt x="22" y="87"/>
                    </a:cubicBezTo>
                    <a:cubicBezTo>
                      <a:pt x="19" y="94"/>
                      <a:pt x="14" y="98"/>
                      <a:pt x="6" y="98"/>
                    </a:cubicBezTo>
                    <a:cubicBezTo>
                      <a:pt x="1" y="98"/>
                      <a:pt x="0" y="96"/>
                      <a:pt x="2" y="91"/>
                    </a:cubicBezTo>
                    <a:cubicBezTo>
                      <a:pt x="12" y="65"/>
                      <a:pt x="22" y="39"/>
                      <a:pt x="32" y="13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7" y="0"/>
                      <a:pt x="37" y="0"/>
                      <a:pt x="50" y="1"/>
                    </a:cubicBezTo>
                    <a:cubicBezTo>
                      <a:pt x="53" y="1"/>
                      <a:pt x="55" y="2"/>
                      <a:pt x="56" y="5"/>
                    </a:cubicBezTo>
                    <a:cubicBezTo>
                      <a:pt x="56" y="6"/>
                      <a:pt x="57" y="8"/>
                      <a:pt x="58" y="10"/>
                    </a:cubicBezTo>
                    <a:cubicBezTo>
                      <a:pt x="67" y="34"/>
                      <a:pt x="76" y="58"/>
                      <a:pt x="86" y="82"/>
                    </a:cubicBezTo>
                    <a:cubicBezTo>
                      <a:pt x="87" y="85"/>
                      <a:pt x="88" y="87"/>
                      <a:pt x="89" y="90"/>
                    </a:cubicBezTo>
                    <a:cubicBezTo>
                      <a:pt x="91" y="95"/>
                      <a:pt x="90" y="97"/>
                      <a:pt x="85" y="98"/>
                    </a:cubicBezTo>
                    <a:cubicBezTo>
                      <a:pt x="81" y="98"/>
                      <a:pt x="78" y="97"/>
                      <a:pt x="74" y="96"/>
                    </a:cubicBezTo>
                    <a:cubicBezTo>
                      <a:pt x="71" y="96"/>
                      <a:pt x="71" y="93"/>
                      <a:pt x="70" y="91"/>
                    </a:cubicBezTo>
                    <a:cubicBezTo>
                      <a:pt x="64" y="73"/>
                      <a:pt x="57" y="55"/>
                      <a:pt x="50" y="37"/>
                    </a:cubicBezTo>
                    <a:cubicBezTo>
                      <a:pt x="49" y="34"/>
                      <a:pt x="47" y="31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5" name="Freeform 48"/>
              <p:cNvSpPr>
                <a:spLocks/>
              </p:cNvSpPr>
              <p:nvPr/>
            </p:nvSpPr>
            <p:spPr bwMode="auto">
              <a:xfrm>
                <a:off x="1359778" y="928263"/>
                <a:ext cx="37437" cy="40160"/>
              </a:xfrm>
              <a:custGeom>
                <a:avLst/>
                <a:gdLst>
                  <a:gd name="T0" fmla="*/ 46 w 90"/>
                  <a:gd name="T1" fmla="*/ 27 h 98"/>
                  <a:gd name="T2" fmla="*/ 42 w 90"/>
                  <a:gd name="T3" fmla="*/ 34 h 98"/>
                  <a:gd name="T4" fmla="*/ 22 w 90"/>
                  <a:gd name="T5" fmla="*/ 86 h 98"/>
                  <a:gd name="T6" fmla="*/ 10 w 90"/>
                  <a:gd name="T7" fmla="*/ 97 h 98"/>
                  <a:gd name="T8" fmla="*/ 3 w 90"/>
                  <a:gd name="T9" fmla="*/ 97 h 98"/>
                  <a:gd name="T10" fmla="*/ 1 w 90"/>
                  <a:gd name="T11" fmla="*/ 92 h 98"/>
                  <a:gd name="T12" fmla="*/ 12 w 90"/>
                  <a:gd name="T13" fmla="*/ 62 h 98"/>
                  <a:gd name="T14" fmla="*/ 33 w 90"/>
                  <a:gd name="T15" fmla="*/ 7 h 98"/>
                  <a:gd name="T16" fmla="*/ 43 w 90"/>
                  <a:gd name="T17" fmla="*/ 0 h 98"/>
                  <a:gd name="T18" fmla="*/ 58 w 90"/>
                  <a:gd name="T19" fmla="*/ 10 h 98"/>
                  <a:gd name="T20" fmla="*/ 88 w 90"/>
                  <a:gd name="T21" fmla="*/ 89 h 98"/>
                  <a:gd name="T22" fmla="*/ 89 w 90"/>
                  <a:gd name="T23" fmla="*/ 92 h 98"/>
                  <a:gd name="T24" fmla="*/ 86 w 90"/>
                  <a:gd name="T25" fmla="*/ 96 h 98"/>
                  <a:gd name="T26" fmla="*/ 68 w 90"/>
                  <a:gd name="T27" fmla="*/ 85 h 98"/>
                  <a:gd name="T28" fmla="*/ 48 w 90"/>
                  <a:gd name="T29" fmla="*/ 34 h 98"/>
                  <a:gd name="T30" fmla="*/ 46 w 90"/>
                  <a:gd name="T31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8">
                    <a:moveTo>
                      <a:pt x="46" y="27"/>
                    </a:moveTo>
                    <a:cubicBezTo>
                      <a:pt x="43" y="29"/>
                      <a:pt x="43" y="32"/>
                      <a:pt x="42" y="34"/>
                    </a:cubicBezTo>
                    <a:cubicBezTo>
                      <a:pt x="35" y="51"/>
                      <a:pt x="28" y="69"/>
                      <a:pt x="22" y="86"/>
                    </a:cubicBezTo>
                    <a:cubicBezTo>
                      <a:pt x="19" y="92"/>
                      <a:pt x="16" y="95"/>
                      <a:pt x="10" y="97"/>
                    </a:cubicBezTo>
                    <a:cubicBezTo>
                      <a:pt x="8" y="98"/>
                      <a:pt x="5" y="98"/>
                      <a:pt x="3" y="97"/>
                    </a:cubicBezTo>
                    <a:cubicBezTo>
                      <a:pt x="0" y="96"/>
                      <a:pt x="0" y="95"/>
                      <a:pt x="1" y="92"/>
                    </a:cubicBezTo>
                    <a:cubicBezTo>
                      <a:pt x="4" y="82"/>
                      <a:pt x="8" y="72"/>
                      <a:pt x="12" y="62"/>
                    </a:cubicBezTo>
                    <a:cubicBezTo>
                      <a:pt x="19" y="44"/>
                      <a:pt x="26" y="26"/>
                      <a:pt x="33" y="7"/>
                    </a:cubicBezTo>
                    <a:cubicBezTo>
                      <a:pt x="36" y="1"/>
                      <a:pt x="36" y="1"/>
                      <a:pt x="43" y="0"/>
                    </a:cubicBezTo>
                    <a:cubicBezTo>
                      <a:pt x="55" y="0"/>
                      <a:pt x="54" y="0"/>
                      <a:pt x="58" y="10"/>
                    </a:cubicBezTo>
                    <a:cubicBezTo>
                      <a:pt x="68" y="36"/>
                      <a:pt x="78" y="63"/>
                      <a:pt x="88" y="89"/>
                    </a:cubicBezTo>
                    <a:cubicBezTo>
                      <a:pt x="88" y="90"/>
                      <a:pt x="89" y="91"/>
                      <a:pt x="89" y="92"/>
                    </a:cubicBezTo>
                    <a:cubicBezTo>
                      <a:pt x="90" y="95"/>
                      <a:pt x="89" y="96"/>
                      <a:pt x="86" y="96"/>
                    </a:cubicBezTo>
                    <a:cubicBezTo>
                      <a:pt x="73" y="97"/>
                      <a:pt x="72" y="96"/>
                      <a:pt x="68" y="85"/>
                    </a:cubicBezTo>
                    <a:cubicBezTo>
                      <a:pt x="62" y="68"/>
                      <a:pt x="55" y="51"/>
                      <a:pt x="48" y="34"/>
                    </a:cubicBezTo>
                    <a:cubicBezTo>
                      <a:pt x="48" y="32"/>
                      <a:pt x="47" y="30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6" name="Freeform 49"/>
              <p:cNvSpPr>
                <a:spLocks noEditPoints="1"/>
              </p:cNvSpPr>
              <p:nvPr/>
            </p:nvSpPr>
            <p:spPr bwMode="auto">
              <a:xfrm>
                <a:off x="1456434" y="813228"/>
                <a:ext cx="23824" cy="40160"/>
              </a:xfrm>
              <a:custGeom>
                <a:avLst/>
                <a:gdLst>
                  <a:gd name="T0" fmla="*/ 0 w 58"/>
                  <a:gd name="T1" fmla="*/ 49 h 98"/>
                  <a:gd name="T2" fmla="*/ 0 w 58"/>
                  <a:gd name="T3" fmla="*/ 9 h 98"/>
                  <a:gd name="T4" fmla="*/ 9 w 58"/>
                  <a:gd name="T5" fmla="*/ 0 h 98"/>
                  <a:gd name="T6" fmla="*/ 34 w 58"/>
                  <a:gd name="T7" fmla="*/ 2 h 98"/>
                  <a:gd name="T8" fmla="*/ 56 w 58"/>
                  <a:gd name="T9" fmla="*/ 25 h 98"/>
                  <a:gd name="T10" fmla="*/ 29 w 58"/>
                  <a:gd name="T11" fmla="*/ 56 h 98"/>
                  <a:gd name="T12" fmla="*/ 24 w 58"/>
                  <a:gd name="T13" fmla="*/ 56 h 98"/>
                  <a:gd name="T14" fmla="*/ 18 w 58"/>
                  <a:gd name="T15" fmla="*/ 62 h 98"/>
                  <a:gd name="T16" fmla="*/ 18 w 58"/>
                  <a:gd name="T17" fmla="*/ 87 h 98"/>
                  <a:gd name="T18" fmla="*/ 7 w 58"/>
                  <a:gd name="T19" fmla="*/ 97 h 98"/>
                  <a:gd name="T20" fmla="*/ 5 w 58"/>
                  <a:gd name="T21" fmla="*/ 97 h 98"/>
                  <a:gd name="T22" fmla="*/ 0 w 58"/>
                  <a:gd name="T23" fmla="*/ 91 h 98"/>
                  <a:gd name="T24" fmla="*/ 0 w 58"/>
                  <a:gd name="T25" fmla="*/ 67 h 98"/>
                  <a:gd name="T26" fmla="*/ 0 w 58"/>
                  <a:gd name="T27" fmla="*/ 49 h 98"/>
                  <a:gd name="T28" fmla="*/ 0 w 58"/>
                  <a:gd name="T29" fmla="*/ 49 h 98"/>
                  <a:gd name="T30" fmla="*/ 18 w 58"/>
                  <a:gd name="T31" fmla="*/ 28 h 98"/>
                  <a:gd name="T32" fmla="*/ 18 w 58"/>
                  <a:gd name="T33" fmla="*/ 28 h 98"/>
                  <a:gd name="T34" fmla="*/ 18 w 58"/>
                  <a:gd name="T35" fmla="*/ 31 h 98"/>
                  <a:gd name="T36" fmla="*/ 25 w 58"/>
                  <a:gd name="T37" fmla="*/ 39 h 98"/>
                  <a:gd name="T38" fmla="*/ 34 w 58"/>
                  <a:gd name="T39" fmla="*/ 37 h 98"/>
                  <a:gd name="T40" fmla="*/ 40 w 58"/>
                  <a:gd name="T41" fmla="*/ 29 h 98"/>
                  <a:gd name="T42" fmla="*/ 34 w 58"/>
                  <a:gd name="T43" fmla="*/ 20 h 98"/>
                  <a:gd name="T44" fmla="*/ 26 w 58"/>
                  <a:gd name="T45" fmla="*/ 18 h 98"/>
                  <a:gd name="T46" fmla="*/ 18 w 58"/>
                  <a:gd name="T47" fmla="*/ 25 h 98"/>
                  <a:gd name="T48" fmla="*/ 18 w 58"/>
                  <a:gd name="T4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98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1" y="0"/>
                      <a:pt x="9" y="0"/>
                    </a:cubicBezTo>
                    <a:cubicBezTo>
                      <a:pt x="17" y="1"/>
                      <a:pt x="25" y="1"/>
                      <a:pt x="34" y="2"/>
                    </a:cubicBezTo>
                    <a:cubicBezTo>
                      <a:pt x="47" y="3"/>
                      <a:pt x="56" y="12"/>
                      <a:pt x="56" y="25"/>
                    </a:cubicBezTo>
                    <a:cubicBezTo>
                      <a:pt x="58" y="47"/>
                      <a:pt x="43" y="55"/>
                      <a:pt x="29" y="56"/>
                    </a:cubicBezTo>
                    <a:cubicBezTo>
                      <a:pt x="28" y="56"/>
                      <a:pt x="26" y="56"/>
                      <a:pt x="24" y="56"/>
                    </a:cubicBezTo>
                    <a:cubicBezTo>
                      <a:pt x="19" y="56"/>
                      <a:pt x="18" y="57"/>
                      <a:pt x="18" y="62"/>
                    </a:cubicBezTo>
                    <a:cubicBezTo>
                      <a:pt x="18" y="71"/>
                      <a:pt x="18" y="79"/>
                      <a:pt x="18" y="87"/>
                    </a:cubicBezTo>
                    <a:cubicBezTo>
                      <a:pt x="18" y="96"/>
                      <a:pt x="16" y="98"/>
                      <a:pt x="7" y="97"/>
                    </a:cubicBezTo>
                    <a:cubicBezTo>
                      <a:pt x="7" y="97"/>
                      <a:pt x="6" y="97"/>
                      <a:pt x="5" y="97"/>
                    </a:cubicBezTo>
                    <a:cubicBezTo>
                      <a:pt x="1" y="96"/>
                      <a:pt x="0" y="95"/>
                      <a:pt x="0" y="91"/>
                    </a:cubicBezTo>
                    <a:cubicBezTo>
                      <a:pt x="0" y="83"/>
                      <a:pt x="0" y="75"/>
                      <a:pt x="0" y="67"/>
                    </a:cubicBezTo>
                    <a:cubicBezTo>
                      <a:pt x="0" y="61"/>
                      <a:pt x="0" y="5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30"/>
                      <a:pt x="18" y="31"/>
                    </a:cubicBezTo>
                    <a:cubicBezTo>
                      <a:pt x="18" y="37"/>
                      <a:pt x="19" y="39"/>
                      <a:pt x="25" y="39"/>
                    </a:cubicBezTo>
                    <a:cubicBezTo>
                      <a:pt x="28" y="39"/>
                      <a:pt x="31" y="38"/>
                      <a:pt x="34" y="37"/>
                    </a:cubicBezTo>
                    <a:cubicBezTo>
                      <a:pt x="37" y="36"/>
                      <a:pt x="40" y="33"/>
                      <a:pt x="40" y="29"/>
                    </a:cubicBezTo>
                    <a:cubicBezTo>
                      <a:pt x="40" y="25"/>
                      <a:pt x="38" y="22"/>
                      <a:pt x="34" y="20"/>
                    </a:cubicBezTo>
                    <a:cubicBezTo>
                      <a:pt x="32" y="18"/>
                      <a:pt x="29" y="18"/>
                      <a:pt x="26" y="18"/>
                    </a:cubicBezTo>
                    <a:cubicBezTo>
                      <a:pt x="19" y="17"/>
                      <a:pt x="18" y="18"/>
                      <a:pt x="18" y="25"/>
                    </a:cubicBezTo>
                    <a:cubicBezTo>
                      <a:pt x="18" y="26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1524502" y="928263"/>
                <a:ext cx="23143" cy="40160"/>
              </a:xfrm>
              <a:custGeom>
                <a:avLst/>
                <a:gdLst>
                  <a:gd name="T0" fmla="*/ 20 w 56"/>
                  <a:gd name="T1" fmla="*/ 57 h 98"/>
                  <a:gd name="T2" fmla="*/ 20 w 56"/>
                  <a:gd name="T3" fmla="*/ 25 h 98"/>
                  <a:gd name="T4" fmla="*/ 13 w 56"/>
                  <a:gd name="T5" fmla="*/ 18 h 98"/>
                  <a:gd name="T6" fmla="*/ 3 w 56"/>
                  <a:gd name="T7" fmla="*/ 4 h 98"/>
                  <a:gd name="T8" fmla="*/ 8 w 56"/>
                  <a:gd name="T9" fmla="*/ 0 h 98"/>
                  <a:gd name="T10" fmla="*/ 51 w 56"/>
                  <a:gd name="T11" fmla="*/ 0 h 98"/>
                  <a:gd name="T12" fmla="*/ 56 w 56"/>
                  <a:gd name="T13" fmla="*/ 6 h 98"/>
                  <a:gd name="T14" fmla="*/ 56 w 56"/>
                  <a:gd name="T15" fmla="*/ 12 h 98"/>
                  <a:gd name="T16" fmla="*/ 50 w 56"/>
                  <a:gd name="T17" fmla="*/ 18 h 98"/>
                  <a:gd name="T18" fmla="*/ 39 w 56"/>
                  <a:gd name="T19" fmla="*/ 31 h 98"/>
                  <a:gd name="T20" fmla="*/ 39 w 56"/>
                  <a:gd name="T21" fmla="*/ 88 h 98"/>
                  <a:gd name="T22" fmla="*/ 38 w 56"/>
                  <a:gd name="T23" fmla="*/ 93 h 98"/>
                  <a:gd name="T24" fmla="*/ 32 w 56"/>
                  <a:gd name="T25" fmla="*/ 96 h 98"/>
                  <a:gd name="T26" fmla="*/ 21 w 56"/>
                  <a:gd name="T27" fmla="*/ 94 h 98"/>
                  <a:gd name="T28" fmla="*/ 20 w 56"/>
                  <a:gd name="T29" fmla="*/ 89 h 98"/>
                  <a:gd name="T30" fmla="*/ 20 w 56"/>
                  <a:gd name="T31" fmla="*/ 57 h 98"/>
                  <a:gd name="T32" fmla="*/ 20 w 56"/>
                  <a:gd name="T33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98">
                    <a:moveTo>
                      <a:pt x="20" y="57"/>
                    </a:moveTo>
                    <a:cubicBezTo>
                      <a:pt x="20" y="47"/>
                      <a:pt x="20" y="36"/>
                      <a:pt x="20" y="25"/>
                    </a:cubicBezTo>
                    <a:cubicBezTo>
                      <a:pt x="20" y="19"/>
                      <a:pt x="19" y="19"/>
                      <a:pt x="13" y="18"/>
                    </a:cubicBezTo>
                    <a:cubicBezTo>
                      <a:pt x="4" y="17"/>
                      <a:pt x="0" y="12"/>
                      <a:pt x="3" y="4"/>
                    </a:cubicBezTo>
                    <a:cubicBezTo>
                      <a:pt x="4" y="2"/>
                      <a:pt x="5" y="0"/>
                      <a:pt x="8" y="0"/>
                    </a:cubicBezTo>
                    <a:cubicBezTo>
                      <a:pt x="22" y="0"/>
                      <a:pt x="36" y="0"/>
                      <a:pt x="51" y="0"/>
                    </a:cubicBezTo>
                    <a:cubicBezTo>
                      <a:pt x="55" y="0"/>
                      <a:pt x="56" y="2"/>
                      <a:pt x="56" y="6"/>
                    </a:cubicBezTo>
                    <a:cubicBezTo>
                      <a:pt x="56" y="8"/>
                      <a:pt x="56" y="10"/>
                      <a:pt x="56" y="12"/>
                    </a:cubicBezTo>
                    <a:cubicBezTo>
                      <a:pt x="56" y="17"/>
                      <a:pt x="55" y="17"/>
                      <a:pt x="50" y="18"/>
                    </a:cubicBezTo>
                    <a:cubicBezTo>
                      <a:pt x="39" y="19"/>
                      <a:pt x="39" y="19"/>
                      <a:pt x="39" y="31"/>
                    </a:cubicBezTo>
                    <a:cubicBezTo>
                      <a:pt x="39" y="50"/>
                      <a:pt x="38" y="69"/>
                      <a:pt x="39" y="88"/>
                    </a:cubicBezTo>
                    <a:cubicBezTo>
                      <a:pt x="39" y="89"/>
                      <a:pt x="39" y="91"/>
                      <a:pt x="38" y="93"/>
                    </a:cubicBezTo>
                    <a:cubicBezTo>
                      <a:pt x="37" y="96"/>
                      <a:pt x="34" y="97"/>
                      <a:pt x="32" y="96"/>
                    </a:cubicBezTo>
                    <a:cubicBezTo>
                      <a:pt x="28" y="96"/>
                      <a:pt x="24" y="98"/>
                      <a:pt x="21" y="94"/>
                    </a:cubicBezTo>
                    <a:cubicBezTo>
                      <a:pt x="19" y="93"/>
                      <a:pt x="20" y="91"/>
                      <a:pt x="20" y="89"/>
                    </a:cubicBezTo>
                    <a:cubicBezTo>
                      <a:pt x="20" y="78"/>
                      <a:pt x="20" y="68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1507485" y="871086"/>
                <a:ext cx="21782" cy="39479"/>
              </a:xfrm>
              <a:custGeom>
                <a:avLst/>
                <a:gdLst>
                  <a:gd name="T0" fmla="*/ 35 w 53"/>
                  <a:gd name="T1" fmla="*/ 57 h 96"/>
                  <a:gd name="T2" fmla="*/ 35 w 53"/>
                  <a:gd name="T3" fmla="*/ 88 h 96"/>
                  <a:gd name="T4" fmla="*/ 27 w 53"/>
                  <a:gd name="T5" fmla="*/ 96 h 96"/>
                  <a:gd name="T6" fmla="*/ 24 w 53"/>
                  <a:gd name="T7" fmla="*/ 96 h 96"/>
                  <a:gd name="T8" fmla="*/ 17 w 53"/>
                  <a:gd name="T9" fmla="*/ 89 h 96"/>
                  <a:gd name="T10" fmla="*/ 17 w 53"/>
                  <a:gd name="T11" fmla="*/ 30 h 96"/>
                  <a:gd name="T12" fmla="*/ 17 w 53"/>
                  <a:gd name="T13" fmla="*/ 26 h 96"/>
                  <a:gd name="T14" fmla="*/ 7 w 53"/>
                  <a:gd name="T15" fmla="*/ 18 h 96"/>
                  <a:gd name="T16" fmla="*/ 0 w 53"/>
                  <a:gd name="T17" fmla="*/ 11 h 96"/>
                  <a:gd name="T18" fmla="*/ 0 w 53"/>
                  <a:gd name="T19" fmla="*/ 6 h 96"/>
                  <a:gd name="T20" fmla="*/ 6 w 53"/>
                  <a:gd name="T21" fmla="*/ 0 h 96"/>
                  <a:gd name="T22" fmla="*/ 47 w 53"/>
                  <a:gd name="T23" fmla="*/ 0 h 96"/>
                  <a:gd name="T24" fmla="*/ 52 w 53"/>
                  <a:gd name="T25" fmla="*/ 6 h 96"/>
                  <a:gd name="T26" fmla="*/ 52 w 53"/>
                  <a:gd name="T27" fmla="*/ 10 h 96"/>
                  <a:gd name="T28" fmla="*/ 45 w 53"/>
                  <a:gd name="T29" fmla="*/ 17 h 96"/>
                  <a:gd name="T30" fmla="*/ 35 w 53"/>
                  <a:gd name="T31" fmla="*/ 28 h 96"/>
                  <a:gd name="T32" fmla="*/ 35 w 53"/>
                  <a:gd name="T33" fmla="*/ 57 h 96"/>
                  <a:gd name="T34" fmla="*/ 35 w 53"/>
                  <a:gd name="T35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96">
                    <a:moveTo>
                      <a:pt x="35" y="57"/>
                    </a:moveTo>
                    <a:cubicBezTo>
                      <a:pt x="35" y="67"/>
                      <a:pt x="35" y="77"/>
                      <a:pt x="35" y="88"/>
                    </a:cubicBezTo>
                    <a:cubicBezTo>
                      <a:pt x="35" y="95"/>
                      <a:pt x="34" y="96"/>
                      <a:pt x="27" y="96"/>
                    </a:cubicBezTo>
                    <a:cubicBezTo>
                      <a:pt x="26" y="96"/>
                      <a:pt x="25" y="96"/>
                      <a:pt x="24" y="96"/>
                    </a:cubicBezTo>
                    <a:cubicBezTo>
                      <a:pt x="18" y="96"/>
                      <a:pt x="17" y="94"/>
                      <a:pt x="17" y="89"/>
                    </a:cubicBezTo>
                    <a:cubicBezTo>
                      <a:pt x="17" y="69"/>
                      <a:pt x="17" y="50"/>
                      <a:pt x="17" y="30"/>
                    </a:cubicBezTo>
                    <a:cubicBezTo>
                      <a:pt x="17" y="29"/>
                      <a:pt x="17" y="27"/>
                      <a:pt x="17" y="26"/>
                    </a:cubicBezTo>
                    <a:cubicBezTo>
                      <a:pt x="17" y="19"/>
                      <a:pt x="15" y="17"/>
                      <a:pt x="7" y="18"/>
                    </a:cubicBezTo>
                    <a:cubicBezTo>
                      <a:pt x="2" y="18"/>
                      <a:pt x="0" y="16"/>
                      <a:pt x="0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2"/>
                      <a:pt x="1" y="0"/>
                      <a:pt x="6" y="0"/>
                    </a:cubicBezTo>
                    <a:cubicBezTo>
                      <a:pt x="20" y="0"/>
                      <a:pt x="34" y="0"/>
                      <a:pt x="47" y="0"/>
                    </a:cubicBezTo>
                    <a:cubicBezTo>
                      <a:pt x="51" y="0"/>
                      <a:pt x="52" y="1"/>
                      <a:pt x="52" y="6"/>
                    </a:cubicBezTo>
                    <a:cubicBezTo>
                      <a:pt x="53" y="7"/>
                      <a:pt x="52" y="9"/>
                      <a:pt x="52" y="10"/>
                    </a:cubicBezTo>
                    <a:cubicBezTo>
                      <a:pt x="53" y="16"/>
                      <a:pt x="52" y="18"/>
                      <a:pt x="45" y="17"/>
                    </a:cubicBezTo>
                    <a:cubicBezTo>
                      <a:pt x="34" y="17"/>
                      <a:pt x="35" y="20"/>
                      <a:pt x="35" y="28"/>
                    </a:cubicBezTo>
                    <a:cubicBezTo>
                      <a:pt x="35" y="38"/>
                      <a:pt x="35" y="4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1103163" y="808464"/>
                <a:ext cx="40841" cy="22463"/>
              </a:xfrm>
              <a:custGeom>
                <a:avLst/>
                <a:gdLst>
                  <a:gd name="T0" fmla="*/ 99 w 99"/>
                  <a:gd name="T1" fmla="*/ 53 h 54"/>
                  <a:gd name="T2" fmla="*/ 84 w 99"/>
                  <a:gd name="T3" fmla="*/ 52 h 54"/>
                  <a:gd name="T4" fmla="*/ 79 w 99"/>
                  <a:gd name="T5" fmla="*/ 48 h 54"/>
                  <a:gd name="T6" fmla="*/ 8 w 99"/>
                  <a:gd name="T7" fmla="*/ 13 h 54"/>
                  <a:gd name="T8" fmla="*/ 5 w 99"/>
                  <a:gd name="T9" fmla="*/ 11 h 54"/>
                  <a:gd name="T10" fmla="*/ 1 w 99"/>
                  <a:gd name="T11" fmla="*/ 4 h 54"/>
                  <a:gd name="T12" fmla="*/ 8 w 99"/>
                  <a:gd name="T13" fmla="*/ 2 h 54"/>
                  <a:gd name="T14" fmla="*/ 73 w 99"/>
                  <a:gd name="T15" fmla="*/ 33 h 54"/>
                  <a:gd name="T16" fmla="*/ 97 w 99"/>
                  <a:gd name="T17" fmla="*/ 50 h 54"/>
                  <a:gd name="T18" fmla="*/ 99 w 99"/>
                  <a:gd name="T1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54">
                    <a:moveTo>
                      <a:pt x="99" y="53"/>
                    </a:moveTo>
                    <a:cubicBezTo>
                      <a:pt x="94" y="54"/>
                      <a:pt x="89" y="54"/>
                      <a:pt x="84" y="52"/>
                    </a:cubicBezTo>
                    <a:cubicBezTo>
                      <a:pt x="82" y="51"/>
                      <a:pt x="81" y="50"/>
                      <a:pt x="79" y="48"/>
                    </a:cubicBezTo>
                    <a:cubicBezTo>
                      <a:pt x="57" y="33"/>
                      <a:pt x="34" y="21"/>
                      <a:pt x="8" y="13"/>
                    </a:cubicBezTo>
                    <a:cubicBezTo>
                      <a:pt x="7" y="12"/>
                      <a:pt x="6" y="12"/>
                      <a:pt x="5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0"/>
                      <a:pt x="5" y="1"/>
                      <a:pt x="8" y="2"/>
                    </a:cubicBezTo>
                    <a:cubicBezTo>
                      <a:pt x="31" y="10"/>
                      <a:pt x="52" y="20"/>
                      <a:pt x="73" y="33"/>
                    </a:cubicBezTo>
                    <a:cubicBezTo>
                      <a:pt x="81" y="38"/>
                      <a:pt x="89" y="44"/>
                      <a:pt x="97" y="50"/>
                    </a:cubicBezTo>
                    <a:cubicBezTo>
                      <a:pt x="98" y="50"/>
                      <a:pt x="99" y="51"/>
                      <a:pt x="99" y="5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</p:grpSp>
      </p:grp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1865187" y="2124495"/>
            <a:ext cx="333732" cy="486660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654629" y="5404920"/>
            <a:ext cx="44740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dirty="0" smtClean="0">
                <a:solidFill>
                  <a:srgbClr val="E16712"/>
                </a:solidFill>
                <a:latin typeface="Montserrat ExtraBold" pitchFamily="2" charset="0"/>
              </a:rPr>
              <a:t>САМАРСКОЙ</a:t>
            </a:r>
          </a:p>
          <a:p>
            <a:pPr>
              <a:lnSpc>
                <a:spcPts val="3000"/>
              </a:lnSpc>
            </a:pPr>
            <a:r>
              <a:rPr lang="ru-RU" sz="3500" b="1" dirty="0">
                <a:solidFill>
                  <a:srgbClr val="E16712"/>
                </a:solidFill>
                <a:latin typeface="Montserrat ExtraBold" pitchFamily="2" charset="0"/>
              </a:rPr>
              <a:t> </a:t>
            </a:r>
            <a:r>
              <a:rPr lang="ru-RU" sz="3500" b="1" dirty="0" smtClean="0">
                <a:solidFill>
                  <a:srgbClr val="E16712"/>
                </a:solidFill>
                <a:latin typeface="Montserrat ExtraBold" pitchFamily="2" charset="0"/>
              </a:rPr>
              <a:t>           ОБЛАСТИ»</a:t>
            </a:r>
            <a:endParaRPr lang="ru-RU" sz="3500" b="1" dirty="0">
              <a:solidFill>
                <a:srgbClr val="E16712"/>
              </a:solidFill>
              <a:latin typeface="Montserrat ExtraBold" pitchFamily="2" charset="0"/>
            </a:endParaRPr>
          </a:p>
        </p:txBody>
      </p:sp>
      <p:sp>
        <p:nvSpPr>
          <p:cNvPr id="80" name="Freeform 5"/>
          <p:cNvSpPr>
            <a:spLocks noEditPoints="1"/>
          </p:cNvSpPr>
          <p:nvPr/>
        </p:nvSpPr>
        <p:spPr bwMode="auto">
          <a:xfrm>
            <a:off x="5252120" y="4659963"/>
            <a:ext cx="333732" cy="486660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Freeform 5"/>
          <p:cNvSpPr>
            <a:spLocks noEditPoints="1"/>
          </p:cNvSpPr>
          <p:nvPr/>
        </p:nvSpPr>
        <p:spPr bwMode="auto">
          <a:xfrm>
            <a:off x="11093016" y="3818398"/>
            <a:ext cx="333732" cy="486660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1000">
                <a:srgbClr val="FFC000"/>
              </a:gs>
              <a:gs pos="65000">
                <a:srgbClr val="AC321B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олилиния 79"/>
          <p:cNvSpPr/>
          <p:nvPr/>
        </p:nvSpPr>
        <p:spPr>
          <a:xfrm>
            <a:off x="481874" y="1567543"/>
            <a:ext cx="11207337" cy="3320143"/>
          </a:xfrm>
          <a:custGeom>
            <a:avLst/>
            <a:gdLst>
              <a:gd name="connsiteX0" fmla="*/ 1049244 w 11207337"/>
              <a:gd name="connsiteY0" fmla="*/ 0 h 3320143"/>
              <a:gd name="connsiteX1" fmla="*/ 243701 w 11207337"/>
              <a:gd name="connsiteY1" fmla="*/ 925286 h 3320143"/>
              <a:gd name="connsiteX2" fmla="*/ 4848358 w 11207337"/>
              <a:gd name="connsiteY2" fmla="*/ 892628 h 3320143"/>
              <a:gd name="connsiteX3" fmla="*/ 4826587 w 11207337"/>
              <a:gd name="connsiteY3" fmla="*/ 1371600 h 3320143"/>
              <a:gd name="connsiteX4" fmla="*/ 11205615 w 11207337"/>
              <a:gd name="connsiteY4" fmla="*/ 2754086 h 3320143"/>
              <a:gd name="connsiteX5" fmla="*/ 4151673 w 11207337"/>
              <a:gd name="connsiteY5" fmla="*/ 3320143 h 3320143"/>
              <a:gd name="connsiteX6" fmla="*/ 4870130 w 11207337"/>
              <a:gd name="connsiteY6" fmla="*/ 2754086 h 3320143"/>
              <a:gd name="connsiteX7" fmla="*/ 5022530 w 11207337"/>
              <a:gd name="connsiteY7" fmla="*/ 2144486 h 33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7337" h="3320143">
                <a:moveTo>
                  <a:pt x="1049244" y="0"/>
                </a:moveTo>
                <a:cubicBezTo>
                  <a:pt x="329879" y="388257"/>
                  <a:pt x="-389485" y="776515"/>
                  <a:pt x="243701" y="925286"/>
                </a:cubicBezTo>
                <a:cubicBezTo>
                  <a:pt x="876887" y="1074057"/>
                  <a:pt x="4084544" y="818242"/>
                  <a:pt x="4848358" y="892628"/>
                </a:cubicBezTo>
                <a:cubicBezTo>
                  <a:pt x="5612172" y="967014"/>
                  <a:pt x="3767044" y="1061357"/>
                  <a:pt x="4826587" y="1371600"/>
                </a:cubicBezTo>
                <a:cubicBezTo>
                  <a:pt x="5886130" y="1681843"/>
                  <a:pt x="11318101" y="2429329"/>
                  <a:pt x="11205615" y="2754086"/>
                </a:cubicBezTo>
                <a:cubicBezTo>
                  <a:pt x="11093129" y="3078843"/>
                  <a:pt x="5207587" y="3320143"/>
                  <a:pt x="4151673" y="3320143"/>
                </a:cubicBezTo>
                <a:cubicBezTo>
                  <a:pt x="3095759" y="3320143"/>
                  <a:pt x="4724987" y="2950029"/>
                  <a:pt x="4870130" y="2754086"/>
                </a:cubicBezTo>
                <a:cubicBezTo>
                  <a:pt x="5015273" y="2558143"/>
                  <a:pt x="5018901" y="2351314"/>
                  <a:pt x="5022530" y="2144486"/>
                </a:cubicBezTo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-1" y="1963782"/>
            <a:ext cx="12192001" cy="3653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106429" y="4036972"/>
            <a:ext cx="3117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Муниципальный этап Областного </a:t>
            </a:r>
            <a:r>
              <a:rPr lang="ru-RU" sz="1500" b="1" dirty="0" err="1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-52"/>
              </a:rPr>
              <a:t>квеста</a:t>
            </a:r>
            <a:endParaRPr lang="ru-RU" sz="15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556661" y="1258522"/>
            <a:ext cx="594359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4500" b="1" spc="-150" dirty="0" smtClean="0">
                <a:solidFill>
                  <a:srgbClr val="E16712"/>
                </a:solidFill>
                <a:latin typeface="Montserrat Black" pitchFamily="2" charset="0"/>
              </a:rPr>
              <a:t>«ГЕРОИЧЕСКАЯ</a:t>
            </a:r>
          </a:p>
          <a:p>
            <a:pPr>
              <a:lnSpc>
                <a:spcPts val="4000"/>
              </a:lnSpc>
            </a:pPr>
            <a:r>
              <a:rPr lang="en-US" sz="4500" b="1" spc="-150" dirty="0" smtClean="0">
                <a:solidFill>
                  <a:srgbClr val="E16712"/>
                </a:solidFill>
                <a:latin typeface="Montserrat Black" pitchFamily="2" charset="0"/>
              </a:rPr>
              <a:t>                 </a:t>
            </a:r>
            <a:r>
              <a:rPr lang="ru-RU" sz="4500" b="1" spc="-150" dirty="0" smtClean="0">
                <a:solidFill>
                  <a:srgbClr val="E16712"/>
                </a:solidFill>
                <a:latin typeface="Montserrat Black" pitchFamily="2" charset="0"/>
              </a:rPr>
              <a:t>КАРТА</a:t>
            </a:r>
            <a:r>
              <a:rPr lang="en-US" sz="4500" b="1" spc="-150" dirty="0" smtClean="0">
                <a:solidFill>
                  <a:srgbClr val="E16712"/>
                </a:solidFill>
                <a:latin typeface="Montserrat Black" pitchFamily="2" charset="0"/>
              </a:rPr>
              <a:t>  </a:t>
            </a:r>
            <a:endParaRPr lang="ru-RU" sz="4500" b="1" spc="-150" dirty="0">
              <a:solidFill>
                <a:srgbClr val="E16712"/>
              </a:solidFill>
              <a:latin typeface="Montserrat Black" pitchFamily="2" charset="0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6421955" y="75899"/>
            <a:ext cx="5127378" cy="905175"/>
            <a:chOff x="909170" y="371175"/>
            <a:chExt cx="4371352" cy="771708"/>
          </a:xfrm>
        </p:grpSpPr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333" y="702994"/>
              <a:ext cx="1203845" cy="310565"/>
            </a:xfrm>
            <a:prstGeom prst="rect">
              <a:avLst/>
            </a:prstGeom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65" y="371175"/>
              <a:ext cx="432157" cy="771708"/>
            </a:xfrm>
            <a:prstGeom prst="rect">
              <a:avLst/>
            </a:prstGeom>
          </p:spPr>
        </p:pic>
        <p:pic>
          <p:nvPicPr>
            <p:cNvPr id="143" name="Рисунок 1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8" t="62843" r="11786" b="6902"/>
            <a:stretch/>
          </p:blipFill>
          <p:spPr>
            <a:xfrm>
              <a:off x="3427017" y="739107"/>
              <a:ext cx="1221182" cy="342788"/>
            </a:xfrm>
            <a:prstGeom prst="rect">
              <a:avLst/>
            </a:prstGeom>
          </p:spPr>
        </p:pic>
        <p:grpSp>
          <p:nvGrpSpPr>
            <p:cNvPr id="144" name="Группа 143"/>
            <p:cNvGrpSpPr/>
            <p:nvPr/>
          </p:nvGrpSpPr>
          <p:grpSpPr>
            <a:xfrm>
              <a:off x="909170" y="722698"/>
              <a:ext cx="852888" cy="363482"/>
              <a:chOff x="909170" y="722698"/>
              <a:chExt cx="852888" cy="363482"/>
            </a:xfrm>
          </p:grpSpPr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909170" y="722698"/>
                <a:ext cx="852888" cy="363482"/>
              </a:xfrm>
              <a:custGeom>
                <a:avLst/>
                <a:gdLst>
                  <a:gd name="T0" fmla="*/ 1025 w 2049"/>
                  <a:gd name="T1" fmla="*/ 886 h 886"/>
                  <a:gd name="T2" fmla="*/ 259 w 2049"/>
                  <a:gd name="T3" fmla="*/ 886 h 886"/>
                  <a:gd name="T4" fmla="*/ 11 w 2049"/>
                  <a:gd name="T5" fmla="*/ 886 h 886"/>
                  <a:gd name="T6" fmla="*/ 0 w 2049"/>
                  <a:gd name="T7" fmla="*/ 874 h 886"/>
                  <a:gd name="T8" fmla="*/ 0 w 2049"/>
                  <a:gd name="T9" fmla="*/ 484 h 886"/>
                  <a:gd name="T10" fmla="*/ 0 w 2049"/>
                  <a:gd name="T11" fmla="*/ 12 h 886"/>
                  <a:gd name="T12" fmla="*/ 0 w 2049"/>
                  <a:gd name="T13" fmla="*/ 8 h 886"/>
                  <a:gd name="T14" fmla="*/ 6 w 2049"/>
                  <a:gd name="T15" fmla="*/ 2 h 886"/>
                  <a:gd name="T16" fmla="*/ 13 w 2049"/>
                  <a:gd name="T17" fmla="*/ 2 h 886"/>
                  <a:gd name="T18" fmla="*/ 812 w 2049"/>
                  <a:gd name="T19" fmla="*/ 2 h 886"/>
                  <a:gd name="T20" fmla="*/ 2036 w 2049"/>
                  <a:gd name="T21" fmla="*/ 2 h 886"/>
                  <a:gd name="T22" fmla="*/ 2048 w 2049"/>
                  <a:gd name="T23" fmla="*/ 13 h 886"/>
                  <a:gd name="T24" fmla="*/ 2048 w 2049"/>
                  <a:gd name="T25" fmla="*/ 71 h 886"/>
                  <a:gd name="T26" fmla="*/ 2048 w 2049"/>
                  <a:gd name="T27" fmla="*/ 243 h 886"/>
                  <a:gd name="T28" fmla="*/ 2048 w 2049"/>
                  <a:gd name="T29" fmla="*/ 549 h 886"/>
                  <a:gd name="T30" fmla="*/ 2048 w 2049"/>
                  <a:gd name="T31" fmla="*/ 865 h 886"/>
                  <a:gd name="T32" fmla="*/ 2049 w 2049"/>
                  <a:gd name="T33" fmla="*/ 881 h 886"/>
                  <a:gd name="T34" fmla="*/ 2044 w 2049"/>
                  <a:gd name="T35" fmla="*/ 886 h 886"/>
                  <a:gd name="T36" fmla="*/ 2033 w 2049"/>
                  <a:gd name="T37" fmla="*/ 886 h 886"/>
                  <a:gd name="T38" fmla="*/ 1025 w 2049"/>
                  <a:gd name="T39" fmla="*/ 886 h 886"/>
                  <a:gd name="T40" fmla="*/ 1024 w 2049"/>
                  <a:gd name="T41" fmla="*/ 875 h 886"/>
                  <a:gd name="T42" fmla="*/ 2026 w 2049"/>
                  <a:gd name="T43" fmla="*/ 875 h 886"/>
                  <a:gd name="T44" fmla="*/ 2038 w 2049"/>
                  <a:gd name="T45" fmla="*/ 862 h 886"/>
                  <a:gd name="T46" fmla="*/ 2038 w 2049"/>
                  <a:gd name="T47" fmla="*/ 66 h 886"/>
                  <a:gd name="T48" fmla="*/ 2038 w 2049"/>
                  <a:gd name="T49" fmla="*/ 27 h 886"/>
                  <a:gd name="T50" fmla="*/ 2038 w 2049"/>
                  <a:gd name="T51" fmla="*/ 20 h 886"/>
                  <a:gd name="T52" fmla="*/ 2031 w 2049"/>
                  <a:gd name="T53" fmla="*/ 13 h 886"/>
                  <a:gd name="T54" fmla="*/ 2023 w 2049"/>
                  <a:gd name="T55" fmla="*/ 13 h 886"/>
                  <a:gd name="T56" fmla="*/ 26 w 2049"/>
                  <a:gd name="T57" fmla="*/ 13 h 886"/>
                  <a:gd name="T58" fmla="*/ 20 w 2049"/>
                  <a:gd name="T59" fmla="*/ 13 h 886"/>
                  <a:gd name="T60" fmla="*/ 17 w 2049"/>
                  <a:gd name="T61" fmla="*/ 13 h 886"/>
                  <a:gd name="T62" fmla="*/ 11 w 2049"/>
                  <a:gd name="T63" fmla="*/ 19 h 886"/>
                  <a:gd name="T64" fmla="*/ 10 w 2049"/>
                  <a:gd name="T65" fmla="*/ 26 h 886"/>
                  <a:gd name="T66" fmla="*/ 11 w 2049"/>
                  <a:gd name="T67" fmla="*/ 378 h 886"/>
                  <a:gd name="T68" fmla="*/ 11 w 2049"/>
                  <a:gd name="T69" fmla="*/ 862 h 886"/>
                  <a:gd name="T70" fmla="*/ 11 w 2049"/>
                  <a:gd name="T71" fmla="*/ 868 h 886"/>
                  <a:gd name="T72" fmla="*/ 17 w 2049"/>
                  <a:gd name="T73" fmla="*/ 875 h 886"/>
                  <a:gd name="T74" fmla="*/ 25 w 2049"/>
                  <a:gd name="T75" fmla="*/ 875 h 886"/>
                  <a:gd name="T76" fmla="*/ 1024 w 2049"/>
                  <a:gd name="T77" fmla="*/ 875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9" h="886">
                    <a:moveTo>
                      <a:pt x="1025" y="886"/>
                    </a:moveTo>
                    <a:cubicBezTo>
                      <a:pt x="770" y="886"/>
                      <a:pt x="515" y="886"/>
                      <a:pt x="259" y="886"/>
                    </a:cubicBezTo>
                    <a:cubicBezTo>
                      <a:pt x="177" y="886"/>
                      <a:pt x="94" y="886"/>
                      <a:pt x="11" y="886"/>
                    </a:cubicBezTo>
                    <a:cubicBezTo>
                      <a:pt x="0" y="886"/>
                      <a:pt x="0" y="885"/>
                      <a:pt x="0" y="874"/>
                    </a:cubicBezTo>
                    <a:cubicBezTo>
                      <a:pt x="0" y="744"/>
                      <a:pt x="0" y="614"/>
                      <a:pt x="0" y="484"/>
                    </a:cubicBezTo>
                    <a:cubicBezTo>
                      <a:pt x="0" y="327"/>
                      <a:pt x="0" y="169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4"/>
                      <a:pt x="2" y="2"/>
                      <a:pt x="6" y="2"/>
                    </a:cubicBezTo>
                    <a:cubicBezTo>
                      <a:pt x="8" y="2"/>
                      <a:pt x="11" y="2"/>
                      <a:pt x="13" y="2"/>
                    </a:cubicBezTo>
                    <a:cubicBezTo>
                      <a:pt x="279" y="2"/>
                      <a:pt x="546" y="2"/>
                      <a:pt x="812" y="2"/>
                    </a:cubicBezTo>
                    <a:cubicBezTo>
                      <a:pt x="1220" y="2"/>
                      <a:pt x="1628" y="2"/>
                      <a:pt x="2036" y="2"/>
                    </a:cubicBezTo>
                    <a:cubicBezTo>
                      <a:pt x="2049" y="2"/>
                      <a:pt x="2047" y="0"/>
                      <a:pt x="2048" y="13"/>
                    </a:cubicBezTo>
                    <a:cubicBezTo>
                      <a:pt x="2048" y="33"/>
                      <a:pt x="2048" y="52"/>
                      <a:pt x="2048" y="71"/>
                    </a:cubicBezTo>
                    <a:cubicBezTo>
                      <a:pt x="2048" y="128"/>
                      <a:pt x="2048" y="185"/>
                      <a:pt x="2048" y="243"/>
                    </a:cubicBezTo>
                    <a:cubicBezTo>
                      <a:pt x="2048" y="345"/>
                      <a:pt x="2048" y="447"/>
                      <a:pt x="2048" y="549"/>
                    </a:cubicBezTo>
                    <a:cubicBezTo>
                      <a:pt x="2048" y="654"/>
                      <a:pt x="2048" y="759"/>
                      <a:pt x="2048" y="865"/>
                    </a:cubicBezTo>
                    <a:cubicBezTo>
                      <a:pt x="2048" y="870"/>
                      <a:pt x="2048" y="875"/>
                      <a:pt x="2049" y="881"/>
                    </a:cubicBezTo>
                    <a:cubicBezTo>
                      <a:pt x="2049" y="885"/>
                      <a:pt x="2049" y="886"/>
                      <a:pt x="2044" y="886"/>
                    </a:cubicBezTo>
                    <a:cubicBezTo>
                      <a:pt x="2040" y="886"/>
                      <a:pt x="2037" y="886"/>
                      <a:pt x="2033" y="886"/>
                    </a:cubicBezTo>
                    <a:cubicBezTo>
                      <a:pt x="1697" y="886"/>
                      <a:pt x="1361" y="886"/>
                      <a:pt x="1025" y="886"/>
                    </a:cubicBezTo>
                    <a:close/>
                    <a:moveTo>
                      <a:pt x="1024" y="875"/>
                    </a:moveTo>
                    <a:cubicBezTo>
                      <a:pt x="1358" y="875"/>
                      <a:pt x="1692" y="875"/>
                      <a:pt x="2026" y="875"/>
                    </a:cubicBezTo>
                    <a:cubicBezTo>
                      <a:pt x="2038" y="875"/>
                      <a:pt x="2038" y="875"/>
                      <a:pt x="2038" y="862"/>
                    </a:cubicBezTo>
                    <a:cubicBezTo>
                      <a:pt x="2038" y="597"/>
                      <a:pt x="2038" y="331"/>
                      <a:pt x="2038" y="66"/>
                    </a:cubicBezTo>
                    <a:cubicBezTo>
                      <a:pt x="2038" y="53"/>
                      <a:pt x="2038" y="40"/>
                      <a:pt x="2038" y="27"/>
                    </a:cubicBezTo>
                    <a:cubicBezTo>
                      <a:pt x="2038" y="24"/>
                      <a:pt x="2038" y="22"/>
                      <a:pt x="2038" y="20"/>
                    </a:cubicBezTo>
                    <a:cubicBezTo>
                      <a:pt x="2037" y="15"/>
                      <a:pt x="2036" y="13"/>
                      <a:pt x="2031" y="13"/>
                    </a:cubicBezTo>
                    <a:cubicBezTo>
                      <a:pt x="2028" y="13"/>
                      <a:pt x="2025" y="13"/>
                      <a:pt x="2023" y="13"/>
                    </a:cubicBezTo>
                    <a:cubicBezTo>
                      <a:pt x="1357" y="13"/>
                      <a:pt x="692" y="13"/>
                      <a:pt x="26" y="13"/>
                    </a:cubicBezTo>
                    <a:cubicBezTo>
                      <a:pt x="24" y="13"/>
                      <a:pt x="22" y="13"/>
                      <a:pt x="20" y="13"/>
                    </a:cubicBezTo>
                    <a:cubicBezTo>
                      <a:pt x="19" y="13"/>
                      <a:pt x="18" y="13"/>
                      <a:pt x="17" y="13"/>
                    </a:cubicBezTo>
                    <a:cubicBezTo>
                      <a:pt x="13" y="13"/>
                      <a:pt x="11" y="15"/>
                      <a:pt x="11" y="19"/>
                    </a:cubicBezTo>
                    <a:cubicBezTo>
                      <a:pt x="11" y="21"/>
                      <a:pt x="10" y="24"/>
                      <a:pt x="10" y="26"/>
                    </a:cubicBezTo>
                    <a:cubicBezTo>
                      <a:pt x="10" y="144"/>
                      <a:pt x="11" y="261"/>
                      <a:pt x="11" y="378"/>
                    </a:cubicBezTo>
                    <a:cubicBezTo>
                      <a:pt x="11" y="539"/>
                      <a:pt x="11" y="700"/>
                      <a:pt x="11" y="862"/>
                    </a:cubicBezTo>
                    <a:cubicBezTo>
                      <a:pt x="11" y="864"/>
                      <a:pt x="11" y="866"/>
                      <a:pt x="11" y="868"/>
                    </a:cubicBezTo>
                    <a:cubicBezTo>
                      <a:pt x="11" y="873"/>
                      <a:pt x="12" y="874"/>
                      <a:pt x="17" y="875"/>
                    </a:cubicBezTo>
                    <a:cubicBezTo>
                      <a:pt x="20" y="875"/>
                      <a:pt x="23" y="875"/>
                      <a:pt x="25" y="875"/>
                    </a:cubicBezTo>
                    <a:cubicBezTo>
                      <a:pt x="358" y="875"/>
                      <a:pt x="691" y="875"/>
                      <a:pt x="1024" y="87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46" name="Freeform 6"/>
              <p:cNvSpPr>
                <a:spLocks/>
              </p:cNvSpPr>
              <p:nvPr/>
            </p:nvSpPr>
            <p:spPr bwMode="auto">
              <a:xfrm>
                <a:off x="1067768" y="820716"/>
                <a:ext cx="113673" cy="146346"/>
              </a:xfrm>
              <a:custGeom>
                <a:avLst/>
                <a:gdLst>
                  <a:gd name="T0" fmla="*/ 273 w 273"/>
                  <a:gd name="T1" fmla="*/ 0 h 357"/>
                  <a:gd name="T2" fmla="*/ 273 w 273"/>
                  <a:gd name="T3" fmla="*/ 7 h 357"/>
                  <a:gd name="T4" fmla="*/ 273 w 273"/>
                  <a:gd name="T5" fmla="*/ 226 h 357"/>
                  <a:gd name="T6" fmla="*/ 271 w 273"/>
                  <a:gd name="T7" fmla="*/ 250 h 357"/>
                  <a:gd name="T8" fmla="*/ 248 w 273"/>
                  <a:gd name="T9" fmla="*/ 281 h 357"/>
                  <a:gd name="T10" fmla="*/ 209 w 273"/>
                  <a:gd name="T11" fmla="*/ 297 h 357"/>
                  <a:gd name="T12" fmla="*/ 157 w 273"/>
                  <a:gd name="T13" fmla="*/ 306 h 357"/>
                  <a:gd name="T14" fmla="*/ 74 w 273"/>
                  <a:gd name="T15" fmla="*/ 320 h 357"/>
                  <a:gd name="T16" fmla="*/ 14 w 273"/>
                  <a:gd name="T17" fmla="*/ 347 h 357"/>
                  <a:gd name="T18" fmla="*/ 4 w 273"/>
                  <a:gd name="T19" fmla="*/ 355 h 357"/>
                  <a:gd name="T20" fmla="*/ 0 w 273"/>
                  <a:gd name="T21" fmla="*/ 353 h 357"/>
                  <a:gd name="T22" fmla="*/ 0 w 273"/>
                  <a:gd name="T23" fmla="*/ 349 h 357"/>
                  <a:gd name="T24" fmla="*/ 0 w 273"/>
                  <a:gd name="T25" fmla="*/ 234 h 357"/>
                  <a:gd name="T26" fmla="*/ 1 w 273"/>
                  <a:gd name="T27" fmla="*/ 173 h 357"/>
                  <a:gd name="T28" fmla="*/ 97 w 273"/>
                  <a:gd name="T29" fmla="*/ 47 h 357"/>
                  <a:gd name="T30" fmla="*/ 151 w 273"/>
                  <a:gd name="T31" fmla="*/ 35 h 357"/>
                  <a:gd name="T32" fmla="*/ 213 w 273"/>
                  <a:gd name="T33" fmla="*/ 27 h 357"/>
                  <a:gd name="T34" fmla="*/ 269 w 273"/>
                  <a:gd name="T35" fmla="*/ 2 h 357"/>
                  <a:gd name="T36" fmla="*/ 273 w 273"/>
                  <a:gd name="T3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3" h="357">
                    <a:moveTo>
                      <a:pt x="273" y="0"/>
                    </a:moveTo>
                    <a:cubicBezTo>
                      <a:pt x="273" y="3"/>
                      <a:pt x="273" y="5"/>
                      <a:pt x="273" y="7"/>
                    </a:cubicBezTo>
                    <a:cubicBezTo>
                      <a:pt x="273" y="80"/>
                      <a:pt x="273" y="153"/>
                      <a:pt x="273" y="226"/>
                    </a:cubicBezTo>
                    <a:cubicBezTo>
                      <a:pt x="273" y="234"/>
                      <a:pt x="273" y="242"/>
                      <a:pt x="271" y="250"/>
                    </a:cubicBezTo>
                    <a:cubicBezTo>
                      <a:pt x="268" y="263"/>
                      <a:pt x="260" y="274"/>
                      <a:pt x="248" y="281"/>
                    </a:cubicBezTo>
                    <a:cubicBezTo>
                      <a:pt x="236" y="289"/>
                      <a:pt x="223" y="293"/>
                      <a:pt x="209" y="297"/>
                    </a:cubicBezTo>
                    <a:cubicBezTo>
                      <a:pt x="192" y="301"/>
                      <a:pt x="175" y="304"/>
                      <a:pt x="157" y="306"/>
                    </a:cubicBezTo>
                    <a:cubicBezTo>
                      <a:pt x="129" y="309"/>
                      <a:pt x="101" y="312"/>
                      <a:pt x="74" y="320"/>
                    </a:cubicBezTo>
                    <a:cubicBezTo>
                      <a:pt x="53" y="326"/>
                      <a:pt x="32" y="334"/>
                      <a:pt x="14" y="347"/>
                    </a:cubicBezTo>
                    <a:cubicBezTo>
                      <a:pt x="11" y="349"/>
                      <a:pt x="8" y="352"/>
                      <a:pt x="4" y="355"/>
                    </a:cubicBezTo>
                    <a:cubicBezTo>
                      <a:pt x="2" y="357"/>
                      <a:pt x="1" y="356"/>
                      <a:pt x="0" y="353"/>
                    </a:cubicBezTo>
                    <a:cubicBezTo>
                      <a:pt x="0" y="352"/>
                      <a:pt x="0" y="351"/>
                      <a:pt x="0" y="349"/>
                    </a:cubicBezTo>
                    <a:cubicBezTo>
                      <a:pt x="0" y="311"/>
                      <a:pt x="0" y="272"/>
                      <a:pt x="0" y="234"/>
                    </a:cubicBezTo>
                    <a:cubicBezTo>
                      <a:pt x="0" y="213"/>
                      <a:pt x="0" y="193"/>
                      <a:pt x="1" y="173"/>
                    </a:cubicBezTo>
                    <a:cubicBezTo>
                      <a:pt x="5" y="112"/>
                      <a:pt x="39" y="67"/>
                      <a:pt x="97" y="47"/>
                    </a:cubicBezTo>
                    <a:cubicBezTo>
                      <a:pt x="115" y="41"/>
                      <a:pt x="133" y="37"/>
                      <a:pt x="151" y="35"/>
                    </a:cubicBezTo>
                    <a:cubicBezTo>
                      <a:pt x="172" y="32"/>
                      <a:pt x="193" y="31"/>
                      <a:pt x="213" y="27"/>
                    </a:cubicBezTo>
                    <a:cubicBezTo>
                      <a:pt x="234" y="23"/>
                      <a:pt x="253" y="15"/>
                      <a:pt x="269" y="2"/>
                    </a:cubicBezTo>
                    <a:cubicBezTo>
                      <a:pt x="270" y="1"/>
                      <a:pt x="271" y="0"/>
                      <a:pt x="273" y="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47" name="Freeform 7"/>
              <p:cNvSpPr>
                <a:spLocks/>
              </p:cNvSpPr>
              <p:nvPr/>
            </p:nvSpPr>
            <p:spPr bwMode="auto">
              <a:xfrm>
                <a:off x="960221" y="867002"/>
                <a:ext cx="98698" cy="98018"/>
              </a:xfrm>
              <a:custGeom>
                <a:avLst/>
                <a:gdLst>
                  <a:gd name="T0" fmla="*/ 236 w 237"/>
                  <a:gd name="T1" fmla="*/ 240 h 240"/>
                  <a:gd name="T2" fmla="*/ 230 w 237"/>
                  <a:gd name="T3" fmla="*/ 236 h 240"/>
                  <a:gd name="T4" fmla="*/ 189 w 237"/>
                  <a:gd name="T5" fmla="*/ 222 h 240"/>
                  <a:gd name="T6" fmla="*/ 44 w 237"/>
                  <a:gd name="T7" fmla="*/ 222 h 240"/>
                  <a:gd name="T8" fmla="*/ 32 w 237"/>
                  <a:gd name="T9" fmla="*/ 222 h 240"/>
                  <a:gd name="T10" fmla="*/ 19 w 237"/>
                  <a:gd name="T11" fmla="*/ 212 h 240"/>
                  <a:gd name="T12" fmla="*/ 10 w 237"/>
                  <a:gd name="T13" fmla="*/ 174 h 240"/>
                  <a:gd name="T14" fmla="*/ 37 w 237"/>
                  <a:gd name="T15" fmla="*/ 9 h 240"/>
                  <a:gd name="T16" fmla="*/ 39 w 237"/>
                  <a:gd name="T17" fmla="*/ 5 h 240"/>
                  <a:gd name="T18" fmla="*/ 49 w 237"/>
                  <a:gd name="T19" fmla="*/ 0 h 240"/>
                  <a:gd name="T20" fmla="*/ 62 w 237"/>
                  <a:gd name="T21" fmla="*/ 0 h 240"/>
                  <a:gd name="T22" fmla="*/ 190 w 237"/>
                  <a:gd name="T23" fmla="*/ 0 h 240"/>
                  <a:gd name="T24" fmla="*/ 208 w 237"/>
                  <a:gd name="T25" fmla="*/ 3 h 240"/>
                  <a:gd name="T26" fmla="*/ 235 w 237"/>
                  <a:gd name="T27" fmla="*/ 36 h 240"/>
                  <a:gd name="T28" fmla="*/ 237 w 237"/>
                  <a:gd name="T29" fmla="*/ 53 h 240"/>
                  <a:gd name="T30" fmla="*/ 237 w 237"/>
                  <a:gd name="T31" fmla="*/ 234 h 240"/>
                  <a:gd name="T32" fmla="*/ 236 w 237"/>
                  <a:gd name="T3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7" h="240">
                    <a:moveTo>
                      <a:pt x="236" y="240"/>
                    </a:moveTo>
                    <a:cubicBezTo>
                      <a:pt x="233" y="239"/>
                      <a:pt x="232" y="237"/>
                      <a:pt x="230" y="236"/>
                    </a:cubicBezTo>
                    <a:cubicBezTo>
                      <a:pt x="218" y="226"/>
                      <a:pt x="205" y="222"/>
                      <a:pt x="189" y="222"/>
                    </a:cubicBezTo>
                    <a:cubicBezTo>
                      <a:pt x="141" y="222"/>
                      <a:pt x="93" y="222"/>
                      <a:pt x="44" y="222"/>
                    </a:cubicBezTo>
                    <a:cubicBezTo>
                      <a:pt x="40" y="222"/>
                      <a:pt x="36" y="222"/>
                      <a:pt x="32" y="222"/>
                    </a:cubicBezTo>
                    <a:cubicBezTo>
                      <a:pt x="24" y="222"/>
                      <a:pt x="21" y="220"/>
                      <a:pt x="19" y="212"/>
                    </a:cubicBezTo>
                    <a:cubicBezTo>
                      <a:pt x="15" y="200"/>
                      <a:pt x="12" y="187"/>
                      <a:pt x="10" y="174"/>
                    </a:cubicBezTo>
                    <a:cubicBezTo>
                      <a:pt x="0" y="116"/>
                      <a:pt x="10" y="61"/>
                      <a:pt x="37" y="9"/>
                    </a:cubicBezTo>
                    <a:cubicBezTo>
                      <a:pt x="37" y="8"/>
                      <a:pt x="38" y="6"/>
                      <a:pt x="39" y="5"/>
                    </a:cubicBezTo>
                    <a:cubicBezTo>
                      <a:pt x="41" y="2"/>
                      <a:pt x="44" y="0"/>
                      <a:pt x="49" y="0"/>
                    </a:cubicBezTo>
                    <a:cubicBezTo>
                      <a:pt x="53" y="0"/>
                      <a:pt x="58" y="0"/>
                      <a:pt x="62" y="0"/>
                    </a:cubicBezTo>
                    <a:cubicBezTo>
                      <a:pt x="105" y="0"/>
                      <a:pt x="147" y="0"/>
                      <a:pt x="190" y="0"/>
                    </a:cubicBezTo>
                    <a:cubicBezTo>
                      <a:pt x="196" y="0"/>
                      <a:pt x="202" y="1"/>
                      <a:pt x="208" y="3"/>
                    </a:cubicBezTo>
                    <a:cubicBezTo>
                      <a:pt x="223" y="8"/>
                      <a:pt x="232" y="20"/>
                      <a:pt x="235" y="36"/>
                    </a:cubicBezTo>
                    <a:cubicBezTo>
                      <a:pt x="237" y="42"/>
                      <a:pt x="237" y="47"/>
                      <a:pt x="237" y="53"/>
                    </a:cubicBezTo>
                    <a:cubicBezTo>
                      <a:pt x="237" y="113"/>
                      <a:pt x="237" y="174"/>
                      <a:pt x="237" y="234"/>
                    </a:cubicBezTo>
                    <a:cubicBezTo>
                      <a:pt x="237" y="236"/>
                      <a:pt x="237" y="238"/>
                      <a:pt x="236" y="24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48" name="Freeform 8"/>
              <p:cNvSpPr>
                <a:spLocks/>
              </p:cNvSpPr>
              <p:nvPr/>
            </p:nvSpPr>
            <p:spPr bwMode="auto">
              <a:xfrm>
                <a:off x="988809" y="988843"/>
                <a:ext cx="142262" cy="38799"/>
              </a:xfrm>
              <a:custGeom>
                <a:avLst/>
                <a:gdLst>
                  <a:gd name="T0" fmla="*/ 0 w 343"/>
                  <a:gd name="T1" fmla="*/ 2 h 95"/>
                  <a:gd name="T2" fmla="*/ 7 w 343"/>
                  <a:gd name="T3" fmla="*/ 1 h 95"/>
                  <a:gd name="T4" fmla="*/ 95 w 343"/>
                  <a:gd name="T5" fmla="*/ 0 h 95"/>
                  <a:gd name="T6" fmla="*/ 118 w 343"/>
                  <a:gd name="T7" fmla="*/ 13 h 95"/>
                  <a:gd name="T8" fmla="*/ 173 w 343"/>
                  <a:gd name="T9" fmla="*/ 46 h 95"/>
                  <a:gd name="T10" fmla="*/ 188 w 343"/>
                  <a:gd name="T11" fmla="*/ 46 h 95"/>
                  <a:gd name="T12" fmla="*/ 335 w 343"/>
                  <a:gd name="T13" fmla="*/ 46 h 95"/>
                  <a:gd name="T14" fmla="*/ 343 w 343"/>
                  <a:gd name="T15" fmla="*/ 46 h 95"/>
                  <a:gd name="T16" fmla="*/ 332 w 343"/>
                  <a:gd name="T17" fmla="*/ 56 h 95"/>
                  <a:gd name="T18" fmla="*/ 287 w 343"/>
                  <a:gd name="T19" fmla="*/ 77 h 95"/>
                  <a:gd name="T20" fmla="*/ 187 w 343"/>
                  <a:gd name="T21" fmla="*/ 94 h 95"/>
                  <a:gd name="T22" fmla="*/ 83 w 343"/>
                  <a:gd name="T23" fmla="*/ 67 h 95"/>
                  <a:gd name="T24" fmla="*/ 8 w 343"/>
                  <a:gd name="T25" fmla="*/ 11 h 95"/>
                  <a:gd name="T26" fmla="*/ 0 w 343"/>
                  <a:gd name="T27" fmla="*/ 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3" h="95">
                    <a:moveTo>
                      <a:pt x="0" y="2"/>
                    </a:moveTo>
                    <a:cubicBezTo>
                      <a:pt x="3" y="0"/>
                      <a:pt x="5" y="1"/>
                      <a:pt x="7" y="1"/>
                    </a:cubicBezTo>
                    <a:cubicBezTo>
                      <a:pt x="36" y="1"/>
                      <a:pt x="65" y="1"/>
                      <a:pt x="95" y="0"/>
                    </a:cubicBezTo>
                    <a:cubicBezTo>
                      <a:pt x="105" y="0"/>
                      <a:pt x="113" y="4"/>
                      <a:pt x="118" y="13"/>
                    </a:cubicBezTo>
                    <a:cubicBezTo>
                      <a:pt x="130" y="35"/>
                      <a:pt x="149" y="45"/>
                      <a:pt x="173" y="46"/>
                    </a:cubicBezTo>
                    <a:cubicBezTo>
                      <a:pt x="178" y="46"/>
                      <a:pt x="183" y="46"/>
                      <a:pt x="188" y="46"/>
                    </a:cubicBezTo>
                    <a:cubicBezTo>
                      <a:pt x="237" y="46"/>
                      <a:pt x="286" y="46"/>
                      <a:pt x="335" y="46"/>
                    </a:cubicBezTo>
                    <a:cubicBezTo>
                      <a:pt x="337" y="46"/>
                      <a:pt x="340" y="46"/>
                      <a:pt x="343" y="46"/>
                    </a:cubicBezTo>
                    <a:cubicBezTo>
                      <a:pt x="339" y="51"/>
                      <a:pt x="336" y="53"/>
                      <a:pt x="332" y="56"/>
                    </a:cubicBezTo>
                    <a:cubicBezTo>
                      <a:pt x="318" y="65"/>
                      <a:pt x="303" y="72"/>
                      <a:pt x="287" y="77"/>
                    </a:cubicBezTo>
                    <a:cubicBezTo>
                      <a:pt x="255" y="89"/>
                      <a:pt x="222" y="95"/>
                      <a:pt x="187" y="94"/>
                    </a:cubicBezTo>
                    <a:cubicBezTo>
                      <a:pt x="151" y="92"/>
                      <a:pt x="116" y="83"/>
                      <a:pt x="83" y="67"/>
                    </a:cubicBezTo>
                    <a:cubicBezTo>
                      <a:pt x="55" y="53"/>
                      <a:pt x="29" y="35"/>
                      <a:pt x="8" y="11"/>
                    </a:cubicBezTo>
                    <a:cubicBezTo>
                      <a:pt x="5" y="8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49" name="Freeform 9"/>
              <p:cNvSpPr>
                <a:spLocks/>
              </p:cNvSpPr>
              <p:nvPr/>
            </p:nvSpPr>
            <p:spPr bwMode="auto">
              <a:xfrm>
                <a:off x="946607" y="803699"/>
                <a:ext cx="243002" cy="240960"/>
              </a:xfrm>
              <a:custGeom>
                <a:avLst/>
                <a:gdLst>
                  <a:gd name="T0" fmla="*/ 570 w 583"/>
                  <a:gd name="T1" fmla="*/ 217 h 587"/>
                  <a:gd name="T2" fmla="*/ 573 w 583"/>
                  <a:gd name="T3" fmla="*/ 220 h 587"/>
                  <a:gd name="T4" fmla="*/ 580 w 583"/>
                  <a:gd name="T5" fmla="*/ 316 h 587"/>
                  <a:gd name="T6" fmla="*/ 556 w 583"/>
                  <a:gd name="T7" fmla="*/ 402 h 587"/>
                  <a:gd name="T8" fmla="*/ 482 w 583"/>
                  <a:gd name="T9" fmla="*/ 503 h 587"/>
                  <a:gd name="T10" fmla="*/ 368 w 583"/>
                  <a:gd name="T11" fmla="*/ 561 h 587"/>
                  <a:gd name="T12" fmla="*/ 272 w 583"/>
                  <a:gd name="T13" fmla="*/ 570 h 587"/>
                  <a:gd name="T14" fmla="*/ 121 w 583"/>
                  <a:gd name="T15" fmla="*/ 511 h 587"/>
                  <a:gd name="T16" fmla="*/ 15 w 583"/>
                  <a:gd name="T17" fmla="*/ 329 h 587"/>
                  <a:gd name="T18" fmla="*/ 96 w 583"/>
                  <a:gd name="T19" fmla="*/ 83 h 587"/>
                  <a:gd name="T20" fmla="*/ 242 w 583"/>
                  <a:gd name="T21" fmla="*/ 6 h 587"/>
                  <a:gd name="T22" fmla="*/ 282 w 583"/>
                  <a:gd name="T23" fmla="*/ 1 h 587"/>
                  <a:gd name="T24" fmla="*/ 286 w 583"/>
                  <a:gd name="T25" fmla="*/ 3 h 587"/>
                  <a:gd name="T26" fmla="*/ 283 w 583"/>
                  <a:gd name="T27" fmla="*/ 10 h 587"/>
                  <a:gd name="T28" fmla="*/ 277 w 583"/>
                  <a:gd name="T29" fmla="*/ 12 h 587"/>
                  <a:gd name="T30" fmla="*/ 219 w 583"/>
                  <a:gd name="T31" fmla="*/ 22 h 587"/>
                  <a:gd name="T32" fmla="*/ 53 w 583"/>
                  <a:gd name="T33" fmla="*/ 157 h 587"/>
                  <a:gd name="T34" fmla="*/ 22 w 583"/>
                  <a:gd name="T35" fmla="*/ 265 h 587"/>
                  <a:gd name="T36" fmla="*/ 98 w 583"/>
                  <a:gd name="T37" fmla="*/ 477 h 587"/>
                  <a:gd name="T38" fmla="*/ 238 w 583"/>
                  <a:gd name="T39" fmla="*/ 555 h 587"/>
                  <a:gd name="T40" fmla="*/ 565 w 583"/>
                  <a:gd name="T41" fmla="*/ 347 h 587"/>
                  <a:gd name="T42" fmla="*/ 571 w 583"/>
                  <a:gd name="T43" fmla="*/ 262 h 587"/>
                  <a:gd name="T44" fmla="*/ 570 w 583"/>
                  <a:gd name="T45" fmla="*/ 21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3" h="587">
                    <a:moveTo>
                      <a:pt x="570" y="217"/>
                    </a:moveTo>
                    <a:cubicBezTo>
                      <a:pt x="572" y="218"/>
                      <a:pt x="572" y="219"/>
                      <a:pt x="573" y="220"/>
                    </a:cubicBezTo>
                    <a:cubicBezTo>
                      <a:pt x="580" y="252"/>
                      <a:pt x="583" y="284"/>
                      <a:pt x="580" y="316"/>
                    </a:cubicBezTo>
                    <a:cubicBezTo>
                      <a:pt x="577" y="346"/>
                      <a:pt x="568" y="374"/>
                      <a:pt x="556" y="402"/>
                    </a:cubicBezTo>
                    <a:cubicBezTo>
                      <a:pt x="538" y="441"/>
                      <a:pt x="515" y="475"/>
                      <a:pt x="482" y="503"/>
                    </a:cubicBezTo>
                    <a:cubicBezTo>
                      <a:pt x="449" y="532"/>
                      <a:pt x="410" y="550"/>
                      <a:pt x="368" y="561"/>
                    </a:cubicBezTo>
                    <a:cubicBezTo>
                      <a:pt x="336" y="569"/>
                      <a:pt x="305" y="572"/>
                      <a:pt x="272" y="570"/>
                    </a:cubicBezTo>
                    <a:cubicBezTo>
                      <a:pt x="216" y="565"/>
                      <a:pt x="165" y="546"/>
                      <a:pt x="121" y="511"/>
                    </a:cubicBezTo>
                    <a:cubicBezTo>
                      <a:pt x="62" y="464"/>
                      <a:pt x="26" y="403"/>
                      <a:pt x="15" y="329"/>
                    </a:cubicBezTo>
                    <a:cubicBezTo>
                      <a:pt x="0" y="234"/>
                      <a:pt x="29" y="151"/>
                      <a:pt x="96" y="83"/>
                    </a:cubicBezTo>
                    <a:cubicBezTo>
                      <a:pt x="137" y="42"/>
                      <a:pt x="186" y="17"/>
                      <a:pt x="242" y="6"/>
                    </a:cubicBezTo>
                    <a:cubicBezTo>
                      <a:pt x="255" y="3"/>
                      <a:pt x="269" y="2"/>
                      <a:pt x="282" y="1"/>
                    </a:cubicBezTo>
                    <a:cubicBezTo>
                      <a:pt x="284" y="0"/>
                      <a:pt x="285" y="1"/>
                      <a:pt x="286" y="3"/>
                    </a:cubicBezTo>
                    <a:cubicBezTo>
                      <a:pt x="286" y="6"/>
                      <a:pt x="285" y="9"/>
                      <a:pt x="283" y="10"/>
                    </a:cubicBezTo>
                    <a:cubicBezTo>
                      <a:pt x="281" y="11"/>
                      <a:pt x="279" y="11"/>
                      <a:pt x="277" y="12"/>
                    </a:cubicBezTo>
                    <a:cubicBezTo>
                      <a:pt x="257" y="12"/>
                      <a:pt x="238" y="16"/>
                      <a:pt x="219" y="22"/>
                    </a:cubicBezTo>
                    <a:cubicBezTo>
                      <a:pt x="145" y="44"/>
                      <a:pt x="90" y="90"/>
                      <a:pt x="53" y="157"/>
                    </a:cubicBezTo>
                    <a:cubicBezTo>
                      <a:pt x="35" y="191"/>
                      <a:pt x="24" y="227"/>
                      <a:pt x="22" y="265"/>
                    </a:cubicBezTo>
                    <a:cubicBezTo>
                      <a:pt x="17" y="347"/>
                      <a:pt x="42" y="418"/>
                      <a:pt x="98" y="477"/>
                    </a:cubicBezTo>
                    <a:cubicBezTo>
                      <a:pt x="136" y="517"/>
                      <a:pt x="184" y="542"/>
                      <a:pt x="238" y="555"/>
                    </a:cubicBezTo>
                    <a:cubicBezTo>
                      <a:pt x="380" y="587"/>
                      <a:pt x="531" y="497"/>
                      <a:pt x="565" y="347"/>
                    </a:cubicBezTo>
                    <a:cubicBezTo>
                      <a:pt x="571" y="319"/>
                      <a:pt x="573" y="290"/>
                      <a:pt x="571" y="262"/>
                    </a:cubicBezTo>
                    <a:cubicBezTo>
                      <a:pt x="570" y="247"/>
                      <a:pt x="570" y="232"/>
                      <a:pt x="570" y="2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0" name="Freeform 10"/>
              <p:cNvSpPr>
                <a:spLocks/>
              </p:cNvSpPr>
              <p:nvPr/>
            </p:nvSpPr>
            <p:spPr bwMode="auto">
              <a:xfrm>
                <a:off x="1067087" y="769665"/>
                <a:ext cx="32672" cy="87808"/>
              </a:xfrm>
              <a:custGeom>
                <a:avLst/>
                <a:gdLst>
                  <a:gd name="T0" fmla="*/ 3 w 79"/>
                  <a:gd name="T1" fmla="*/ 215 h 215"/>
                  <a:gd name="T2" fmla="*/ 2 w 79"/>
                  <a:gd name="T3" fmla="*/ 210 h 215"/>
                  <a:gd name="T4" fmla="*/ 1 w 79"/>
                  <a:gd name="T5" fmla="*/ 117 h 215"/>
                  <a:gd name="T6" fmla="*/ 5 w 79"/>
                  <a:gd name="T7" fmla="*/ 90 h 215"/>
                  <a:gd name="T8" fmla="*/ 33 w 79"/>
                  <a:gd name="T9" fmla="*/ 43 h 215"/>
                  <a:gd name="T10" fmla="*/ 48 w 79"/>
                  <a:gd name="T11" fmla="*/ 30 h 215"/>
                  <a:gd name="T12" fmla="*/ 75 w 79"/>
                  <a:gd name="T13" fmla="*/ 2 h 215"/>
                  <a:gd name="T14" fmla="*/ 78 w 79"/>
                  <a:gd name="T15" fmla="*/ 0 h 215"/>
                  <a:gd name="T16" fmla="*/ 79 w 79"/>
                  <a:gd name="T17" fmla="*/ 4 h 215"/>
                  <a:gd name="T18" fmla="*/ 78 w 79"/>
                  <a:gd name="T19" fmla="*/ 105 h 215"/>
                  <a:gd name="T20" fmla="*/ 59 w 79"/>
                  <a:gd name="T21" fmla="*/ 157 h 215"/>
                  <a:gd name="T22" fmla="*/ 41 w 79"/>
                  <a:gd name="T23" fmla="*/ 175 h 215"/>
                  <a:gd name="T24" fmla="*/ 4 w 79"/>
                  <a:gd name="T25" fmla="*/ 214 h 215"/>
                  <a:gd name="T26" fmla="*/ 3 w 79"/>
                  <a:gd name="T2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215">
                    <a:moveTo>
                      <a:pt x="3" y="215"/>
                    </a:moveTo>
                    <a:cubicBezTo>
                      <a:pt x="1" y="213"/>
                      <a:pt x="2" y="212"/>
                      <a:pt x="2" y="210"/>
                    </a:cubicBezTo>
                    <a:cubicBezTo>
                      <a:pt x="2" y="179"/>
                      <a:pt x="0" y="148"/>
                      <a:pt x="1" y="117"/>
                    </a:cubicBezTo>
                    <a:cubicBezTo>
                      <a:pt x="2" y="108"/>
                      <a:pt x="2" y="99"/>
                      <a:pt x="5" y="90"/>
                    </a:cubicBezTo>
                    <a:cubicBezTo>
                      <a:pt x="9" y="71"/>
                      <a:pt x="18" y="55"/>
                      <a:pt x="33" y="43"/>
                    </a:cubicBezTo>
                    <a:cubicBezTo>
                      <a:pt x="38" y="38"/>
                      <a:pt x="43" y="34"/>
                      <a:pt x="48" y="30"/>
                    </a:cubicBezTo>
                    <a:cubicBezTo>
                      <a:pt x="58" y="22"/>
                      <a:pt x="67" y="13"/>
                      <a:pt x="75" y="2"/>
                    </a:cubicBezTo>
                    <a:cubicBezTo>
                      <a:pt x="76" y="2"/>
                      <a:pt x="76" y="0"/>
                      <a:pt x="78" y="0"/>
                    </a:cubicBezTo>
                    <a:cubicBezTo>
                      <a:pt x="79" y="1"/>
                      <a:pt x="79" y="2"/>
                      <a:pt x="79" y="4"/>
                    </a:cubicBezTo>
                    <a:cubicBezTo>
                      <a:pt x="79" y="37"/>
                      <a:pt x="79" y="71"/>
                      <a:pt x="78" y="105"/>
                    </a:cubicBezTo>
                    <a:cubicBezTo>
                      <a:pt x="78" y="125"/>
                      <a:pt x="71" y="142"/>
                      <a:pt x="59" y="157"/>
                    </a:cubicBezTo>
                    <a:cubicBezTo>
                      <a:pt x="54" y="163"/>
                      <a:pt x="47" y="169"/>
                      <a:pt x="41" y="175"/>
                    </a:cubicBezTo>
                    <a:cubicBezTo>
                      <a:pt x="28" y="187"/>
                      <a:pt x="15" y="199"/>
                      <a:pt x="4" y="214"/>
                    </a:cubicBezTo>
                    <a:cubicBezTo>
                      <a:pt x="4" y="214"/>
                      <a:pt x="3" y="214"/>
                      <a:pt x="3" y="21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1" name="Freeform 11"/>
              <p:cNvSpPr>
                <a:spLocks/>
              </p:cNvSpPr>
              <p:nvPr/>
            </p:nvSpPr>
            <p:spPr bwMode="auto">
              <a:xfrm>
                <a:off x="979280" y="975910"/>
                <a:ext cx="168127" cy="25185"/>
              </a:xfrm>
              <a:custGeom>
                <a:avLst/>
                <a:gdLst>
                  <a:gd name="T0" fmla="*/ 404 w 404"/>
                  <a:gd name="T1" fmla="*/ 47 h 61"/>
                  <a:gd name="T2" fmla="*/ 380 w 404"/>
                  <a:gd name="T3" fmla="*/ 60 h 61"/>
                  <a:gd name="T4" fmla="*/ 356 w 404"/>
                  <a:gd name="T5" fmla="*/ 60 h 61"/>
                  <a:gd name="T6" fmla="*/ 207 w 404"/>
                  <a:gd name="T7" fmla="*/ 60 h 61"/>
                  <a:gd name="T8" fmla="*/ 188 w 404"/>
                  <a:gd name="T9" fmla="*/ 59 h 61"/>
                  <a:gd name="T10" fmla="*/ 155 w 404"/>
                  <a:gd name="T11" fmla="*/ 33 h 61"/>
                  <a:gd name="T12" fmla="*/ 150 w 404"/>
                  <a:gd name="T13" fmla="*/ 22 h 61"/>
                  <a:gd name="T14" fmla="*/ 138 w 404"/>
                  <a:gd name="T15" fmla="*/ 14 h 61"/>
                  <a:gd name="T16" fmla="*/ 133 w 404"/>
                  <a:gd name="T17" fmla="*/ 14 h 61"/>
                  <a:gd name="T18" fmla="*/ 17 w 404"/>
                  <a:gd name="T19" fmla="*/ 14 h 61"/>
                  <a:gd name="T20" fmla="*/ 1 w 404"/>
                  <a:gd name="T21" fmla="*/ 4 h 61"/>
                  <a:gd name="T22" fmla="*/ 3 w 404"/>
                  <a:gd name="T23" fmla="*/ 0 h 61"/>
                  <a:gd name="T24" fmla="*/ 9 w 404"/>
                  <a:gd name="T25" fmla="*/ 0 h 61"/>
                  <a:gd name="T26" fmla="*/ 143 w 404"/>
                  <a:gd name="T27" fmla="*/ 0 h 61"/>
                  <a:gd name="T28" fmla="*/ 148 w 404"/>
                  <a:gd name="T29" fmla="*/ 1 h 61"/>
                  <a:gd name="T30" fmla="*/ 161 w 404"/>
                  <a:gd name="T31" fmla="*/ 10 h 61"/>
                  <a:gd name="T32" fmla="*/ 163 w 404"/>
                  <a:gd name="T33" fmla="*/ 17 h 61"/>
                  <a:gd name="T34" fmla="*/ 200 w 404"/>
                  <a:gd name="T35" fmla="*/ 46 h 61"/>
                  <a:gd name="T36" fmla="*/ 243 w 404"/>
                  <a:gd name="T37" fmla="*/ 46 h 61"/>
                  <a:gd name="T38" fmla="*/ 396 w 404"/>
                  <a:gd name="T39" fmla="*/ 46 h 61"/>
                  <a:gd name="T40" fmla="*/ 404 w 404"/>
                  <a:gd name="T41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4" h="61">
                    <a:moveTo>
                      <a:pt x="404" y="47"/>
                    </a:moveTo>
                    <a:cubicBezTo>
                      <a:pt x="398" y="56"/>
                      <a:pt x="390" y="60"/>
                      <a:pt x="380" y="60"/>
                    </a:cubicBezTo>
                    <a:cubicBezTo>
                      <a:pt x="372" y="61"/>
                      <a:pt x="364" y="60"/>
                      <a:pt x="356" y="60"/>
                    </a:cubicBezTo>
                    <a:cubicBezTo>
                      <a:pt x="306" y="60"/>
                      <a:pt x="257" y="60"/>
                      <a:pt x="207" y="60"/>
                    </a:cubicBezTo>
                    <a:cubicBezTo>
                      <a:pt x="201" y="60"/>
                      <a:pt x="194" y="60"/>
                      <a:pt x="188" y="59"/>
                    </a:cubicBezTo>
                    <a:cubicBezTo>
                      <a:pt x="173" y="56"/>
                      <a:pt x="162" y="47"/>
                      <a:pt x="155" y="33"/>
                    </a:cubicBezTo>
                    <a:cubicBezTo>
                      <a:pt x="153" y="30"/>
                      <a:pt x="151" y="26"/>
                      <a:pt x="150" y="22"/>
                    </a:cubicBezTo>
                    <a:cubicBezTo>
                      <a:pt x="148" y="17"/>
                      <a:pt x="144" y="14"/>
                      <a:pt x="138" y="14"/>
                    </a:cubicBezTo>
                    <a:cubicBezTo>
                      <a:pt x="137" y="14"/>
                      <a:pt x="135" y="14"/>
                      <a:pt x="133" y="14"/>
                    </a:cubicBezTo>
                    <a:cubicBezTo>
                      <a:pt x="94" y="14"/>
                      <a:pt x="56" y="14"/>
                      <a:pt x="17" y="14"/>
                    </a:cubicBezTo>
                    <a:cubicBezTo>
                      <a:pt x="9" y="15"/>
                      <a:pt x="5" y="11"/>
                      <a:pt x="1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54" y="0"/>
                      <a:pt x="98" y="0"/>
                      <a:pt x="143" y="0"/>
                    </a:cubicBezTo>
                    <a:cubicBezTo>
                      <a:pt x="144" y="0"/>
                      <a:pt x="146" y="0"/>
                      <a:pt x="148" y="1"/>
                    </a:cubicBezTo>
                    <a:cubicBezTo>
                      <a:pt x="154" y="1"/>
                      <a:pt x="158" y="4"/>
                      <a:pt x="161" y="10"/>
                    </a:cubicBezTo>
                    <a:cubicBezTo>
                      <a:pt x="161" y="12"/>
                      <a:pt x="162" y="15"/>
                      <a:pt x="163" y="17"/>
                    </a:cubicBezTo>
                    <a:cubicBezTo>
                      <a:pt x="167" y="35"/>
                      <a:pt x="180" y="46"/>
                      <a:pt x="200" y="46"/>
                    </a:cubicBezTo>
                    <a:cubicBezTo>
                      <a:pt x="214" y="46"/>
                      <a:pt x="229" y="46"/>
                      <a:pt x="243" y="46"/>
                    </a:cubicBezTo>
                    <a:cubicBezTo>
                      <a:pt x="294" y="46"/>
                      <a:pt x="345" y="46"/>
                      <a:pt x="396" y="46"/>
                    </a:cubicBezTo>
                    <a:cubicBezTo>
                      <a:pt x="398" y="46"/>
                      <a:pt x="401" y="46"/>
                      <a:pt x="404" y="4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2" name="Freeform 12"/>
              <p:cNvSpPr>
                <a:spLocks/>
              </p:cNvSpPr>
              <p:nvPr/>
            </p:nvSpPr>
            <p:spPr bwMode="auto">
              <a:xfrm>
                <a:off x="1348888" y="984759"/>
                <a:ext cx="46286" cy="42202"/>
              </a:xfrm>
              <a:custGeom>
                <a:avLst/>
                <a:gdLst>
                  <a:gd name="T0" fmla="*/ 57 w 112"/>
                  <a:gd name="T1" fmla="*/ 68 h 102"/>
                  <a:gd name="T2" fmla="*/ 60 w 112"/>
                  <a:gd name="T3" fmla="*/ 62 h 102"/>
                  <a:gd name="T4" fmla="*/ 77 w 112"/>
                  <a:gd name="T5" fmla="*/ 10 h 102"/>
                  <a:gd name="T6" fmla="*/ 87 w 112"/>
                  <a:gd name="T7" fmla="*/ 3 h 102"/>
                  <a:gd name="T8" fmla="*/ 92 w 112"/>
                  <a:gd name="T9" fmla="*/ 3 h 102"/>
                  <a:gd name="T10" fmla="*/ 98 w 112"/>
                  <a:gd name="T11" fmla="*/ 8 h 102"/>
                  <a:gd name="T12" fmla="*/ 112 w 112"/>
                  <a:gd name="T13" fmla="*/ 91 h 102"/>
                  <a:gd name="T14" fmla="*/ 112 w 112"/>
                  <a:gd name="T15" fmla="*/ 96 h 102"/>
                  <a:gd name="T16" fmla="*/ 109 w 112"/>
                  <a:gd name="T17" fmla="*/ 99 h 102"/>
                  <a:gd name="T18" fmla="*/ 106 w 112"/>
                  <a:gd name="T19" fmla="*/ 99 h 102"/>
                  <a:gd name="T20" fmla="*/ 95 w 112"/>
                  <a:gd name="T21" fmla="*/ 90 h 102"/>
                  <a:gd name="T22" fmla="*/ 87 w 112"/>
                  <a:gd name="T23" fmla="*/ 45 h 102"/>
                  <a:gd name="T24" fmla="*/ 86 w 112"/>
                  <a:gd name="T25" fmla="*/ 42 h 102"/>
                  <a:gd name="T26" fmla="*/ 82 w 112"/>
                  <a:gd name="T27" fmla="*/ 46 h 102"/>
                  <a:gd name="T28" fmla="*/ 68 w 112"/>
                  <a:gd name="T29" fmla="*/ 90 h 102"/>
                  <a:gd name="T30" fmla="*/ 60 w 112"/>
                  <a:gd name="T31" fmla="*/ 99 h 102"/>
                  <a:gd name="T32" fmla="*/ 46 w 112"/>
                  <a:gd name="T33" fmla="*/ 91 h 102"/>
                  <a:gd name="T34" fmla="*/ 31 w 112"/>
                  <a:gd name="T35" fmla="*/ 47 h 102"/>
                  <a:gd name="T36" fmla="*/ 29 w 112"/>
                  <a:gd name="T37" fmla="*/ 41 h 102"/>
                  <a:gd name="T38" fmla="*/ 27 w 112"/>
                  <a:gd name="T39" fmla="*/ 44 h 102"/>
                  <a:gd name="T40" fmla="*/ 19 w 112"/>
                  <a:gd name="T41" fmla="*/ 88 h 102"/>
                  <a:gd name="T42" fmla="*/ 18 w 112"/>
                  <a:gd name="T43" fmla="*/ 92 h 102"/>
                  <a:gd name="T44" fmla="*/ 3 w 112"/>
                  <a:gd name="T45" fmla="*/ 99 h 102"/>
                  <a:gd name="T46" fmla="*/ 1 w 112"/>
                  <a:gd name="T47" fmla="*/ 93 h 102"/>
                  <a:gd name="T48" fmla="*/ 5 w 112"/>
                  <a:gd name="T49" fmla="*/ 66 h 102"/>
                  <a:gd name="T50" fmla="*/ 15 w 112"/>
                  <a:gd name="T51" fmla="*/ 11 h 102"/>
                  <a:gd name="T52" fmla="*/ 16 w 112"/>
                  <a:gd name="T53" fmla="*/ 6 h 102"/>
                  <a:gd name="T54" fmla="*/ 21 w 112"/>
                  <a:gd name="T55" fmla="*/ 3 h 102"/>
                  <a:gd name="T56" fmla="*/ 38 w 112"/>
                  <a:gd name="T57" fmla="*/ 14 h 102"/>
                  <a:gd name="T58" fmla="*/ 54 w 112"/>
                  <a:gd name="T59" fmla="*/ 63 h 102"/>
                  <a:gd name="T60" fmla="*/ 57 w 112"/>
                  <a:gd name="T61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" h="102">
                    <a:moveTo>
                      <a:pt x="57" y="68"/>
                    </a:moveTo>
                    <a:cubicBezTo>
                      <a:pt x="59" y="66"/>
                      <a:pt x="59" y="64"/>
                      <a:pt x="60" y="62"/>
                    </a:cubicBezTo>
                    <a:cubicBezTo>
                      <a:pt x="65" y="45"/>
                      <a:pt x="72" y="28"/>
                      <a:pt x="77" y="10"/>
                    </a:cubicBezTo>
                    <a:cubicBezTo>
                      <a:pt x="79" y="4"/>
                      <a:pt x="81" y="3"/>
                      <a:pt x="87" y="3"/>
                    </a:cubicBezTo>
                    <a:cubicBezTo>
                      <a:pt x="89" y="3"/>
                      <a:pt x="90" y="3"/>
                      <a:pt x="92" y="3"/>
                    </a:cubicBezTo>
                    <a:cubicBezTo>
                      <a:pt x="96" y="3"/>
                      <a:pt x="97" y="4"/>
                      <a:pt x="98" y="8"/>
                    </a:cubicBezTo>
                    <a:cubicBezTo>
                      <a:pt x="103" y="36"/>
                      <a:pt x="107" y="63"/>
                      <a:pt x="112" y="91"/>
                    </a:cubicBezTo>
                    <a:cubicBezTo>
                      <a:pt x="112" y="93"/>
                      <a:pt x="112" y="94"/>
                      <a:pt x="112" y="96"/>
                    </a:cubicBezTo>
                    <a:cubicBezTo>
                      <a:pt x="112" y="98"/>
                      <a:pt x="111" y="99"/>
                      <a:pt x="109" y="99"/>
                    </a:cubicBezTo>
                    <a:cubicBezTo>
                      <a:pt x="108" y="99"/>
                      <a:pt x="107" y="99"/>
                      <a:pt x="106" y="99"/>
                    </a:cubicBezTo>
                    <a:cubicBezTo>
                      <a:pt x="98" y="100"/>
                      <a:pt x="96" y="99"/>
                      <a:pt x="95" y="90"/>
                    </a:cubicBezTo>
                    <a:cubicBezTo>
                      <a:pt x="92" y="75"/>
                      <a:pt x="89" y="60"/>
                      <a:pt x="87" y="45"/>
                    </a:cubicBezTo>
                    <a:cubicBezTo>
                      <a:pt x="87" y="44"/>
                      <a:pt x="87" y="42"/>
                      <a:pt x="86" y="42"/>
                    </a:cubicBezTo>
                    <a:cubicBezTo>
                      <a:pt x="83" y="42"/>
                      <a:pt x="83" y="44"/>
                      <a:pt x="82" y="46"/>
                    </a:cubicBezTo>
                    <a:cubicBezTo>
                      <a:pt x="77" y="61"/>
                      <a:pt x="72" y="75"/>
                      <a:pt x="68" y="90"/>
                    </a:cubicBezTo>
                    <a:cubicBezTo>
                      <a:pt x="66" y="94"/>
                      <a:pt x="65" y="98"/>
                      <a:pt x="60" y="99"/>
                    </a:cubicBezTo>
                    <a:cubicBezTo>
                      <a:pt x="53" y="101"/>
                      <a:pt x="49" y="98"/>
                      <a:pt x="46" y="91"/>
                    </a:cubicBezTo>
                    <a:cubicBezTo>
                      <a:pt x="41" y="76"/>
                      <a:pt x="36" y="62"/>
                      <a:pt x="31" y="47"/>
                    </a:cubicBezTo>
                    <a:cubicBezTo>
                      <a:pt x="31" y="45"/>
                      <a:pt x="31" y="43"/>
                      <a:pt x="29" y="41"/>
                    </a:cubicBezTo>
                    <a:cubicBezTo>
                      <a:pt x="27" y="42"/>
                      <a:pt x="27" y="43"/>
                      <a:pt x="27" y="44"/>
                    </a:cubicBezTo>
                    <a:cubicBezTo>
                      <a:pt x="24" y="59"/>
                      <a:pt x="22" y="73"/>
                      <a:pt x="19" y="88"/>
                    </a:cubicBezTo>
                    <a:cubicBezTo>
                      <a:pt x="19" y="89"/>
                      <a:pt x="19" y="91"/>
                      <a:pt x="18" y="92"/>
                    </a:cubicBezTo>
                    <a:cubicBezTo>
                      <a:pt x="16" y="99"/>
                      <a:pt x="10" y="102"/>
                      <a:pt x="3" y="99"/>
                    </a:cubicBezTo>
                    <a:cubicBezTo>
                      <a:pt x="0" y="98"/>
                      <a:pt x="0" y="96"/>
                      <a:pt x="1" y="93"/>
                    </a:cubicBezTo>
                    <a:cubicBezTo>
                      <a:pt x="2" y="84"/>
                      <a:pt x="4" y="75"/>
                      <a:pt x="5" y="66"/>
                    </a:cubicBezTo>
                    <a:cubicBezTo>
                      <a:pt x="9" y="48"/>
                      <a:pt x="12" y="29"/>
                      <a:pt x="15" y="11"/>
                    </a:cubicBezTo>
                    <a:cubicBezTo>
                      <a:pt x="15" y="9"/>
                      <a:pt x="16" y="8"/>
                      <a:pt x="16" y="6"/>
                    </a:cubicBezTo>
                    <a:cubicBezTo>
                      <a:pt x="17" y="4"/>
                      <a:pt x="18" y="3"/>
                      <a:pt x="21" y="3"/>
                    </a:cubicBezTo>
                    <a:cubicBezTo>
                      <a:pt x="33" y="3"/>
                      <a:pt x="33" y="0"/>
                      <a:pt x="38" y="14"/>
                    </a:cubicBezTo>
                    <a:cubicBezTo>
                      <a:pt x="43" y="30"/>
                      <a:pt x="48" y="47"/>
                      <a:pt x="54" y="63"/>
                    </a:cubicBezTo>
                    <a:cubicBezTo>
                      <a:pt x="54" y="65"/>
                      <a:pt x="55" y="66"/>
                      <a:pt x="57" y="6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3" name="Freeform 13"/>
              <p:cNvSpPr>
                <a:spLocks/>
              </p:cNvSpPr>
              <p:nvPr/>
            </p:nvSpPr>
            <p:spPr bwMode="auto">
              <a:xfrm>
                <a:off x="1332551" y="813228"/>
                <a:ext cx="46286" cy="40841"/>
              </a:xfrm>
              <a:custGeom>
                <a:avLst/>
                <a:gdLst>
                  <a:gd name="T0" fmla="*/ 27 w 112"/>
                  <a:gd name="T1" fmla="*/ 39 h 99"/>
                  <a:gd name="T2" fmla="*/ 18 w 112"/>
                  <a:gd name="T3" fmla="*/ 87 h 99"/>
                  <a:gd name="T4" fmla="*/ 4 w 112"/>
                  <a:gd name="T5" fmla="*/ 97 h 99"/>
                  <a:gd name="T6" fmla="*/ 0 w 112"/>
                  <a:gd name="T7" fmla="*/ 92 h 99"/>
                  <a:gd name="T8" fmla="*/ 2 w 112"/>
                  <a:gd name="T9" fmla="*/ 78 h 99"/>
                  <a:gd name="T10" fmla="*/ 15 w 112"/>
                  <a:gd name="T11" fmla="*/ 8 h 99"/>
                  <a:gd name="T12" fmla="*/ 23 w 112"/>
                  <a:gd name="T13" fmla="*/ 1 h 99"/>
                  <a:gd name="T14" fmla="*/ 25 w 112"/>
                  <a:gd name="T15" fmla="*/ 0 h 99"/>
                  <a:gd name="T16" fmla="*/ 36 w 112"/>
                  <a:gd name="T17" fmla="*/ 7 h 99"/>
                  <a:gd name="T18" fmla="*/ 53 w 112"/>
                  <a:gd name="T19" fmla="*/ 59 h 99"/>
                  <a:gd name="T20" fmla="*/ 56 w 112"/>
                  <a:gd name="T21" fmla="*/ 65 h 99"/>
                  <a:gd name="T22" fmla="*/ 61 w 112"/>
                  <a:gd name="T23" fmla="*/ 56 h 99"/>
                  <a:gd name="T24" fmla="*/ 77 w 112"/>
                  <a:gd name="T25" fmla="*/ 7 h 99"/>
                  <a:gd name="T26" fmla="*/ 86 w 112"/>
                  <a:gd name="T27" fmla="*/ 0 h 99"/>
                  <a:gd name="T28" fmla="*/ 98 w 112"/>
                  <a:gd name="T29" fmla="*/ 10 h 99"/>
                  <a:gd name="T30" fmla="*/ 112 w 112"/>
                  <a:gd name="T31" fmla="*/ 92 h 99"/>
                  <a:gd name="T32" fmla="*/ 108 w 112"/>
                  <a:gd name="T33" fmla="*/ 97 h 99"/>
                  <a:gd name="T34" fmla="*/ 94 w 112"/>
                  <a:gd name="T35" fmla="*/ 86 h 99"/>
                  <a:gd name="T36" fmla="*/ 86 w 112"/>
                  <a:gd name="T37" fmla="*/ 43 h 99"/>
                  <a:gd name="T38" fmla="*/ 85 w 112"/>
                  <a:gd name="T39" fmla="*/ 39 h 99"/>
                  <a:gd name="T40" fmla="*/ 82 w 112"/>
                  <a:gd name="T41" fmla="*/ 42 h 99"/>
                  <a:gd name="T42" fmla="*/ 66 w 112"/>
                  <a:gd name="T43" fmla="*/ 90 h 99"/>
                  <a:gd name="T44" fmla="*/ 56 w 112"/>
                  <a:gd name="T45" fmla="*/ 97 h 99"/>
                  <a:gd name="T46" fmla="*/ 45 w 112"/>
                  <a:gd name="T47" fmla="*/ 90 h 99"/>
                  <a:gd name="T48" fmla="*/ 31 w 112"/>
                  <a:gd name="T49" fmla="*/ 45 h 99"/>
                  <a:gd name="T50" fmla="*/ 27 w 112"/>
                  <a:gd name="T51" fmla="*/ 3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99">
                    <a:moveTo>
                      <a:pt x="27" y="39"/>
                    </a:moveTo>
                    <a:cubicBezTo>
                      <a:pt x="24" y="56"/>
                      <a:pt x="21" y="72"/>
                      <a:pt x="18" y="87"/>
                    </a:cubicBezTo>
                    <a:cubicBezTo>
                      <a:pt x="16" y="96"/>
                      <a:pt x="13" y="99"/>
                      <a:pt x="4" y="97"/>
                    </a:cubicBezTo>
                    <a:cubicBezTo>
                      <a:pt x="1" y="97"/>
                      <a:pt x="0" y="95"/>
                      <a:pt x="0" y="92"/>
                    </a:cubicBezTo>
                    <a:cubicBezTo>
                      <a:pt x="1" y="88"/>
                      <a:pt x="1" y="83"/>
                      <a:pt x="2" y="78"/>
                    </a:cubicBezTo>
                    <a:cubicBezTo>
                      <a:pt x="6" y="55"/>
                      <a:pt x="10" y="31"/>
                      <a:pt x="15" y="8"/>
                    </a:cubicBezTo>
                    <a:cubicBezTo>
                      <a:pt x="16" y="1"/>
                      <a:pt x="16" y="1"/>
                      <a:pt x="23" y="1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32" y="0"/>
                      <a:pt x="33" y="1"/>
                      <a:pt x="36" y="7"/>
                    </a:cubicBezTo>
                    <a:cubicBezTo>
                      <a:pt x="41" y="25"/>
                      <a:pt x="47" y="42"/>
                      <a:pt x="53" y="59"/>
                    </a:cubicBezTo>
                    <a:cubicBezTo>
                      <a:pt x="53" y="62"/>
                      <a:pt x="54" y="64"/>
                      <a:pt x="56" y="65"/>
                    </a:cubicBezTo>
                    <a:cubicBezTo>
                      <a:pt x="59" y="63"/>
                      <a:pt x="59" y="59"/>
                      <a:pt x="61" y="56"/>
                    </a:cubicBezTo>
                    <a:cubicBezTo>
                      <a:pt x="66" y="40"/>
                      <a:pt x="72" y="24"/>
                      <a:pt x="77" y="7"/>
                    </a:cubicBezTo>
                    <a:cubicBezTo>
                      <a:pt x="78" y="2"/>
                      <a:pt x="80" y="0"/>
                      <a:pt x="86" y="0"/>
                    </a:cubicBezTo>
                    <a:cubicBezTo>
                      <a:pt x="96" y="0"/>
                      <a:pt x="96" y="0"/>
                      <a:pt x="98" y="10"/>
                    </a:cubicBezTo>
                    <a:cubicBezTo>
                      <a:pt x="102" y="37"/>
                      <a:pt x="107" y="64"/>
                      <a:pt x="112" y="92"/>
                    </a:cubicBezTo>
                    <a:cubicBezTo>
                      <a:pt x="112" y="96"/>
                      <a:pt x="112" y="96"/>
                      <a:pt x="108" y="97"/>
                    </a:cubicBezTo>
                    <a:cubicBezTo>
                      <a:pt x="97" y="99"/>
                      <a:pt x="96" y="98"/>
                      <a:pt x="94" y="86"/>
                    </a:cubicBezTo>
                    <a:cubicBezTo>
                      <a:pt x="91" y="72"/>
                      <a:pt x="89" y="57"/>
                      <a:pt x="86" y="43"/>
                    </a:cubicBezTo>
                    <a:cubicBezTo>
                      <a:pt x="86" y="42"/>
                      <a:pt x="86" y="40"/>
                      <a:pt x="85" y="39"/>
                    </a:cubicBezTo>
                    <a:cubicBezTo>
                      <a:pt x="83" y="39"/>
                      <a:pt x="83" y="41"/>
                      <a:pt x="82" y="42"/>
                    </a:cubicBezTo>
                    <a:cubicBezTo>
                      <a:pt x="77" y="58"/>
                      <a:pt x="72" y="74"/>
                      <a:pt x="66" y="90"/>
                    </a:cubicBezTo>
                    <a:cubicBezTo>
                      <a:pt x="65" y="95"/>
                      <a:pt x="62" y="97"/>
                      <a:pt x="56" y="97"/>
                    </a:cubicBezTo>
                    <a:cubicBezTo>
                      <a:pt x="50" y="97"/>
                      <a:pt x="47" y="96"/>
                      <a:pt x="45" y="90"/>
                    </a:cubicBezTo>
                    <a:cubicBezTo>
                      <a:pt x="40" y="75"/>
                      <a:pt x="36" y="60"/>
                      <a:pt x="31" y="45"/>
                    </a:cubicBezTo>
                    <a:cubicBezTo>
                      <a:pt x="30" y="43"/>
                      <a:pt x="30" y="41"/>
                      <a:pt x="27" y="3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4" name="Freeform 14"/>
              <p:cNvSpPr>
                <a:spLocks/>
              </p:cNvSpPr>
              <p:nvPr/>
            </p:nvSpPr>
            <p:spPr bwMode="auto">
              <a:xfrm>
                <a:off x="1605502" y="984759"/>
                <a:ext cx="49009" cy="41522"/>
              </a:xfrm>
              <a:custGeom>
                <a:avLst/>
                <a:gdLst>
                  <a:gd name="T0" fmla="*/ 4 w 118"/>
                  <a:gd name="T1" fmla="*/ 4 h 101"/>
                  <a:gd name="T2" fmla="*/ 30 w 118"/>
                  <a:gd name="T3" fmla="*/ 12 h 101"/>
                  <a:gd name="T4" fmla="*/ 45 w 118"/>
                  <a:gd name="T5" fmla="*/ 32 h 101"/>
                  <a:gd name="T6" fmla="*/ 49 w 118"/>
                  <a:gd name="T7" fmla="*/ 35 h 101"/>
                  <a:gd name="T8" fmla="*/ 50 w 118"/>
                  <a:gd name="T9" fmla="*/ 30 h 101"/>
                  <a:gd name="T10" fmla="*/ 50 w 118"/>
                  <a:gd name="T11" fmla="*/ 10 h 101"/>
                  <a:gd name="T12" fmla="*/ 58 w 118"/>
                  <a:gd name="T13" fmla="*/ 3 h 101"/>
                  <a:gd name="T14" fmla="*/ 68 w 118"/>
                  <a:gd name="T15" fmla="*/ 13 h 101"/>
                  <a:gd name="T16" fmla="*/ 68 w 118"/>
                  <a:gd name="T17" fmla="*/ 31 h 101"/>
                  <a:gd name="T18" fmla="*/ 69 w 118"/>
                  <a:gd name="T19" fmla="*/ 35 h 101"/>
                  <a:gd name="T20" fmla="*/ 72 w 118"/>
                  <a:gd name="T21" fmla="*/ 33 h 101"/>
                  <a:gd name="T22" fmla="*/ 85 w 118"/>
                  <a:gd name="T23" fmla="*/ 15 h 101"/>
                  <a:gd name="T24" fmla="*/ 108 w 118"/>
                  <a:gd name="T25" fmla="*/ 3 h 101"/>
                  <a:gd name="T26" fmla="*/ 114 w 118"/>
                  <a:gd name="T27" fmla="*/ 4 h 101"/>
                  <a:gd name="T28" fmla="*/ 112 w 118"/>
                  <a:gd name="T29" fmla="*/ 8 h 101"/>
                  <a:gd name="T30" fmla="*/ 89 w 118"/>
                  <a:gd name="T31" fmla="*/ 36 h 101"/>
                  <a:gd name="T32" fmla="*/ 88 w 118"/>
                  <a:gd name="T33" fmla="*/ 51 h 101"/>
                  <a:gd name="T34" fmla="*/ 115 w 118"/>
                  <a:gd name="T35" fmla="*/ 92 h 101"/>
                  <a:gd name="T36" fmla="*/ 117 w 118"/>
                  <a:gd name="T37" fmla="*/ 98 h 101"/>
                  <a:gd name="T38" fmla="*/ 111 w 118"/>
                  <a:gd name="T39" fmla="*/ 99 h 101"/>
                  <a:gd name="T40" fmla="*/ 92 w 118"/>
                  <a:gd name="T41" fmla="*/ 88 h 101"/>
                  <a:gd name="T42" fmla="*/ 74 w 118"/>
                  <a:gd name="T43" fmla="*/ 58 h 101"/>
                  <a:gd name="T44" fmla="*/ 70 w 118"/>
                  <a:gd name="T45" fmla="*/ 55 h 101"/>
                  <a:gd name="T46" fmla="*/ 68 w 118"/>
                  <a:gd name="T47" fmla="*/ 60 h 101"/>
                  <a:gd name="T48" fmla="*/ 68 w 118"/>
                  <a:gd name="T49" fmla="*/ 89 h 101"/>
                  <a:gd name="T50" fmla="*/ 68 w 118"/>
                  <a:gd name="T51" fmla="*/ 93 h 101"/>
                  <a:gd name="T52" fmla="*/ 67 w 118"/>
                  <a:gd name="T53" fmla="*/ 96 h 101"/>
                  <a:gd name="T54" fmla="*/ 56 w 118"/>
                  <a:gd name="T55" fmla="*/ 99 h 101"/>
                  <a:gd name="T56" fmla="*/ 50 w 118"/>
                  <a:gd name="T57" fmla="*/ 94 h 101"/>
                  <a:gd name="T58" fmla="*/ 50 w 118"/>
                  <a:gd name="T59" fmla="*/ 89 h 101"/>
                  <a:gd name="T60" fmla="*/ 50 w 118"/>
                  <a:gd name="T61" fmla="*/ 61 h 101"/>
                  <a:gd name="T62" fmla="*/ 50 w 118"/>
                  <a:gd name="T63" fmla="*/ 57 h 101"/>
                  <a:gd name="T64" fmla="*/ 48 w 118"/>
                  <a:gd name="T65" fmla="*/ 55 h 101"/>
                  <a:gd name="T66" fmla="*/ 45 w 118"/>
                  <a:gd name="T67" fmla="*/ 56 h 101"/>
                  <a:gd name="T68" fmla="*/ 43 w 118"/>
                  <a:gd name="T69" fmla="*/ 59 h 101"/>
                  <a:gd name="T70" fmla="*/ 25 w 118"/>
                  <a:gd name="T71" fmla="*/ 90 h 101"/>
                  <a:gd name="T72" fmla="*/ 7 w 118"/>
                  <a:gd name="T73" fmla="*/ 99 h 101"/>
                  <a:gd name="T74" fmla="*/ 0 w 118"/>
                  <a:gd name="T75" fmla="*/ 99 h 101"/>
                  <a:gd name="T76" fmla="*/ 4 w 118"/>
                  <a:gd name="T77" fmla="*/ 89 h 101"/>
                  <a:gd name="T78" fmla="*/ 29 w 118"/>
                  <a:gd name="T79" fmla="*/ 51 h 101"/>
                  <a:gd name="T80" fmla="*/ 28 w 118"/>
                  <a:gd name="T81" fmla="*/ 36 h 101"/>
                  <a:gd name="T82" fmla="*/ 7 w 118"/>
                  <a:gd name="T83" fmla="*/ 10 h 101"/>
                  <a:gd name="T84" fmla="*/ 4 w 118"/>
                  <a:gd name="T85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101">
                    <a:moveTo>
                      <a:pt x="4" y="4"/>
                    </a:moveTo>
                    <a:cubicBezTo>
                      <a:pt x="15" y="0"/>
                      <a:pt x="25" y="3"/>
                      <a:pt x="30" y="12"/>
                    </a:cubicBezTo>
                    <a:cubicBezTo>
                      <a:pt x="35" y="19"/>
                      <a:pt x="40" y="25"/>
                      <a:pt x="45" y="32"/>
                    </a:cubicBezTo>
                    <a:cubicBezTo>
                      <a:pt x="46" y="33"/>
                      <a:pt x="47" y="35"/>
                      <a:pt x="49" y="35"/>
                    </a:cubicBezTo>
                    <a:cubicBezTo>
                      <a:pt x="51" y="34"/>
                      <a:pt x="50" y="31"/>
                      <a:pt x="50" y="30"/>
                    </a:cubicBezTo>
                    <a:cubicBezTo>
                      <a:pt x="50" y="23"/>
                      <a:pt x="50" y="17"/>
                      <a:pt x="50" y="10"/>
                    </a:cubicBezTo>
                    <a:cubicBezTo>
                      <a:pt x="50" y="4"/>
                      <a:pt x="51" y="3"/>
                      <a:pt x="58" y="3"/>
                    </a:cubicBezTo>
                    <a:cubicBezTo>
                      <a:pt x="68" y="3"/>
                      <a:pt x="68" y="3"/>
                      <a:pt x="68" y="13"/>
                    </a:cubicBezTo>
                    <a:cubicBezTo>
                      <a:pt x="67" y="19"/>
                      <a:pt x="68" y="25"/>
                      <a:pt x="68" y="31"/>
                    </a:cubicBezTo>
                    <a:cubicBezTo>
                      <a:pt x="68" y="33"/>
                      <a:pt x="67" y="34"/>
                      <a:pt x="69" y="35"/>
                    </a:cubicBezTo>
                    <a:cubicBezTo>
                      <a:pt x="70" y="35"/>
                      <a:pt x="71" y="34"/>
                      <a:pt x="72" y="33"/>
                    </a:cubicBezTo>
                    <a:cubicBezTo>
                      <a:pt x="76" y="27"/>
                      <a:pt x="82" y="22"/>
                      <a:pt x="85" y="15"/>
                    </a:cubicBezTo>
                    <a:cubicBezTo>
                      <a:pt x="90" y="5"/>
                      <a:pt x="98" y="1"/>
                      <a:pt x="108" y="3"/>
                    </a:cubicBezTo>
                    <a:cubicBezTo>
                      <a:pt x="110" y="3"/>
                      <a:pt x="112" y="2"/>
                      <a:pt x="114" y="4"/>
                    </a:cubicBezTo>
                    <a:cubicBezTo>
                      <a:pt x="114" y="6"/>
                      <a:pt x="113" y="7"/>
                      <a:pt x="112" y="8"/>
                    </a:cubicBezTo>
                    <a:cubicBezTo>
                      <a:pt x="104" y="17"/>
                      <a:pt x="97" y="26"/>
                      <a:pt x="89" y="36"/>
                    </a:cubicBezTo>
                    <a:cubicBezTo>
                      <a:pt x="84" y="42"/>
                      <a:pt x="84" y="44"/>
                      <a:pt x="88" y="51"/>
                    </a:cubicBezTo>
                    <a:cubicBezTo>
                      <a:pt x="97" y="64"/>
                      <a:pt x="106" y="78"/>
                      <a:pt x="115" y="92"/>
                    </a:cubicBezTo>
                    <a:cubicBezTo>
                      <a:pt x="116" y="94"/>
                      <a:pt x="118" y="96"/>
                      <a:pt x="117" y="98"/>
                    </a:cubicBezTo>
                    <a:cubicBezTo>
                      <a:pt x="116" y="100"/>
                      <a:pt x="113" y="99"/>
                      <a:pt x="111" y="99"/>
                    </a:cubicBezTo>
                    <a:cubicBezTo>
                      <a:pt x="98" y="99"/>
                      <a:pt x="98" y="99"/>
                      <a:pt x="92" y="88"/>
                    </a:cubicBezTo>
                    <a:cubicBezTo>
                      <a:pt x="86" y="78"/>
                      <a:pt x="80" y="68"/>
                      <a:pt x="74" y="58"/>
                    </a:cubicBezTo>
                    <a:cubicBezTo>
                      <a:pt x="73" y="56"/>
                      <a:pt x="72" y="55"/>
                      <a:pt x="70" y="55"/>
                    </a:cubicBezTo>
                    <a:cubicBezTo>
                      <a:pt x="67" y="56"/>
                      <a:pt x="68" y="58"/>
                      <a:pt x="68" y="60"/>
                    </a:cubicBezTo>
                    <a:cubicBezTo>
                      <a:pt x="68" y="70"/>
                      <a:pt x="68" y="80"/>
                      <a:pt x="68" y="89"/>
                    </a:cubicBezTo>
                    <a:cubicBezTo>
                      <a:pt x="68" y="91"/>
                      <a:pt x="68" y="92"/>
                      <a:pt x="68" y="93"/>
                    </a:cubicBezTo>
                    <a:cubicBezTo>
                      <a:pt x="68" y="94"/>
                      <a:pt x="68" y="95"/>
                      <a:pt x="67" y="96"/>
                    </a:cubicBezTo>
                    <a:cubicBezTo>
                      <a:pt x="64" y="101"/>
                      <a:pt x="60" y="99"/>
                      <a:pt x="56" y="99"/>
                    </a:cubicBezTo>
                    <a:cubicBezTo>
                      <a:pt x="53" y="99"/>
                      <a:pt x="50" y="98"/>
                      <a:pt x="50" y="94"/>
                    </a:cubicBezTo>
                    <a:cubicBezTo>
                      <a:pt x="50" y="93"/>
                      <a:pt x="50" y="91"/>
                      <a:pt x="50" y="89"/>
                    </a:cubicBezTo>
                    <a:cubicBezTo>
                      <a:pt x="50" y="79"/>
                      <a:pt x="50" y="70"/>
                      <a:pt x="50" y="61"/>
                    </a:cubicBezTo>
                    <a:cubicBezTo>
                      <a:pt x="50" y="60"/>
                      <a:pt x="50" y="58"/>
                      <a:pt x="50" y="57"/>
                    </a:cubicBezTo>
                    <a:cubicBezTo>
                      <a:pt x="49" y="56"/>
                      <a:pt x="49" y="55"/>
                      <a:pt x="48" y="55"/>
                    </a:cubicBezTo>
                    <a:cubicBezTo>
                      <a:pt x="46" y="55"/>
                      <a:pt x="45" y="55"/>
                      <a:pt x="45" y="56"/>
                    </a:cubicBezTo>
                    <a:cubicBezTo>
                      <a:pt x="44" y="57"/>
                      <a:pt x="44" y="58"/>
                      <a:pt x="43" y="59"/>
                    </a:cubicBezTo>
                    <a:cubicBezTo>
                      <a:pt x="37" y="69"/>
                      <a:pt x="30" y="79"/>
                      <a:pt x="25" y="90"/>
                    </a:cubicBezTo>
                    <a:cubicBezTo>
                      <a:pt x="21" y="97"/>
                      <a:pt x="16" y="101"/>
                      <a:pt x="7" y="99"/>
                    </a:cubicBezTo>
                    <a:cubicBezTo>
                      <a:pt x="5" y="99"/>
                      <a:pt x="3" y="99"/>
                      <a:pt x="0" y="99"/>
                    </a:cubicBezTo>
                    <a:cubicBezTo>
                      <a:pt x="1" y="95"/>
                      <a:pt x="3" y="92"/>
                      <a:pt x="4" y="89"/>
                    </a:cubicBezTo>
                    <a:cubicBezTo>
                      <a:pt x="13" y="77"/>
                      <a:pt x="21" y="64"/>
                      <a:pt x="29" y="51"/>
                    </a:cubicBezTo>
                    <a:cubicBezTo>
                      <a:pt x="33" y="44"/>
                      <a:pt x="33" y="42"/>
                      <a:pt x="28" y="36"/>
                    </a:cubicBezTo>
                    <a:cubicBezTo>
                      <a:pt x="21" y="27"/>
                      <a:pt x="14" y="18"/>
                      <a:pt x="7" y="10"/>
                    </a:cubicBezTo>
                    <a:cubicBezTo>
                      <a:pt x="6" y="8"/>
                      <a:pt x="4" y="7"/>
                      <a:pt x="4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5" name="Freeform 15"/>
              <p:cNvSpPr>
                <a:spLocks/>
              </p:cNvSpPr>
              <p:nvPr/>
            </p:nvSpPr>
            <p:spPr bwMode="auto">
              <a:xfrm>
                <a:off x="972473" y="963658"/>
                <a:ext cx="185144" cy="23824"/>
              </a:xfrm>
              <a:custGeom>
                <a:avLst/>
                <a:gdLst>
                  <a:gd name="T0" fmla="*/ 445 w 445"/>
                  <a:gd name="T1" fmla="*/ 48 h 59"/>
                  <a:gd name="T2" fmla="*/ 428 w 445"/>
                  <a:gd name="T3" fmla="*/ 59 h 59"/>
                  <a:gd name="T4" fmla="*/ 364 w 445"/>
                  <a:gd name="T5" fmla="*/ 59 h 59"/>
                  <a:gd name="T6" fmla="*/ 221 w 445"/>
                  <a:gd name="T7" fmla="*/ 59 h 59"/>
                  <a:gd name="T8" fmla="*/ 210 w 445"/>
                  <a:gd name="T9" fmla="*/ 58 h 59"/>
                  <a:gd name="T10" fmla="*/ 198 w 445"/>
                  <a:gd name="T11" fmla="*/ 48 h 59"/>
                  <a:gd name="T12" fmla="*/ 195 w 445"/>
                  <a:gd name="T13" fmla="*/ 38 h 59"/>
                  <a:gd name="T14" fmla="*/ 164 w 445"/>
                  <a:gd name="T15" fmla="*/ 14 h 59"/>
                  <a:gd name="T16" fmla="*/ 144 w 445"/>
                  <a:gd name="T17" fmla="*/ 13 h 59"/>
                  <a:gd name="T18" fmla="*/ 37 w 445"/>
                  <a:gd name="T19" fmla="*/ 13 h 59"/>
                  <a:gd name="T20" fmla="*/ 17 w 445"/>
                  <a:gd name="T21" fmla="*/ 13 h 59"/>
                  <a:gd name="T22" fmla="*/ 9 w 445"/>
                  <a:gd name="T23" fmla="*/ 13 h 59"/>
                  <a:gd name="T24" fmla="*/ 2 w 445"/>
                  <a:gd name="T25" fmla="*/ 8 h 59"/>
                  <a:gd name="T26" fmla="*/ 1 w 445"/>
                  <a:gd name="T27" fmla="*/ 3 h 59"/>
                  <a:gd name="T28" fmla="*/ 6 w 445"/>
                  <a:gd name="T29" fmla="*/ 1 h 59"/>
                  <a:gd name="T30" fmla="*/ 158 w 445"/>
                  <a:gd name="T31" fmla="*/ 1 h 59"/>
                  <a:gd name="T32" fmla="*/ 171 w 445"/>
                  <a:gd name="T33" fmla="*/ 2 h 59"/>
                  <a:gd name="T34" fmla="*/ 202 w 445"/>
                  <a:gd name="T35" fmla="*/ 25 h 59"/>
                  <a:gd name="T36" fmla="*/ 207 w 445"/>
                  <a:gd name="T37" fmla="*/ 39 h 59"/>
                  <a:gd name="T38" fmla="*/ 218 w 445"/>
                  <a:gd name="T39" fmla="*/ 47 h 59"/>
                  <a:gd name="T40" fmla="*/ 223 w 445"/>
                  <a:gd name="T41" fmla="*/ 47 h 59"/>
                  <a:gd name="T42" fmla="*/ 437 w 445"/>
                  <a:gd name="T43" fmla="*/ 47 h 59"/>
                  <a:gd name="T44" fmla="*/ 445 w 445"/>
                  <a:gd name="T4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59">
                    <a:moveTo>
                      <a:pt x="445" y="48"/>
                    </a:moveTo>
                    <a:cubicBezTo>
                      <a:pt x="442" y="56"/>
                      <a:pt x="436" y="59"/>
                      <a:pt x="428" y="59"/>
                    </a:cubicBezTo>
                    <a:cubicBezTo>
                      <a:pt x="407" y="59"/>
                      <a:pt x="385" y="59"/>
                      <a:pt x="364" y="59"/>
                    </a:cubicBezTo>
                    <a:cubicBezTo>
                      <a:pt x="316" y="59"/>
                      <a:pt x="268" y="59"/>
                      <a:pt x="221" y="59"/>
                    </a:cubicBezTo>
                    <a:cubicBezTo>
                      <a:pt x="217" y="59"/>
                      <a:pt x="213" y="58"/>
                      <a:pt x="210" y="58"/>
                    </a:cubicBezTo>
                    <a:cubicBezTo>
                      <a:pt x="204" y="57"/>
                      <a:pt x="200" y="53"/>
                      <a:pt x="198" y="48"/>
                    </a:cubicBezTo>
                    <a:cubicBezTo>
                      <a:pt x="197" y="45"/>
                      <a:pt x="196" y="42"/>
                      <a:pt x="195" y="38"/>
                    </a:cubicBezTo>
                    <a:cubicBezTo>
                      <a:pt x="191" y="23"/>
                      <a:pt x="180" y="14"/>
                      <a:pt x="164" y="14"/>
                    </a:cubicBezTo>
                    <a:cubicBezTo>
                      <a:pt x="157" y="13"/>
                      <a:pt x="150" y="13"/>
                      <a:pt x="144" y="13"/>
                    </a:cubicBezTo>
                    <a:cubicBezTo>
                      <a:pt x="108" y="13"/>
                      <a:pt x="73" y="13"/>
                      <a:pt x="37" y="13"/>
                    </a:cubicBezTo>
                    <a:cubicBezTo>
                      <a:pt x="30" y="13"/>
                      <a:pt x="23" y="13"/>
                      <a:pt x="17" y="13"/>
                    </a:cubicBezTo>
                    <a:cubicBezTo>
                      <a:pt x="14" y="13"/>
                      <a:pt x="11" y="13"/>
                      <a:pt x="9" y="13"/>
                    </a:cubicBezTo>
                    <a:cubicBezTo>
                      <a:pt x="6" y="12"/>
                      <a:pt x="4" y="11"/>
                      <a:pt x="2" y="8"/>
                    </a:cubicBezTo>
                    <a:cubicBezTo>
                      <a:pt x="2" y="6"/>
                      <a:pt x="0" y="4"/>
                      <a:pt x="1" y="3"/>
                    </a:cubicBezTo>
                    <a:cubicBezTo>
                      <a:pt x="2" y="0"/>
                      <a:pt x="5" y="1"/>
                      <a:pt x="6" y="1"/>
                    </a:cubicBezTo>
                    <a:cubicBezTo>
                      <a:pt x="57" y="1"/>
                      <a:pt x="107" y="1"/>
                      <a:pt x="158" y="1"/>
                    </a:cubicBezTo>
                    <a:cubicBezTo>
                      <a:pt x="162" y="1"/>
                      <a:pt x="167" y="2"/>
                      <a:pt x="171" y="2"/>
                    </a:cubicBezTo>
                    <a:cubicBezTo>
                      <a:pt x="185" y="5"/>
                      <a:pt x="196" y="12"/>
                      <a:pt x="202" y="25"/>
                    </a:cubicBezTo>
                    <a:cubicBezTo>
                      <a:pt x="204" y="30"/>
                      <a:pt x="205" y="34"/>
                      <a:pt x="207" y="39"/>
                    </a:cubicBezTo>
                    <a:cubicBezTo>
                      <a:pt x="208" y="45"/>
                      <a:pt x="211" y="47"/>
                      <a:pt x="218" y="47"/>
                    </a:cubicBezTo>
                    <a:cubicBezTo>
                      <a:pt x="220" y="47"/>
                      <a:pt x="222" y="47"/>
                      <a:pt x="223" y="47"/>
                    </a:cubicBezTo>
                    <a:cubicBezTo>
                      <a:pt x="295" y="47"/>
                      <a:pt x="366" y="47"/>
                      <a:pt x="437" y="47"/>
                    </a:cubicBezTo>
                    <a:cubicBezTo>
                      <a:pt x="440" y="47"/>
                      <a:pt x="442" y="47"/>
                      <a:pt x="445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6" name="Freeform 16"/>
              <p:cNvSpPr>
                <a:spLocks noEditPoints="1"/>
              </p:cNvSpPr>
              <p:nvPr/>
            </p:nvSpPr>
            <p:spPr bwMode="auto">
              <a:xfrm>
                <a:off x="1216155" y="986120"/>
                <a:ext cx="42202" cy="45606"/>
              </a:xfrm>
              <a:custGeom>
                <a:avLst/>
                <a:gdLst>
                  <a:gd name="T0" fmla="*/ 50 w 102"/>
                  <a:gd name="T1" fmla="*/ 96 h 111"/>
                  <a:gd name="T2" fmla="*/ 27 w 102"/>
                  <a:gd name="T3" fmla="*/ 96 h 111"/>
                  <a:gd name="T4" fmla="*/ 22 w 102"/>
                  <a:gd name="T5" fmla="*/ 96 h 111"/>
                  <a:gd name="T6" fmla="*/ 17 w 102"/>
                  <a:gd name="T7" fmla="*/ 103 h 111"/>
                  <a:gd name="T8" fmla="*/ 9 w 102"/>
                  <a:gd name="T9" fmla="*/ 111 h 111"/>
                  <a:gd name="T10" fmla="*/ 5 w 102"/>
                  <a:gd name="T11" fmla="*/ 111 h 111"/>
                  <a:gd name="T12" fmla="*/ 0 w 102"/>
                  <a:gd name="T13" fmla="*/ 105 h 111"/>
                  <a:gd name="T14" fmla="*/ 0 w 102"/>
                  <a:gd name="T15" fmla="*/ 85 h 111"/>
                  <a:gd name="T16" fmla="*/ 6 w 102"/>
                  <a:gd name="T17" fmla="*/ 79 h 111"/>
                  <a:gd name="T18" fmla="*/ 13 w 102"/>
                  <a:gd name="T19" fmla="*/ 74 h 111"/>
                  <a:gd name="T20" fmla="*/ 39 w 102"/>
                  <a:gd name="T21" fmla="*/ 7 h 111"/>
                  <a:gd name="T22" fmla="*/ 49 w 102"/>
                  <a:gd name="T23" fmla="*/ 0 h 111"/>
                  <a:gd name="T24" fmla="*/ 63 w 102"/>
                  <a:gd name="T25" fmla="*/ 7 h 111"/>
                  <a:gd name="T26" fmla="*/ 87 w 102"/>
                  <a:gd name="T27" fmla="*/ 69 h 111"/>
                  <a:gd name="T28" fmla="*/ 89 w 102"/>
                  <a:gd name="T29" fmla="*/ 74 h 111"/>
                  <a:gd name="T30" fmla="*/ 96 w 102"/>
                  <a:gd name="T31" fmla="*/ 79 h 111"/>
                  <a:gd name="T32" fmla="*/ 102 w 102"/>
                  <a:gd name="T33" fmla="*/ 85 h 111"/>
                  <a:gd name="T34" fmla="*/ 102 w 102"/>
                  <a:gd name="T35" fmla="*/ 102 h 111"/>
                  <a:gd name="T36" fmla="*/ 93 w 102"/>
                  <a:gd name="T37" fmla="*/ 111 h 111"/>
                  <a:gd name="T38" fmla="*/ 90 w 102"/>
                  <a:gd name="T39" fmla="*/ 111 h 111"/>
                  <a:gd name="T40" fmla="*/ 84 w 102"/>
                  <a:gd name="T41" fmla="*/ 104 h 111"/>
                  <a:gd name="T42" fmla="*/ 76 w 102"/>
                  <a:gd name="T43" fmla="*/ 96 h 111"/>
                  <a:gd name="T44" fmla="*/ 50 w 102"/>
                  <a:gd name="T45" fmla="*/ 96 h 111"/>
                  <a:gd name="T46" fmla="*/ 51 w 102"/>
                  <a:gd name="T47" fmla="*/ 27 h 111"/>
                  <a:gd name="T48" fmla="*/ 50 w 102"/>
                  <a:gd name="T49" fmla="*/ 27 h 111"/>
                  <a:gd name="T50" fmla="*/ 31 w 102"/>
                  <a:gd name="T51" fmla="*/ 75 h 111"/>
                  <a:gd name="T52" fmla="*/ 34 w 102"/>
                  <a:gd name="T53" fmla="*/ 79 h 111"/>
                  <a:gd name="T54" fmla="*/ 56 w 102"/>
                  <a:gd name="T55" fmla="*/ 79 h 111"/>
                  <a:gd name="T56" fmla="*/ 66 w 102"/>
                  <a:gd name="T57" fmla="*/ 79 h 111"/>
                  <a:gd name="T58" fmla="*/ 70 w 102"/>
                  <a:gd name="T59" fmla="*/ 73 h 111"/>
                  <a:gd name="T60" fmla="*/ 70 w 102"/>
                  <a:gd name="T61" fmla="*/ 72 h 111"/>
                  <a:gd name="T62" fmla="*/ 53 w 102"/>
                  <a:gd name="T63" fmla="*/ 31 h 111"/>
                  <a:gd name="T64" fmla="*/ 51 w 102"/>
                  <a:gd name="T65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11">
                    <a:moveTo>
                      <a:pt x="50" y="96"/>
                    </a:moveTo>
                    <a:cubicBezTo>
                      <a:pt x="43" y="96"/>
                      <a:pt x="35" y="96"/>
                      <a:pt x="27" y="96"/>
                    </a:cubicBezTo>
                    <a:cubicBezTo>
                      <a:pt x="25" y="96"/>
                      <a:pt x="24" y="96"/>
                      <a:pt x="22" y="96"/>
                    </a:cubicBezTo>
                    <a:cubicBezTo>
                      <a:pt x="18" y="97"/>
                      <a:pt x="17" y="98"/>
                      <a:pt x="17" y="103"/>
                    </a:cubicBezTo>
                    <a:cubicBezTo>
                      <a:pt x="17" y="110"/>
                      <a:pt x="16" y="110"/>
                      <a:pt x="9" y="111"/>
                    </a:cubicBezTo>
                    <a:cubicBezTo>
                      <a:pt x="8" y="111"/>
                      <a:pt x="6" y="111"/>
                      <a:pt x="5" y="111"/>
                    </a:cubicBezTo>
                    <a:cubicBezTo>
                      <a:pt x="2" y="110"/>
                      <a:pt x="0" y="109"/>
                      <a:pt x="0" y="105"/>
                    </a:cubicBezTo>
                    <a:cubicBezTo>
                      <a:pt x="0" y="98"/>
                      <a:pt x="0" y="92"/>
                      <a:pt x="0" y="85"/>
                    </a:cubicBezTo>
                    <a:cubicBezTo>
                      <a:pt x="0" y="81"/>
                      <a:pt x="1" y="79"/>
                      <a:pt x="6" y="79"/>
                    </a:cubicBezTo>
                    <a:cubicBezTo>
                      <a:pt x="10" y="79"/>
                      <a:pt x="11" y="77"/>
                      <a:pt x="13" y="74"/>
                    </a:cubicBezTo>
                    <a:cubicBezTo>
                      <a:pt x="21" y="51"/>
                      <a:pt x="30" y="29"/>
                      <a:pt x="39" y="7"/>
                    </a:cubicBezTo>
                    <a:cubicBezTo>
                      <a:pt x="41" y="1"/>
                      <a:pt x="43" y="0"/>
                      <a:pt x="49" y="0"/>
                    </a:cubicBezTo>
                    <a:cubicBezTo>
                      <a:pt x="55" y="0"/>
                      <a:pt x="60" y="0"/>
                      <a:pt x="63" y="7"/>
                    </a:cubicBezTo>
                    <a:cubicBezTo>
                      <a:pt x="70" y="28"/>
                      <a:pt x="79" y="48"/>
                      <a:pt x="87" y="69"/>
                    </a:cubicBezTo>
                    <a:cubicBezTo>
                      <a:pt x="87" y="71"/>
                      <a:pt x="88" y="73"/>
                      <a:pt x="89" y="74"/>
                    </a:cubicBezTo>
                    <a:cubicBezTo>
                      <a:pt x="90" y="78"/>
                      <a:pt x="92" y="79"/>
                      <a:pt x="96" y="79"/>
                    </a:cubicBezTo>
                    <a:cubicBezTo>
                      <a:pt x="101" y="79"/>
                      <a:pt x="102" y="80"/>
                      <a:pt x="102" y="85"/>
                    </a:cubicBezTo>
                    <a:cubicBezTo>
                      <a:pt x="102" y="91"/>
                      <a:pt x="102" y="96"/>
                      <a:pt x="102" y="102"/>
                    </a:cubicBezTo>
                    <a:cubicBezTo>
                      <a:pt x="102" y="109"/>
                      <a:pt x="100" y="111"/>
                      <a:pt x="93" y="111"/>
                    </a:cubicBezTo>
                    <a:cubicBezTo>
                      <a:pt x="92" y="111"/>
                      <a:pt x="91" y="111"/>
                      <a:pt x="90" y="111"/>
                    </a:cubicBezTo>
                    <a:cubicBezTo>
                      <a:pt x="86" y="110"/>
                      <a:pt x="84" y="109"/>
                      <a:pt x="84" y="104"/>
                    </a:cubicBezTo>
                    <a:cubicBezTo>
                      <a:pt x="84" y="97"/>
                      <a:pt x="83" y="96"/>
                      <a:pt x="76" y="96"/>
                    </a:cubicBezTo>
                    <a:cubicBezTo>
                      <a:pt x="68" y="96"/>
                      <a:pt x="59" y="96"/>
                      <a:pt x="50" y="96"/>
                    </a:cubicBezTo>
                    <a:close/>
                    <a:moveTo>
                      <a:pt x="51" y="27"/>
                    </a:moveTo>
                    <a:cubicBezTo>
                      <a:pt x="50" y="27"/>
                      <a:pt x="50" y="27"/>
                      <a:pt x="50" y="27"/>
                    </a:cubicBezTo>
                    <a:cubicBezTo>
                      <a:pt x="43" y="43"/>
                      <a:pt x="37" y="59"/>
                      <a:pt x="31" y="75"/>
                    </a:cubicBezTo>
                    <a:cubicBezTo>
                      <a:pt x="29" y="78"/>
                      <a:pt x="30" y="79"/>
                      <a:pt x="34" y="79"/>
                    </a:cubicBezTo>
                    <a:cubicBezTo>
                      <a:pt x="42" y="79"/>
                      <a:pt x="49" y="79"/>
                      <a:pt x="56" y="79"/>
                    </a:cubicBezTo>
                    <a:cubicBezTo>
                      <a:pt x="59" y="79"/>
                      <a:pt x="62" y="79"/>
                      <a:pt x="66" y="79"/>
                    </a:cubicBezTo>
                    <a:cubicBezTo>
                      <a:pt x="71" y="79"/>
                      <a:pt x="72" y="78"/>
                      <a:pt x="70" y="73"/>
                    </a:cubicBezTo>
                    <a:cubicBezTo>
                      <a:pt x="70" y="73"/>
                      <a:pt x="70" y="72"/>
                      <a:pt x="70" y="72"/>
                    </a:cubicBezTo>
                    <a:cubicBezTo>
                      <a:pt x="64" y="58"/>
                      <a:pt x="59" y="45"/>
                      <a:pt x="53" y="31"/>
                    </a:cubicBezTo>
                    <a:cubicBezTo>
                      <a:pt x="53" y="30"/>
                      <a:pt x="53" y="28"/>
                      <a:pt x="51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7" name="Freeform 17"/>
              <p:cNvSpPr>
                <a:spLocks noEditPoints="1"/>
              </p:cNvSpPr>
              <p:nvPr/>
            </p:nvSpPr>
            <p:spPr bwMode="auto">
              <a:xfrm>
                <a:off x="1531309" y="984759"/>
                <a:ext cx="42202" cy="46967"/>
              </a:xfrm>
              <a:custGeom>
                <a:avLst/>
                <a:gdLst>
                  <a:gd name="T0" fmla="*/ 0 w 102"/>
                  <a:gd name="T1" fmla="*/ 98 h 114"/>
                  <a:gd name="T2" fmla="*/ 0 w 102"/>
                  <a:gd name="T3" fmla="*/ 89 h 114"/>
                  <a:gd name="T4" fmla="*/ 6 w 102"/>
                  <a:gd name="T5" fmla="*/ 82 h 114"/>
                  <a:gd name="T6" fmla="*/ 13 w 102"/>
                  <a:gd name="T7" fmla="*/ 77 h 114"/>
                  <a:gd name="T8" fmla="*/ 39 w 102"/>
                  <a:gd name="T9" fmla="*/ 11 h 114"/>
                  <a:gd name="T10" fmla="*/ 58 w 102"/>
                  <a:gd name="T11" fmla="*/ 3 h 114"/>
                  <a:gd name="T12" fmla="*/ 63 w 102"/>
                  <a:gd name="T13" fmla="*/ 10 h 114"/>
                  <a:gd name="T14" fmla="*/ 82 w 102"/>
                  <a:gd name="T15" fmla="*/ 59 h 114"/>
                  <a:gd name="T16" fmla="*/ 89 w 102"/>
                  <a:gd name="T17" fmla="*/ 77 h 114"/>
                  <a:gd name="T18" fmla="*/ 96 w 102"/>
                  <a:gd name="T19" fmla="*/ 82 h 114"/>
                  <a:gd name="T20" fmla="*/ 102 w 102"/>
                  <a:gd name="T21" fmla="*/ 88 h 114"/>
                  <a:gd name="T22" fmla="*/ 102 w 102"/>
                  <a:gd name="T23" fmla="*/ 108 h 114"/>
                  <a:gd name="T24" fmla="*/ 96 w 102"/>
                  <a:gd name="T25" fmla="*/ 114 h 114"/>
                  <a:gd name="T26" fmla="*/ 91 w 102"/>
                  <a:gd name="T27" fmla="*/ 114 h 114"/>
                  <a:gd name="T28" fmla="*/ 85 w 102"/>
                  <a:gd name="T29" fmla="*/ 107 h 114"/>
                  <a:gd name="T30" fmla="*/ 77 w 102"/>
                  <a:gd name="T31" fmla="*/ 99 h 114"/>
                  <a:gd name="T32" fmla="*/ 26 w 102"/>
                  <a:gd name="T33" fmla="*/ 99 h 114"/>
                  <a:gd name="T34" fmla="*/ 22 w 102"/>
                  <a:gd name="T35" fmla="*/ 99 h 114"/>
                  <a:gd name="T36" fmla="*/ 17 w 102"/>
                  <a:gd name="T37" fmla="*/ 105 h 114"/>
                  <a:gd name="T38" fmla="*/ 9 w 102"/>
                  <a:gd name="T39" fmla="*/ 114 h 114"/>
                  <a:gd name="T40" fmla="*/ 5 w 102"/>
                  <a:gd name="T41" fmla="*/ 113 h 114"/>
                  <a:gd name="T42" fmla="*/ 0 w 102"/>
                  <a:gd name="T43" fmla="*/ 108 h 114"/>
                  <a:gd name="T44" fmla="*/ 0 w 102"/>
                  <a:gd name="T45" fmla="*/ 103 h 114"/>
                  <a:gd name="T46" fmla="*/ 0 w 102"/>
                  <a:gd name="T47" fmla="*/ 98 h 114"/>
                  <a:gd name="T48" fmla="*/ 0 w 102"/>
                  <a:gd name="T49" fmla="*/ 98 h 114"/>
                  <a:gd name="T50" fmla="*/ 52 w 102"/>
                  <a:gd name="T51" fmla="*/ 29 h 114"/>
                  <a:gd name="T52" fmla="*/ 51 w 102"/>
                  <a:gd name="T53" fmla="*/ 29 h 114"/>
                  <a:gd name="T54" fmla="*/ 31 w 102"/>
                  <a:gd name="T55" fmla="*/ 78 h 114"/>
                  <a:gd name="T56" fmla="*/ 35 w 102"/>
                  <a:gd name="T57" fmla="*/ 82 h 114"/>
                  <a:gd name="T58" fmla="*/ 67 w 102"/>
                  <a:gd name="T59" fmla="*/ 82 h 114"/>
                  <a:gd name="T60" fmla="*/ 71 w 102"/>
                  <a:gd name="T61" fmla="*/ 77 h 114"/>
                  <a:gd name="T62" fmla="*/ 52 w 102"/>
                  <a:gd name="T6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14">
                    <a:moveTo>
                      <a:pt x="0" y="98"/>
                    </a:moveTo>
                    <a:cubicBezTo>
                      <a:pt x="0" y="95"/>
                      <a:pt x="0" y="92"/>
                      <a:pt x="0" y="89"/>
                    </a:cubicBezTo>
                    <a:cubicBezTo>
                      <a:pt x="0" y="84"/>
                      <a:pt x="2" y="82"/>
                      <a:pt x="6" y="82"/>
                    </a:cubicBezTo>
                    <a:cubicBezTo>
                      <a:pt x="11" y="82"/>
                      <a:pt x="12" y="80"/>
                      <a:pt x="13" y="77"/>
                    </a:cubicBezTo>
                    <a:cubicBezTo>
                      <a:pt x="22" y="55"/>
                      <a:pt x="31" y="33"/>
                      <a:pt x="39" y="11"/>
                    </a:cubicBezTo>
                    <a:cubicBezTo>
                      <a:pt x="41" y="4"/>
                      <a:pt x="51" y="0"/>
                      <a:pt x="58" y="3"/>
                    </a:cubicBezTo>
                    <a:cubicBezTo>
                      <a:pt x="61" y="5"/>
                      <a:pt x="62" y="7"/>
                      <a:pt x="63" y="10"/>
                    </a:cubicBezTo>
                    <a:cubicBezTo>
                      <a:pt x="69" y="26"/>
                      <a:pt x="76" y="43"/>
                      <a:pt x="82" y="59"/>
                    </a:cubicBezTo>
                    <a:cubicBezTo>
                      <a:pt x="85" y="65"/>
                      <a:pt x="87" y="71"/>
                      <a:pt x="89" y="77"/>
                    </a:cubicBezTo>
                    <a:cubicBezTo>
                      <a:pt x="90" y="80"/>
                      <a:pt x="92" y="82"/>
                      <a:pt x="96" y="82"/>
                    </a:cubicBezTo>
                    <a:cubicBezTo>
                      <a:pt x="100" y="82"/>
                      <a:pt x="102" y="84"/>
                      <a:pt x="102" y="88"/>
                    </a:cubicBezTo>
                    <a:cubicBezTo>
                      <a:pt x="102" y="95"/>
                      <a:pt x="102" y="101"/>
                      <a:pt x="102" y="108"/>
                    </a:cubicBezTo>
                    <a:cubicBezTo>
                      <a:pt x="101" y="112"/>
                      <a:pt x="101" y="113"/>
                      <a:pt x="96" y="114"/>
                    </a:cubicBezTo>
                    <a:cubicBezTo>
                      <a:pt x="94" y="114"/>
                      <a:pt x="92" y="114"/>
                      <a:pt x="91" y="114"/>
                    </a:cubicBezTo>
                    <a:cubicBezTo>
                      <a:pt x="86" y="113"/>
                      <a:pt x="85" y="112"/>
                      <a:pt x="85" y="107"/>
                    </a:cubicBezTo>
                    <a:cubicBezTo>
                      <a:pt x="85" y="100"/>
                      <a:pt x="84" y="99"/>
                      <a:pt x="77" y="99"/>
                    </a:cubicBezTo>
                    <a:cubicBezTo>
                      <a:pt x="60" y="99"/>
                      <a:pt x="43" y="99"/>
                      <a:pt x="26" y="99"/>
                    </a:cubicBezTo>
                    <a:cubicBezTo>
                      <a:pt x="25" y="99"/>
                      <a:pt x="23" y="99"/>
                      <a:pt x="22" y="99"/>
                    </a:cubicBezTo>
                    <a:cubicBezTo>
                      <a:pt x="18" y="100"/>
                      <a:pt x="17" y="101"/>
                      <a:pt x="17" y="105"/>
                    </a:cubicBezTo>
                    <a:cubicBezTo>
                      <a:pt x="18" y="112"/>
                      <a:pt x="15" y="114"/>
                      <a:pt x="9" y="114"/>
                    </a:cubicBezTo>
                    <a:cubicBezTo>
                      <a:pt x="7" y="114"/>
                      <a:pt x="6" y="113"/>
                      <a:pt x="5" y="113"/>
                    </a:cubicBezTo>
                    <a:cubicBezTo>
                      <a:pt x="2" y="113"/>
                      <a:pt x="0" y="111"/>
                      <a:pt x="0" y="108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lose/>
                    <a:moveTo>
                      <a:pt x="52" y="29"/>
                    </a:moveTo>
                    <a:cubicBezTo>
                      <a:pt x="52" y="29"/>
                      <a:pt x="51" y="29"/>
                      <a:pt x="51" y="29"/>
                    </a:cubicBezTo>
                    <a:cubicBezTo>
                      <a:pt x="44" y="45"/>
                      <a:pt x="38" y="62"/>
                      <a:pt x="31" y="78"/>
                    </a:cubicBezTo>
                    <a:cubicBezTo>
                      <a:pt x="30" y="81"/>
                      <a:pt x="31" y="82"/>
                      <a:pt x="35" y="82"/>
                    </a:cubicBezTo>
                    <a:cubicBezTo>
                      <a:pt x="46" y="82"/>
                      <a:pt x="56" y="82"/>
                      <a:pt x="67" y="82"/>
                    </a:cubicBezTo>
                    <a:cubicBezTo>
                      <a:pt x="72" y="82"/>
                      <a:pt x="72" y="81"/>
                      <a:pt x="71" y="77"/>
                    </a:cubicBezTo>
                    <a:cubicBezTo>
                      <a:pt x="65" y="61"/>
                      <a:pt x="58" y="45"/>
                      <a:pt x="52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8" name="Freeform 18"/>
              <p:cNvSpPr>
                <a:spLocks noEditPoints="1"/>
              </p:cNvSpPr>
              <p:nvPr/>
            </p:nvSpPr>
            <p:spPr bwMode="auto">
              <a:xfrm>
                <a:off x="1486384" y="984759"/>
                <a:ext cx="42202" cy="42202"/>
              </a:xfrm>
              <a:custGeom>
                <a:avLst/>
                <a:gdLst>
                  <a:gd name="T0" fmla="*/ 0 w 101"/>
                  <a:gd name="T1" fmla="*/ 52 h 102"/>
                  <a:gd name="T2" fmla="*/ 49 w 101"/>
                  <a:gd name="T3" fmla="*/ 0 h 102"/>
                  <a:gd name="T4" fmla="*/ 101 w 101"/>
                  <a:gd name="T5" fmla="*/ 49 h 102"/>
                  <a:gd name="T6" fmla="*/ 52 w 101"/>
                  <a:gd name="T7" fmla="*/ 101 h 102"/>
                  <a:gd name="T8" fmla="*/ 0 w 101"/>
                  <a:gd name="T9" fmla="*/ 52 h 102"/>
                  <a:gd name="T10" fmla="*/ 82 w 101"/>
                  <a:gd name="T11" fmla="*/ 51 h 102"/>
                  <a:gd name="T12" fmla="*/ 51 w 101"/>
                  <a:gd name="T13" fmla="*/ 18 h 102"/>
                  <a:gd name="T14" fmla="*/ 18 w 101"/>
                  <a:gd name="T15" fmla="*/ 51 h 102"/>
                  <a:gd name="T16" fmla="*/ 51 w 101"/>
                  <a:gd name="T17" fmla="*/ 84 h 102"/>
                  <a:gd name="T18" fmla="*/ 82 w 101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2">
                    <a:moveTo>
                      <a:pt x="0" y="52"/>
                    </a:moveTo>
                    <a:cubicBezTo>
                      <a:pt x="0" y="24"/>
                      <a:pt x="22" y="1"/>
                      <a:pt x="49" y="0"/>
                    </a:cubicBezTo>
                    <a:cubicBezTo>
                      <a:pt x="76" y="0"/>
                      <a:pt x="100" y="22"/>
                      <a:pt x="101" y="49"/>
                    </a:cubicBezTo>
                    <a:cubicBezTo>
                      <a:pt x="101" y="78"/>
                      <a:pt x="80" y="100"/>
                      <a:pt x="52" y="101"/>
                    </a:cubicBezTo>
                    <a:cubicBezTo>
                      <a:pt x="23" y="102"/>
                      <a:pt x="1" y="81"/>
                      <a:pt x="0" y="52"/>
                    </a:cubicBezTo>
                    <a:close/>
                    <a:moveTo>
                      <a:pt x="82" y="51"/>
                    </a:moveTo>
                    <a:cubicBezTo>
                      <a:pt x="82" y="32"/>
                      <a:pt x="69" y="18"/>
                      <a:pt x="51" y="18"/>
                    </a:cubicBezTo>
                    <a:cubicBezTo>
                      <a:pt x="32" y="18"/>
                      <a:pt x="18" y="32"/>
                      <a:pt x="18" y="51"/>
                    </a:cubicBezTo>
                    <a:cubicBezTo>
                      <a:pt x="18" y="70"/>
                      <a:pt x="32" y="84"/>
                      <a:pt x="51" y="84"/>
                    </a:cubicBezTo>
                    <a:cubicBezTo>
                      <a:pt x="68" y="84"/>
                      <a:pt x="83" y="70"/>
                      <a:pt x="82" y="5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59" name="Freeform 19"/>
              <p:cNvSpPr>
                <a:spLocks noEditPoints="1"/>
              </p:cNvSpPr>
              <p:nvPr/>
            </p:nvSpPr>
            <p:spPr bwMode="auto">
              <a:xfrm>
                <a:off x="1466644" y="927582"/>
                <a:ext cx="41521" cy="41522"/>
              </a:xfrm>
              <a:custGeom>
                <a:avLst/>
                <a:gdLst>
                  <a:gd name="T0" fmla="*/ 50 w 101"/>
                  <a:gd name="T1" fmla="*/ 101 h 101"/>
                  <a:gd name="T2" fmla="*/ 1 w 101"/>
                  <a:gd name="T3" fmla="*/ 50 h 101"/>
                  <a:gd name="T4" fmla="*/ 52 w 101"/>
                  <a:gd name="T5" fmla="*/ 0 h 101"/>
                  <a:gd name="T6" fmla="*/ 101 w 101"/>
                  <a:gd name="T7" fmla="*/ 52 h 101"/>
                  <a:gd name="T8" fmla="*/ 50 w 101"/>
                  <a:gd name="T9" fmla="*/ 101 h 101"/>
                  <a:gd name="T10" fmla="*/ 51 w 101"/>
                  <a:gd name="T11" fmla="*/ 17 h 101"/>
                  <a:gd name="T12" fmla="*/ 18 w 101"/>
                  <a:gd name="T13" fmla="*/ 50 h 101"/>
                  <a:gd name="T14" fmla="*/ 50 w 101"/>
                  <a:gd name="T15" fmla="*/ 84 h 101"/>
                  <a:gd name="T16" fmla="*/ 83 w 101"/>
                  <a:gd name="T17" fmla="*/ 51 h 101"/>
                  <a:gd name="T18" fmla="*/ 51 w 101"/>
                  <a:gd name="T19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1">
                    <a:moveTo>
                      <a:pt x="50" y="101"/>
                    </a:moveTo>
                    <a:cubicBezTo>
                      <a:pt x="23" y="101"/>
                      <a:pt x="0" y="78"/>
                      <a:pt x="1" y="50"/>
                    </a:cubicBezTo>
                    <a:cubicBezTo>
                      <a:pt x="1" y="22"/>
                      <a:pt x="24" y="0"/>
                      <a:pt x="52" y="0"/>
                    </a:cubicBezTo>
                    <a:cubicBezTo>
                      <a:pt x="79" y="0"/>
                      <a:pt x="101" y="24"/>
                      <a:pt x="101" y="52"/>
                    </a:cubicBezTo>
                    <a:cubicBezTo>
                      <a:pt x="100" y="79"/>
                      <a:pt x="78" y="101"/>
                      <a:pt x="50" y="101"/>
                    </a:cubicBezTo>
                    <a:close/>
                    <a:moveTo>
                      <a:pt x="51" y="17"/>
                    </a:moveTo>
                    <a:cubicBezTo>
                      <a:pt x="33" y="17"/>
                      <a:pt x="19" y="31"/>
                      <a:pt x="18" y="50"/>
                    </a:cubicBezTo>
                    <a:cubicBezTo>
                      <a:pt x="18" y="68"/>
                      <a:pt x="32" y="84"/>
                      <a:pt x="50" y="84"/>
                    </a:cubicBezTo>
                    <a:cubicBezTo>
                      <a:pt x="68" y="84"/>
                      <a:pt x="83" y="70"/>
                      <a:pt x="83" y="51"/>
                    </a:cubicBezTo>
                    <a:cubicBezTo>
                      <a:pt x="84" y="33"/>
                      <a:pt x="69" y="18"/>
                      <a:pt x="51" y="1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0" name="Freeform 20"/>
              <p:cNvSpPr>
                <a:spLocks noEditPoints="1"/>
              </p:cNvSpPr>
              <p:nvPr/>
            </p:nvSpPr>
            <p:spPr bwMode="auto">
              <a:xfrm>
                <a:off x="1218198" y="869725"/>
                <a:ext cx="41521" cy="42202"/>
              </a:xfrm>
              <a:custGeom>
                <a:avLst/>
                <a:gdLst>
                  <a:gd name="T0" fmla="*/ 51 w 100"/>
                  <a:gd name="T1" fmla="*/ 101 h 103"/>
                  <a:gd name="T2" fmla="*/ 0 w 100"/>
                  <a:gd name="T3" fmla="*/ 51 h 103"/>
                  <a:gd name="T4" fmla="*/ 51 w 100"/>
                  <a:gd name="T5" fmla="*/ 1 h 103"/>
                  <a:gd name="T6" fmla="*/ 100 w 100"/>
                  <a:gd name="T7" fmla="*/ 51 h 103"/>
                  <a:gd name="T8" fmla="*/ 51 w 100"/>
                  <a:gd name="T9" fmla="*/ 101 h 103"/>
                  <a:gd name="T10" fmla="*/ 50 w 100"/>
                  <a:gd name="T11" fmla="*/ 18 h 103"/>
                  <a:gd name="T12" fmla="*/ 18 w 100"/>
                  <a:gd name="T13" fmla="*/ 51 h 103"/>
                  <a:gd name="T14" fmla="*/ 51 w 100"/>
                  <a:gd name="T15" fmla="*/ 85 h 103"/>
                  <a:gd name="T16" fmla="*/ 83 w 100"/>
                  <a:gd name="T17" fmla="*/ 52 h 103"/>
                  <a:gd name="T18" fmla="*/ 50 w 100"/>
                  <a:gd name="T19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3">
                    <a:moveTo>
                      <a:pt x="51" y="101"/>
                    </a:moveTo>
                    <a:cubicBezTo>
                      <a:pt x="22" y="101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1"/>
                    </a:cubicBezTo>
                    <a:cubicBezTo>
                      <a:pt x="79" y="1"/>
                      <a:pt x="100" y="23"/>
                      <a:pt x="100" y="51"/>
                    </a:cubicBezTo>
                    <a:cubicBezTo>
                      <a:pt x="100" y="83"/>
                      <a:pt x="74" y="103"/>
                      <a:pt x="51" y="101"/>
                    </a:cubicBezTo>
                    <a:close/>
                    <a:moveTo>
                      <a:pt x="50" y="18"/>
                    </a:moveTo>
                    <a:cubicBezTo>
                      <a:pt x="31" y="18"/>
                      <a:pt x="18" y="32"/>
                      <a:pt x="18" y="51"/>
                    </a:cubicBezTo>
                    <a:cubicBezTo>
                      <a:pt x="18" y="71"/>
                      <a:pt x="32" y="84"/>
                      <a:pt x="51" y="85"/>
                    </a:cubicBezTo>
                    <a:cubicBezTo>
                      <a:pt x="68" y="85"/>
                      <a:pt x="83" y="70"/>
                      <a:pt x="83" y="52"/>
                    </a:cubicBezTo>
                    <a:cubicBezTo>
                      <a:pt x="83" y="33"/>
                      <a:pt x="69" y="18"/>
                      <a:pt x="50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1" name="Freeform 21"/>
              <p:cNvSpPr>
                <a:spLocks noEditPoints="1"/>
              </p:cNvSpPr>
              <p:nvPr/>
            </p:nvSpPr>
            <p:spPr bwMode="auto">
              <a:xfrm>
                <a:off x="1399938" y="984759"/>
                <a:ext cx="42202" cy="42202"/>
              </a:xfrm>
              <a:custGeom>
                <a:avLst/>
                <a:gdLst>
                  <a:gd name="T0" fmla="*/ 101 w 102"/>
                  <a:gd name="T1" fmla="*/ 52 h 102"/>
                  <a:gd name="T2" fmla="*/ 50 w 102"/>
                  <a:gd name="T3" fmla="*/ 101 h 102"/>
                  <a:gd name="T4" fmla="*/ 1 w 102"/>
                  <a:gd name="T5" fmla="*/ 50 h 102"/>
                  <a:gd name="T6" fmla="*/ 53 w 102"/>
                  <a:gd name="T7" fmla="*/ 0 h 102"/>
                  <a:gd name="T8" fmla="*/ 101 w 102"/>
                  <a:gd name="T9" fmla="*/ 52 h 102"/>
                  <a:gd name="T10" fmla="*/ 51 w 102"/>
                  <a:gd name="T11" fmla="*/ 18 h 102"/>
                  <a:gd name="T12" fmla="*/ 19 w 102"/>
                  <a:gd name="T13" fmla="*/ 51 h 102"/>
                  <a:gd name="T14" fmla="*/ 51 w 102"/>
                  <a:gd name="T15" fmla="*/ 84 h 102"/>
                  <a:gd name="T16" fmla="*/ 84 w 102"/>
                  <a:gd name="T17" fmla="*/ 51 h 102"/>
                  <a:gd name="T18" fmla="*/ 51 w 102"/>
                  <a:gd name="T19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101" y="52"/>
                    </a:moveTo>
                    <a:cubicBezTo>
                      <a:pt x="100" y="81"/>
                      <a:pt x="78" y="102"/>
                      <a:pt x="50" y="101"/>
                    </a:cubicBezTo>
                    <a:cubicBezTo>
                      <a:pt x="22" y="101"/>
                      <a:pt x="0" y="78"/>
                      <a:pt x="1" y="50"/>
                    </a:cubicBezTo>
                    <a:cubicBezTo>
                      <a:pt x="2" y="22"/>
                      <a:pt x="24" y="0"/>
                      <a:pt x="53" y="0"/>
                    </a:cubicBezTo>
                    <a:cubicBezTo>
                      <a:pt x="80" y="1"/>
                      <a:pt x="102" y="24"/>
                      <a:pt x="101" y="52"/>
                    </a:cubicBezTo>
                    <a:close/>
                    <a:moveTo>
                      <a:pt x="51" y="18"/>
                    </a:moveTo>
                    <a:cubicBezTo>
                      <a:pt x="32" y="18"/>
                      <a:pt x="19" y="32"/>
                      <a:pt x="19" y="51"/>
                    </a:cubicBezTo>
                    <a:cubicBezTo>
                      <a:pt x="19" y="70"/>
                      <a:pt x="33" y="84"/>
                      <a:pt x="51" y="84"/>
                    </a:cubicBezTo>
                    <a:cubicBezTo>
                      <a:pt x="69" y="84"/>
                      <a:pt x="84" y="69"/>
                      <a:pt x="84" y="51"/>
                    </a:cubicBezTo>
                    <a:cubicBezTo>
                      <a:pt x="83" y="32"/>
                      <a:pt x="69" y="18"/>
                      <a:pt x="51" y="1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1416274" y="928263"/>
                <a:ext cx="29269" cy="40160"/>
              </a:xfrm>
              <a:custGeom>
                <a:avLst/>
                <a:gdLst>
                  <a:gd name="T0" fmla="*/ 51 w 70"/>
                  <a:gd name="T1" fmla="*/ 41 h 99"/>
                  <a:gd name="T2" fmla="*/ 47 w 70"/>
                  <a:gd name="T3" fmla="*/ 44 h 99"/>
                  <a:gd name="T4" fmla="*/ 20 w 70"/>
                  <a:gd name="T5" fmla="*/ 90 h 99"/>
                  <a:gd name="T6" fmla="*/ 3 w 70"/>
                  <a:gd name="T7" fmla="*/ 97 h 99"/>
                  <a:gd name="T8" fmla="*/ 0 w 70"/>
                  <a:gd name="T9" fmla="*/ 94 h 99"/>
                  <a:gd name="T10" fmla="*/ 0 w 70"/>
                  <a:gd name="T11" fmla="*/ 85 h 99"/>
                  <a:gd name="T12" fmla="*/ 0 w 70"/>
                  <a:gd name="T13" fmla="*/ 10 h 99"/>
                  <a:gd name="T14" fmla="*/ 0 w 70"/>
                  <a:gd name="T15" fmla="*/ 6 h 99"/>
                  <a:gd name="T16" fmla="*/ 2 w 70"/>
                  <a:gd name="T17" fmla="*/ 2 h 99"/>
                  <a:gd name="T18" fmla="*/ 15 w 70"/>
                  <a:gd name="T19" fmla="*/ 2 h 99"/>
                  <a:gd name="T20" fmla="*/ 18 w 70"/>
                  <a:gd name="T21" fmla="*/ 10 h 99"/>
                  <a:gd name="T22" fmla="*/ 18 w 70"/>
                  <a:gd name="T23" fmla="*/ 53 h 99"/>
                  <a:gd name="T24" fmla="*/ 19 w 70"/>
                  <a:gd name="T25" fmla="*/ 61 h 99"/>
                  <a:gd name="T26" fmla="*/ 23 w 70"/>
                  <a:gd name="T27" fmla="*/ 57 h 99"/>
                  <a:gd name="T28" fmla="*/ 49 w 70"/>
                  <a:gd name="T29" fmla="*/ 11 h 99"/>
                  <a:gd name="T30" fmla="*/ 52 w 70"/>
                  <a:gd name="T31" fmla="*/ 6 h 99"/>
                  <a:gd name="T32" fmla="*/ 66 w 70"/>
                  <a:gd name="T33" fmla="*/ 2 h 99"/>
                  <a:gd name="T34" fmla="*/ 70 w 70"/>
                  <a:gd name="T35" fmla="*/ 6 h 99"/>
                  <a:gd name="T36" fmla="*/ 70 w 70"/>
                  <a:gd name="T37" fmla="*/ 11 h 99"/>
                  <a:gd name="T38" fmla="*/ 70 w 70"/>
                  <a:gd name="T39" fmla="*/ 88 h 99"/>
                  <a:gd name="T40" fmla="*/ 70 w 70"/>
                  <a:gd name="T41" fmla="*/ 92 h 99"/>
                  <a:gd name="T42" fmla="*/ 64 w 70"/>
                  <a:gd name="T43" fmla="*/ 97 h 99"/>
                  <a:gd name="T44" fmla="*/ 60 w 70"/>
                  <a:gd name="T45" fmla="*/ 97 h 99"/>
                  <a:gd name="T46" fmla="*/ 52 w 70"/>
                  <a:gd name="T47" fmla="*/ 89 h 99"/>
                  <a:gd name="T48" fmla="*/ 52 w 70"/>
                  <a:gd name="T49" fmla="*/ 47 h 99"/>
                  <a:gd name="T50" fmla="*/ 51 w 70"/>
                  <a:gd name="T51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99">
                    <a:moveTo>
                      <a:pt x="51" y="41"/>
                    </a:moveTo>
                    <a:cubicBezTo>
                      <a:pt x="49" y="41"/>
                      <a:pt x="48" y="42"/>
                      <a:pt x="47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1" y="97"/>
                      <a:pt x="0" y="95"/>
                      <a:pt x="0" y="94"/>
                    </a:cubicBezTo>
                    <a:cubicBezTo>
                      <a:pt x="0" y="91"/>
                      <a:pt x="0" y="88"/>
                      <a:pt x="0" y="85"/>
                    </a:cubicBezTo>
                    <a:cubicBezTo>
                      <a:pt x="0" y="60"/>
                      <a:pt x="0" y="35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6" y="0"/>
                      <a:pt x="11" y="1"/>
                      <a:pt x="15" y="2"/>
                    </a:cubicBezTo>
                    <a:cubicBezTo>
                      <a:pt x="18" y="3"/>
                      <a:pt x="18" y="7"/>
                      <a:pt x="18" y="10"/>
                    </a:cubicBezTo>
                    <a:cubicBezTo>
                      <a:pt x="17" y="24"/>
                      <a:pt x="18" y="38"/>
                      <a:pt x="18" y="53"/>
                    </a:cubicBezTo>
                    <a:cubicBezTo>
                      <a:pt x="18" y="56"/>
                      <a:pt x="17" y="58"/>
                      <a:pt x="19" y="61"/>
                    </a:cubicBezTo>
                    <a:cubicBezTo>
                      <a:pt x="21" y="60"/>
                      <a:pt x="22" y="58"/>
                      <a:pt x="23" y="57"/>
                    </a:cubicBezTo>
                    <a:cubicBezTo>
                      <a:pt x="31" y="41"/>
                      <a:pt x="40" y="26"/>
                      <a:pt x="49" y="11"/>
                    </a:cubicBezTo>
                    <a:cubicBezTo>
                      <a:pt x="50" y="10"/>
                      <a:pt x="51" y="8"/>
                      <a:pt x="52" y="6"/>
                    </a:cubicBezTo>
                    <a:cubicBezTo>
                      <a:pt x="56" y="1"/>
                      <a:pt x="61" y="1"/>
                      <a:pt x="66" y="2"/>
                    </a:cubicBezTo>
                    <a:cubicBezTo>
                      <a:pt x="69" y="2"/>
                      <a:pt x="70" y="4"/>
                      <a:pt x="70" y="6"/>
                    </a:cubicBezTo>
                    <a:cubicBezTo>
                      <a:pt x="70" y="8"/>
                      <a:pt x="70" y="9"/>
                      <a:pt x="70" y="11"/>
                    </a:cubicBezTo>
                    <a:cubicBezTo>
                      <a:pt x="70" y="36"/>
                      <a:pt x="70" y="62"/>
                      <a:pt x="70" y="88"/>
                    </a:cubicBezTo>
                    <a:cubicBezTo>
                      <a:pt x="70" y="90"/>
                      <a:pt x="70" y="91"/>
                      <a:pt x="70" y="92"/>
                    </a:cubicBezTo>
                    <a:cubicBezTo>
                      <a:pt x="70" y="96"/>
                      <a:pt x="68" y="97"/>
                      <a:pt x="64" y="97"/>
                    </a:cubicBezTo>
                    <a:cubicBezTo>
                      <a:pt x="63" y="97"/>
                      <a:pt x="61" y="97"/>
                      <a:pt x="60" y="97"/>
                    </a:cubicBezTo>
                    <a:cubicBezTo>
                      <a:pt x="53" y="97"/>
                      <a:pt x="52" y="96"/>
                      <a:pt x="52" y="89"/>
                    </a:cubicBezTo>
                    <a:cubicBezTo>
                      <a:pt x="52" y="75"/>
                      <a:pt x="52" y="61"/>
                      <a:pt x="52" y="47"/>
                    </a:cubicBezTo>
                    <a:cubicBezTo>
                      <a:pt x="52" y="45"/>
                      <a:pt x="52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3" name="Freeform 23"/>
              <p:cNvSpPr>
                <a:spLocks/>
              </p:cNvSpPr>
              <p:nvPr/>
            </p:nvSpPr>
            <p:spPr bwMode="auto">
              <a:xfrm>
                <a:off x="1660637" y="985440"/>
                <a:ext cx="29950" cy="40841"/>
              </a:xfrm>
              <a:custGeom>
                <a:avLst/>
                <a:gdLst>
                  <a:gd name="T0" fmla="*/ 19 w 71"/>
                  <a:gd name="T1" fmla="*/ 60 h 99"/>
                  <a:gd name="T2" fmla="*/ 24 w 71"/>
                  <a:gd name="T3" fmla="*/ 54 h 99"/>
                  <a:gd name="T4" fmla="*/ 51 w 71"/>
                  <a:gd name="T5" fmla="*/ 8 h 99"/>
                  <a:gd name="T6" fmla="*/ 63 w 71"/>
                  <a:gd name="T7" fmla="*/ 0 h 99"/>
                  <a:gd name="T8" fmla="*/ 70 w 71"/>
                  <a:gd name="T9" fmla="*/ 7 h 99"/>
                  <a:gd name="T10" fmla="*/ 70 w 71"/>
                  <a:gd name="T11" fmla="*/ 32 h 99"/>
                  <a:gd name="T12" fmla="*/ 71 w 71"/>
                  <a:gd name="T13" fmla="*/ 89 h 99"/>
                  <a:gd name="T14" fmla="*/ 63 w 71"/>
                  <a:gd name="T15" fmla="*/ 97 h 99"/>
                  <a:gd name="T16" fmla="*/ 58 w 71"/>
                  <a:gd name="T17" fmla="*/ 97 h 99"/>
                  <a:gd name="T18" fmla="*/ 53 w 71"/>
                  <a:gd name="T19" fmla="*/ 92 h 99"/>
                  <a:gd name="T20" fmla="*/ 53 w 71"/>
                  <a:gd name="T21" fmla="*/ 84 h 99"/>
                  <a:gd name="T22" fmla="*/ 53 w 71"/>
                  <a:gd name="T23" fmla="*/ 46 h 99"/>
                  <a:gd name="T24" fmla="*/ 51 w 71"/>
                  <a:gd name="T25" fmla="*/ 40 h 99"/>
                  <a:gd name="T26" fmla="*/ 48 w 71"/>
                  <a:gd name="T27" fmla="*/ 44 h 99"/>
                  <a:gd name="T28" fmla="*/ 20 w 71"/>
                  <a:gd name="T29" fmla="*/ 90 h 99"/>
                  <a:gd name="T30" fmla="*/ 3 w 71"/>
                  <a:gd name="T31" fmla="*/ 97 h 99"/>
                  <a:gd name="T32" fmla="*/ 0 w 71"/>
                  <a:gd name="T33" fmla="*/ 92 h 99"/>
                  <a:gd name="T34" fmla="*/ 1 w 71"/>
                  <a:gd name="T35" fmla="*/ 41 h 99"/>
                  <a:gd name="T36" fmla="*/ 0 w 71"/>
                  <a:gd name="T37" fmla="*/ 11 h 99"/>
                  <a:gd name="T38" fmla="*/ 11 w 71"/>
                  <a:gd name="T39" fmla="*/ 1 h 99"/>
                  <a:gd name="T40" fmla="*/ 12 w 71"/>
                  <a:gd name="T41" fmla="*/ 1 h 99"/>
                  <a:gd name="T42" fmla="*/ 18 w 71"/>
                  <a:gd name="T43" fmla="*/ 5 h 99"/>
                  <a:gd name="T44" fmla="*/ 18 w 71"/>
                  <a:gd name="T45" fmla="*/ 16 h 99"/>
                  <a:gd name="T46" fmla="*/ 18 w 71"/>
                  <a:gd name="T47" fmla="*/ 56 h 99"/>
                  <a:gd name="T48" fmla="*/ 19 w 71"/>
                  <a:gd name="T49" fmla="*/ 6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9">
                    <a:moveTo>
                      <a:pt x="19" y="60"/>
                    </a:moveTo>
                    <a:cubicBezTo>
                      <a:pt x="22" y="59"/>
                      <a:pt x="23" y="56"/>
                      <a:pt x="24" y="54"/>
                    </a:cubicBezTo>
                    <a:cubicBezTo>
                      <a:pt x="33" y="39"/>
                      <a:pt x="42" y="23"/>
                      <a:pt x="51" y="8"/>
                    </a:cubicBezTo>
                    <a:cubicBezTo>
                      <a:pt x="54" y="3"/>
                      <a:pt x="57" y="1"/>
                      <a:pt x="63" y="0"/>
                    </a:cubicBezTo>
                    <a:cubicBezTo>
                      <a:pt x="69" y="0"/>
                      <a:pt x="70" y="1"/>
                      <a:pt x="70" y="7"/>
                    </a:cubicBezTo>
                    <a:cubicBezTo>
                      <a:pt x="71" y="15"/>
                      <a:pt x="70" y="24"/>
                      <a:pt x="70" y="32"/>
                    </a:cubicBezTo>
                    <a:cubicBezTo>
                      <a:pt x="71" y="51"/>
                      <a:pt x="71" y="70"/>
                      <a:pt x="71" y="89"/>
                    </a:cubicBezTo>
                    <a:cubicBezTo>
                      <a:pt x="71" y="96"/>
                      <a:pt x="70" y="97"/>
                      <a:pt x="63" y="97"/>
                    </a:cubicBezTo>
                    <a:cubicBezTo>
                      <a:pt x="61" y="97"/>
                      <a:pt x="59" y="97"/>
                      <a:pt x="58" y="97"/>
                    </a:cubicBezTo>
                    <a:cubicBezTo>
                      <a:pt x="55" y="97"/>
                      <a:pt x="53" y="96"/>
                      <a:pt x="53" y="92"/>
                    </a:cubicBezTo>
                    <a:cubicBezTo>
                      <a:pt x="53" y="90"/>
                      <a:pt x="53" y="87"/>
                      <a:pt x="53" y="84"/>
                    </a:cubicBezTo>
                    <a:cubicBezTo>
                      <a:pt x="53" y="71"/>
                      <a:pt x="53" y="59"/>
                      <a:pt x="53" y="46"/>
                    </a:cubicBezTo>
                    <a:cubicBezTo>
                      <a:pt x="53" y="44"/>
                      <a:pt x="53" y="42"/>
                      <a:pt x="51" y="40"/>
                    </a:cubicBezTo>
                    <a:cubicBezTo>
                      <a:pt x="49" y="40"/>
                      <a:pt x="49" y="42"/>
                      <a:pt x="48" y="44"/>
                    </a:cubicBezTo>
                    <a:cubicBezTo>
                      <a:pt x="38" y="59"/>
                      <a:pt x="29" y="75"/>
                      <a:pt x="20" y="90"/>
                    </a:cubicBezTo>
                    <a:cubicBezTo>
                      <a:pt x="16" y="97"/>
                      <a:pt x="10" y="99"/>
                      <a:pt x="3" y="97"/>
                    </a:cubicBezTo>
                    <a:cubicBezTo>
                      <a:pt x="0" y="96"/>
                      <a:pt x="0" y="94"/>
                      <a:pt x="0" y="92"/>
                    </a:cubicBezTo>
                    <a:cubicBezTo>
                      <a:pt x="1" y="75"/>
                      <a:pt x="0" y="58"/>
                      <a:pt x="1" y="41"/>
                    </a:cubicBezTo>
                    <a:cubicBezTo>
                      <a:pt x="1" y="31"/>
                      <a:pt x="1" y="21"/>
                      <a:pt x="0" y="11"/>
                    </a:cubicBezTo>
                    <a:cubicBezTo>
                      <a:pt x="0" y="2"/>
                      <a:pt x="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9"/>
                      <a:pt x="18" y="12"/>
                      <a:pt x="18" y="16"/>
                    </a:cubicBezTo>
                    <a:cubicBezTo>
                      <a:pt x="18" y="29"/>
                      <a:pt x="18" y="42"/>
                      <a:pt x="18" y="56"/>
                    </a:cubicBezTo>
                    <a:cubicBezTo>
                      <a:pt x="18" y="57"/>
                      <a:pt x="18" y="59"/>
                      <a:pt x="19" y="6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4" name="Freeform 24"/>
              <p:cNvSpPr>
                <a:spLocks/>
              </p:cNvSpPr>
              <p:nvPr/>
            </p:nvSpPr>
            <p:spPr bwMode="auto">
              <a:xfrm>
                <a:off x="1265845" y="927582"/>
                <a:ext cx="29269" cy="40841"/>
              </a:xfrm>
              <a:custGeom>
                <a:avLst/>
                <a:gdLst>
                  <a:gd name="T0" fmla="*/ 51 w 71"/>
                  <a:gd name="T1" fmla="*/ 41 h 100"/>
                  <a:gd name="T2" fmla="*/ 47 w 71"/>
                  <a:gd name="T3" fmla="*/ 47 h 100"/>
                  <a:gd name="T4" fmla="*/ 20 w 71"/>
                  <a:gd name="T5" fmla="*/ 92 h 100"/>
                  <a:gd name="T6" fmla="*/ 6 w 71"/>
                  <a:gd name="T7" fmla="*/ 99 h 100"/>
                  <a:gd name="T8" fmla="*/ 1 w 71"/>
                  <a:gd name="T9" fmla="*/ 94 h 100"/>
                  <a:gd name="T10" fmla="*/ 1 w 71"/>
                  <a:gd name="T11" fmla="*/ 88 h 100"/>
                  <a:gd name="T12" fmla="*/ 0 w 71"/>
                  <a:gd name="T13" fmla="*/ 13 h 100"/>
                  <a:gd name="T14" fmla="*/ 0 w 71"/>
                  <a:gd name="T15" fmla="*/ 12 h 100"/>
                  <a:gd name="T16" fmla="*/ 14 w 71"/>
                  <a:gd name="T17" fmla="*/ 3 h 100"/>
                  <a:gd name="T18" fmla="*/ 18 w 71"/>
                  <a:gd name="T19" fmla="*/ 7 h 100"/>
                  <a:gd name="T20" fmla="*/ 18 w 71"/>
                  <a:gd name="T21" fmla="*/ 13 h 100"/>
                  <a:gd name="T22" fmla="*/ 18 w 71"/>
                  <a:gd name="T23" fmla="*/ 57 h 100"/>
                  <a:gd name="T24" fmla="*/ 19 w 71"/>
                  <a:gd name="T25" fmla="*/ 62 h 100"/>
                  <a:gd name="T26" fmla="*/ 23 w 71"/>
                  <a:gd name="T27" fmla="*/ 58 h 100"/>
                  <a:gd name="T28" fmla="*/ 51 w 71"/>
                  <a:gd name="T29" fmla="*/ 9 h 100"/>
                  <a:gd name="T30" fmla="*/ 66 w 71"/>
                  <a:gd name="T31" fmla="*/ 2 h 100"/>
                  <a:gd name="T32" fmla="*/ 70 w 71"/>
                  <a:gd name="T33" fmla="*/ 6 h 100"/>
                  <a:gd name="T34" fmla="*/ 71 w 71"/>
                  <a:gd name="T35" fmla="*/ 13 h 100"/>
                  <a:gd name="T36" fmla="*/ 71 w 71"/>
                  <a:gd name="T37" fmla="*/ 89 h 100"/>
                  <a:gd name="T38" fmla="*/ 68 w 71"/>
                  <a:gd name="T39" fmla="*/ 98 h 100"/>
                  <a:gd name="T40" fmla="*/ 55 w 71"/>
                  <a:gd name="T41" fmla="*/ 97 h 100"/>
                  <a:gd name="T42" fmla="*/ 53 w 71"/>
                  <a:gd name="T43" fmla="*/ 91 h 100"/>
                  <a:gd name="T44" fmla="*/ 53 w 71"/>
                  <a:gd name="T45" fmla="*/ 78 h 100"/>
                  <a:gd name="T46" fmla="*/ 53 w 71"/>
                  <a:gd name="T47" fmla="*/ 47 h 100"/>
                  <a:gd name="T48" fmla="*/ 51 w 71"/>
                  <a:gd name="T49" fmla="*/ 4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100">
                    <a:moveTo>
                      <a:pt x="51" y="41"/>
                    </a:moveTo>
                    <a:cubicBezTo>
                      <a:pt x="49" y="43"/>
                      <a:pt x="48" y="45"/>
                      <a:pt x="47" y="47"/>
                    </a:cubicBezTo>
                    <a:cubicBezTo>
                      <a:pt x="38" y="62"/>
                      <a:pt x="29" y="77"/>
                      <a:pt x="20" y="92"/>
                    </a:cubicBezTo>
                    <a:cubicBezTo>
                      <a:pt x="16" y="98"/>
                      <a:pt x="13" y="100"/>
                      <a:pt x="6" y="99"/>
                    </a:cubicBezTo>
                    <a:cubicBezTo>
                      <a:pt x="3" y="98"/>
                      <a:pt x="1" y="97"/>
                      <a:pt x="1" y="94"/>
                    </a:cubicBezTo>
                    <a:cubicBezTo>
                      <a:pt x="1" y="92"/>
                      <a:pt x="1" y="90"/>
                      <a:pt x="1" y="88"/>
                    </a:cubicBezTo>
                    <a:cubicBezTo>
                      <a:pt x="1" y="63"/>
                      <a:pt x="1" y="38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1" y="3"/>
                      <a:pt x="5" y="0"/>
                      <a:pt x="14" y="3"/>
                    </a:cubicBezTo>
                    <a:cubicBezTo>
                      <a:pt x="16" y="3"/>
                      <a:pt x="17" y="5"/>
                      <a:pt x="18" y="7"/>
                    </a:cubicBezTo>
                    <a:cubicBezTo>
                      <a:pt x="18" y="9"/>
                      <a:pt x="18" y="11"/>
                      <a:pt x="18" y="13"/>
                    </a:cubicBezTo>
                    <a:cubicBezTo>
                      <a:pt x="18" y="28"/>
                      <a:pt x="18" y="43"/>
                      <a:pt x="18" y="57"/>
                    </a:cubicBezTo>
                    <a:cubicBezTo>
                      <a:pt x="18" y="59"/>
                      <a:pt x="18" y="61"/>
                      <a:pt x="19" y="62"/>
                    </a:cubicBezTo>
                    <a:cubicBezTo>
                      <a:pt x="22" y="61"/>
                      <a:pt x="22" y="59"/>
                      <a:pt x="23" y="58"/>
                    </a:cubicBezTo>
                    <a:cubicBezTo>
                      <a:pt x="32" y="42"/>
                      <a:pt x="42" y="26"/>
                      <a:pt x="51" y="9"/>
                    </a:cubicBezTo>
                    <a:cubicBezTo>
                      <a:pt x="55" y="3"/>
                      <a:pt x="58" y="1"/>
                      <a:pt x="66" y="2"/>
                    </a:cubicBezTo>
                    <a:cubicBezTo>
                      <a:pt x="69" y="3"/>
                      <a:pt x="70" y="4"/>
                      <a:pt x="70" y="6"/>
                    </a:cubicBezTo>
                    <a:cubicBezTo>
                      <a:pt x="70" y="8"/>
                      <a:pt x="71" y="10"/>
                      <a:pt x="71" y="13"/>
                    </a:cubicBezTo>
                    <a:cubicBezTo>
                      <a:pt x="71" y="38"/>
                      <a:pt x="70" y="64"/>
                      <a:pt x="71" y="89"/>
                    </a:cubicBezTo>
                    <a:cubicBezTo>
                      <a:pt x="71" y="92"/>
                      <a:pt x="71" y="96"/>
                      <a:pt x="68" y="98"/>
                    </a:cubicBezTo>
                    <a:cubicBezTo>
                      <a:pt x="64" y="99"/>
                      <a:pt x="59" y="99"/>
                      <a:pt x="55" y="97"/>
                    </a:cubicBezTo>
                    <a:cubicBezTo>
                      <a:pt x="53" y="96"/>
                      <a:pt x="53" y="93"/>
                      <a:pt x="53" y="91"/>
                    </a:cubicBezTo>
                    <a:cubicBezTo>
                      <a:pt x="53" y="86"/>
                      <a:pt x="53" y="82"/>
                      <a:pt x="53" y="78"/>
                    </a:cubicBezTo>
                    <a:cubicBezTo>
                      <a:pt x="53" y="68"/>
                      <a:pt x="53" y="58"/>
                      <a:pt x="53" y="47"/>
                    </a:cubicBezTo>
                    <a:cubicBezTo>
                      <a:pt x="53" y="45"/>
                      <a:pt x="53" y="43"/>
                      <a:pt x="51" y="4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5" name="Freeform 25"/>
              <p:cNvSpPr>
                <a:spLocks/>
              </p:cNvSpPr>
              <p:nvPr/>
            </p:nvSpPr>
            <p:spPr bwMode="auto">
              <a:xfrm>
                <a:off x="1551729" y="870405"/>
                <a:ext cx="29269" cy="40160"/>
              </a:xfrm>
              <a:custGeom>
                <a:avLst/>
                <a:gdLst>
                  <a:gd name="T0" fmla="*/ 0 w 70"/>
                  <a:gd name="T1" fmla="*/ 49 h 97"/>
                  <a:gd name="T2" fmla="*/ 0 w 70"/>
                  <a:gd name="T3" fmla="*/ 9 h 97"/>
                  <a:gd name="T4" fmla="*/ 8 w 70"/>
                  <a:gd name="T5" fmla="*/ 1 h 97"/>
                  <a:gd name="T6" fmla="*/ 19 w 70"/>
                  <a:gd name="T7" fmla="*/ 12 h 97"/>
                  <a:gd name="T8" fmla="*/ 18 w 70"/>
                  <a:gd name="T9" fmla="*/ 27 h 97"/>
                  <a:gd name="T10" fmla="*/ 28 w 70"/>
                  <a:gd name="T11" fmla="*/ 38 h 97"/>
                  <a:gd name="T12" fmla="*/ 48 w 70"/>
                  <a:gd name="T13" fmla="*/ 37 h 97"/>
                  <a:gd name="T14" fmla="*/ 51 w 70"/>
                  <a:gd name="T15" fmla="*/ 32 h 97"/>
                  <a:gd name="T16" fmla="*/ 52 w 70"/>
                  <a:gd name="T17" fmla="*/ 11 h 97"/>
                  <a:gd name="T18" fmla="*/ 62 w 70"/>
                  <a:gd name="T19" fmla="*/ 1 h 97"/>
                  <a:gd name="T20" fmla="*/ 70 w 70"/>
                  <a:gd name="T21" fmla="*/ 8 h 97"/>
                  <a:gd name="T22" fmla="*/ 70 w 70"/>
                  <a:gd name="T23" fmla="*/ 56 h 97"/>
                  <a:gd name="T24" fmla="*/ 70 w 70"/>
                  <a:gd name="T25" fmla="*/ 88 h 97"/>
                  <a:gd name="T26" fmla="*/ 62 w 70"/>
                  <a:gd name="T27" fmla="*/ 97 h 97"/>
                  <a:gd name="T28" fmla="*/ 51 w 70"/>
                  <a:gd name="T29" fmla="*/ 86 h 97"/>
                  <a:gd name="T30" fmla="*/ 52 w 70"/>
                  <a:gd name="T31" fmla="*/ 60 h 97"/>
                  <a:gd name="T32" fmla="*/ 46 w 70"/>
                  <a:gd name="T33" fmla="*/ 55 h 97"/>
                  <a:gd name="T34" fmla="*/ 31 w 70"/>
                  <a:gd name="T35" fmla="*/ 54 h 97"/>
                  <a:gd name="T36" fmla="*/ 18 w 70"/>
                  <a:gd name="T37" fmla="*/ 67 h 97"/>
                  <a:gd name="T38" fmla="*/ 19 w 70"/>
                  <a:gd name="T39" fmla="*/ 89 h 97"/>
                  <a:gd name="T40" fmla="*/ 12 w 70"/>
                  <a:gd name="T41" fmla="*/ 97 h 97"/>
                  <a:gd name="T42" fmla="*/ 7 w 70"/>
                  <a:gd name="T43" fmla="*/ 97 h 97"/>
                  <a:gd name="T44" fmla="*/ 0 w 70"/>
                  <a:gd name="T45" fmla="*/ 89 h 97"/>
                  <a:gd name="T46" fmla="*/ 0 w 70"/>
                  <a:gd name="T47" fmla="*/ 49 h 97"/>
                  <a:gd name="T48" fmla="*/ 0 w 70"/>
                  <a:gd name="T49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7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2" y="1"/>
                      <a:pt x="8" y="1"/>
                    </a:cubicBezTo>
                    <a:cubicBezTo>
                      <a:pt x="19" y="1"/>
                      <a:pt x="19" y="1"/>
                      <a:pt x="19" y="12"/>
                    </a:cubicBezTo>
                    <a:cubicBezTo>
                      <a:pt x="19" y="17"/>
                      <a:pt x="18" y="22"/>
                      <a:pt x="18" y="27"/>
                    </a:cubicBezTo>
                    <a:cubicBezTo>
                      <a:pt x="17" y="35"/>
                      <a:pt x="20" y="37"/>
                      <a:pt x="28" y="38"/>
                    </a:cubicBezTo>
                    <a:cubicBezTo>
                      <a:pt x="34" y="39"/>
                      <a:pt x="41" y="38"/>
                      <a:pt x="48" y="37"/>
                    </a:cubicBezTo>
                    <a:cubicBezTo>
                      <a:pt x="51" y="37"/>
                      <a:pt x="51" y="35"/>
                      <a:pt x="51" y="32"/>
                    </a:cubicBezTo>
                    <a:cubicBezTo>
                      <a:pt x="51" y="25"/>
                      <a:pt x="52" y="18"/>
                      <a:pt x="52" y="11"/>
                    </a:cubicBezTo>
                    <a:cubicBezTo>
                      <a:pt x="51" y="1"/>
                      <a:pt x="52" y="0"/>
                      <a:pt x="62" y="1"/>
                    </a:cubicBezTo>
                    <a:cubicBezTo>
                      <a:pt x="68" y="1"/>
                      <a:pt x="70" y="2"/>
                      <a:pt x="70" y="8"/>
                    </a:cubicBezTo>
                    <a:cubicBezTo>
                      <a:pt x="70" y="24"/>
                      <a:pt x="70" y="40"/>
                      <a:pt x="70" y="56"/>
                    </a:cubicBezTo>
                    <a:cubicBezTo>
                      <a:pt x="70" y="67"/>
                      <a:pt x="70" y="78"/>
                      <a:pt x="70" y="88"/>
                    </a:cubicBezTo>
                    <a:cubicBezTo>
                      <a:pt x="70" y="96"/>
                      <a:pt x="69" y="97"/>
                      <a:pt x="62" y="97"/>
                    </a:cubicBezTo>
                    <a:cubicBezTo>
                      <a:pt x="52" y="97"/>
                      <a:pt x="51" y="96"/>
                      <a:pt x="51" y="86"/>
                    </a:cubicBezTo>
                    <a:cubicBezTo>
                      <a:pt x="52" y="78"/>
                      <a:pt x="52" y="69"/>
                      <a:pt x="52" y="60"/>
                    </a:cubicBezTo>
                    <a:cubicBezTo>
                      <a:pt x="52" y="56"/>
                      <a:pt x="50" y="55"/>
                      <a:pt x="46" y="55"/>
                    </a:cubicBezTo>
                    <a:cubicBezTo>
                      <a:pt x="41" y="54"/>
                      <a:pt x="36" y="54"/>
                      <a:pt x="31" y="54"/>
                    </a:cubicBezTo>
                    <a:cubicBezTo>
                      <a:pt x="21" y="53"/>
                      <a:pt x="17" y="57"/>
                      <a:pt x="18" y="67"/>
                    </a:cubicBezTo>
                    <a:cubicBezTo>
                      <a:pt x="19" y="74"/>
                      <a:pt x="19" y="82"/>
                      <a:pt x="19" y="89"/>
                    </a:cubicBezTo>
                    <a:cubicBezTo>
                      <a:pt x="19" y="95"/>
                      <a:pt x="18" y="96"/>
                      <a:pt x="12" y="97"/>
                    </a:cubicBezTo>
                    <a:cubicBezTo>
                      <a:pt x="10" y="97"/>
                      <a:pt x="9" y="97"/>
                      <a:pt x="7" y="97"/>
                    </a:cubicBezTo>
                    <a:cubicBezTo>
                      <a:pt x="2" y="97"/>
                      <a:pt x="0" y="94"/>
                      <a:pt x="0" y="89"/>
                    </a:cubicBezTo>
                    <a:cubicBezTo>
                      <a:pt x="0" y="76"/>
                      <a:pt x="0" y="62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6" name="Freeform 26"/>
              <p:cNvSpPr>
                <a:spLocks noEditPoints="1"/>
              </p:cNvSpPr>
              <p:nvPr/>
            </p:nvSpPr>
            <p:spPr bwMode="auto">
              <a:xfrm>
                <a:off x="1664721" y="813228"/>
                <a:ext cx="25866" cy="40841"/>
              </a:xfrm>
              <a:custGeom>
                <a:avLst/>
                <a:gdLst>
                  <a:gd name="T0" fmla="*/ 62 w 62"/>
                  <a:gd name="T1" fmla="*/ 48 h 99"/>
                  <a:gd name="T2" fmla="*/ 62 w 62"/>
                  <a:gd name="T3" fmla="*/ 88 h 99"/>
                  <a:gd name="T4" fmla="*/ 58 w 62"/>
                  <a:gd name="T5" fmla="*/ 96 h 99"/>
                  <a:gd name="T6" fmla="*/ 46 w 62"/>
                  <a:gd name="T7" fmla="*/ 96 h 99"/>
                  <a:gd name="T8" fmla="*/ 44 w 62"/>
                  <a:gd name="T9" fmla="*/ 88 h 99"/>
                  <a:gd name="T10" fmla="*/ 44 w 62"/>
                  <a:gd name="T11" fmla="*/ 65 h 99"/>
                  <a:gd name="T12" fmla="*/ 43 w 62"/>
                  <a:gd name="T13" fmla="*/ 61 h 99"/>
                  <a:gd name="T14" fmla="*/ 41 w 62"/>
                  <a:gd name="T15" fmla="*/ 58 h 99"/>
                  <a:gd name="T16" fmla="*/ 38 w 62"/>
                  <a:gd name="T17" fmla="*/ 60 h 99"/>
                  <a:gd name="T18" fmla="*/ 36 w 62"/>
                  <a:gd name="T19" fmla="*/ 64 h 99"/>
                  <a:gd name="T20" fmla="*/ 23 w 62"/>
                  <a:gd name="T21" fmla="*/ 88 h 99"/>
                  <a:gd name="T22" fmla="*/ 5 w 62"/>
                  <a:gd name="T23" fmla="*/ 98 h 99"/>
                  <a:gd name="T24" fmla="*/ 2 w 62"/>
                  <a:gd name="T25" fmla="*/ 92 h 99"/>
                  <a:gd name="T26" fmla="*/ 18 w 62"/>
                  <a:gd name="T27" fmla="*/ 62 h 99"/>
                  <a:gd name="T28" fmla="*/ 15 w 62"/>
                  <a:gd name="T29" fmla="*/ 52 h 99"/>
                  <a:gd name="T30" fmla="*/ 3 w 62"/>
                  <a:gd name="T31" fmla="*/ 20 h 99"/>
                  <a:gd name="T32" fmla="*/ 27 w 62"/>
                  <a:gd name="T33" fmla="*/ 2 h 99"/>
                  <a:gd name="T34" fmla="*/ 54 w 62"/>
                  <a:gd name="T35" fmla="*/ 0 h 99"/>
                  <a:gd name="T36" fmla="*/ 62 w 62"/>
                  <a:gd name="T37" fmla="*/ 8 h 99"/>
                  <a:gd name="T38" fmla="*/ 62 w 62"/>
                  <a:gd name="T39" fmla="*/ 48 h 99"/>
                  <a:gd name="T40" fmla="*/ 44 w 62"/>
                  <a:gd name="T41" fmla="*/ 29 h 99"/>
                  <a:gd name="T42" fmla="*/ 44 w 62"/>
                  <a:gd name="T43" fmla="*/ 24 h 99"/>
                  <a:gd name="T44" fmla="*/ 37 w 62"/>
                  <a:gd name="T45" fmla="*/ 18 h 99"/>
                  <a:gd name="T46" fmla="*/ 28 w 62"/>
                  <a:gd name="T47" fmla="*/ 19 h 99"/>
                  <a:gd name="T48" fmla="*/ 21 w 62"/>
                  <a:gd name="T49" fmla="*/ 28 h 99"/>
                  <a:gd name="T50" fmla="*/ 31 w 62"/>
                  <a:gd name="T51" fmla="*/ 40 h 99"/>
                  <a:gd name="T52" fmla="*/ 44 w 62"/>
                  <a:gd name="T5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99">
                    <a:moveTo>
                      <a:pt x="62" y="48"/>
                    </a:moveTo>
                    <a:cubicBezTo>
                      <a:pt x="62" y="62"/>
                      <a:pt x="61" y="75"/>
                      <a:pt x="62" y="88"/>
                    </a:cubicBezTo>
                    <a:cubicBezTo>
                      <a:pt x="62" y="92"/>
                      <a:pt x="62" y="95"/>
                      <a:pt x="58" y="96"/>
                    </a:cubicBezTo>
                    <a:cubicBezTo>
                      <a:pt x="54" y="98"/>
                      <a:pt x="50" y="98"/>
                      <a:pt x="46" y="96"/>
                    </a:cubicBezTo>
                    <a:cubicBezTo>
                      <a:pt x="43" y="94"/>
                      <a:pt x="43" y="91"/>
                      <a:pt x="44" y="88"/>
                    </a:cubicBezTo>
                    <a:cubicBezTo>
                      <a:pt x="44" y="80"/>
                      <a:pt x="44" y="72"/>
                      <a:pt x="44" y="65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9"/>
                      <a:pt x="42" y="58"/>
                      <a:pt x="41" y="58"/>
                    </a:cubicBezTo>
                    <a:cubicBezTo>
                      <a:pt x="39" y="58"/>
                      <a:pt x="38" y="59"/>
                      <a:pt x="38" y="60"/>
                    </a:cubicBezTo>
                    <a:cubicBezTo>
                      <a:pt x="37" y="61"/>
                      <a:pt x="36" y="62"/>
                      <a:pt x="36" y="64"/>
                    </a:cubicBezTo>
                    <a:cubicBezTo>
                      <a:pt x="31" y="72"/>
                      <a:pt x="27" y="80"/>
                      <a:pt x="23" y="88"/>
                    </a:cubicBezTo>
                    <a:cubicBezTo>
                      <a:pt x="20" y="95"/>
                      <a:pt x="13" y="99"/>
                      <a:pt x="5" y="98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7" y="82"/>
                      <a:pt x="13" y="72"/>
                      <a:pt x="18" y="62"/>
                    </a:cubicBezTo>
                    <a:cubicBezTo>
                      <a:pt x="21" y="56"/>
                      <a:pt x="21" y="55"/>
                      <a:pt x="15" y="52"/>
                    </a:cubicBezTo>
                    <a:cubicBezTo>
                      <a:pt x="3" y="46"/>
                      <a:pt x="0" y="34"/>
                      <a:pt x="3" y="20"/>
                    </a:cubicBezTo>
                    <a:cubicBezTo>
                      <a:pt x="6" y="9"/>
                      <a:pt x="15" y="2"/>
                      <a:pt x="27" y="2"/>
                    </a:cubicBezTo>
                    <a:cubicBezTo>
                      <a:pt x="36" y="1"/>
                      <a:pt x="45" y="1"/>
                      <a:pt x="54" y="0"/>
                    </a:cubicBezTo>
                    <a:cubicBezTo>
                      <a:pt x="61" y="0"/>
                      <a:pt x="62" y="1"/>
                      <a:pt x="62" y="8"/>
                    </a:cubicBezTo>
                    <a:cubicBezTo>
                      <a:pt x="62" y="21"/>
                      <a:pt x="62" y="35"/>
                      <a:pt x="62" y="48"/>
                    </a:cubicBezTo>
                    <a:close/>
                    <a:moveTo>
                      <a:pt x="44" y="29"/>
                    </a:moveTo>
                    <a:cubicBezTo>
                      <a:pt x="44" y="28"/>
                      <a:pt x="44" y="26"/>
                      <a:pt x="44" y="24"/>
                    </a:cubicBezTo>
                    <a:cubicBezTo>
                      <a:pt x="43" y="19"/>
                      <a:pt x="42" y="18"/>
                      <a:pt x="37" y="18"/>
                    </a:cubicBezTo>
                    <a:cubicBezTo>
                      <a:pt x="34" y="18"/>
                      <a:pt x="31" y="18"/>
                      <a:pt x="28" y="19"/>
                    </a:cubicBezTo>
                    <a:cubicBezTo>
                      <a:pt x="24" y="21"/>
                      <a:pt x="22" y="24"/>
                      <a:pt x="21" y="28"/>
                    </a:cubicBezTo>
                    <a:cubicBezTo>
                      <a:pt x="21" y="35"/>
                      <a:pt x="24" y="39"/>
                      <a:pt x="31" y="40"/>
                    </a:cubicBezTo>
                    <a:cubicBezTo>
                      <a:pt x="42" y="42"/>
                      <a:pt x="44" y="40"/>
                      <a:pt x="44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7" name="Freeform 27"/>
              <p:cNvSpPr>
                <a:spLocks noEditPoints="1"/>
              </p:cNvSpPr>
              <p:nvPr/>
            </p:nvSpPr>
            <p:spPr bwMode="auto">
              <a:xfrm>
                <a:off x="1664721" y="870405"/>
                <a:ext cx="25866" cy="40160"/>
              </a:xfrm>
              <a:custGeom>
                <a:avLst/>
                <a:gdLst>
                  <a:gd name="T0" fmla="*/ 61 w 62"/>
                  <a:gd name="T1" fmla="*/ 50 h 98"/>
                  <a:gd name="T2" fmla="*/ 62 w 62"/>
                  <a:gd name="T3" fmla="*/ 89 h 98"/>
                  <a:gd name="T4" fmla="*/ 54 w 62"/>
                  <a:gd name="T5" fmla="*/ 97 h 98"/>
                  <a:gd name="T6" fmla="*/ 51 w 62"/>
                  <a:gd name="T7" fmla="*/ 97 h 98"/>
                  <a:gd name="T8" fmla="*/ 44 w 62"/>
                  <a:gd name="T9" fmla="*/ 89 h 98"/>
                  <a:gd name="T10" fmla="*/ 44 w 62"/>
                  <a:gd name="T11" fmla="*/ 64 h 98"/>
                  <a:gd name="T12" fmla="*/ 43 w 62"/>
                  <a:gd name="T13" fmla="*/ 61 h 98"/>
                  <a:gd name="T14" fmla="*/ 38 w 62"/>
                  <a:gd name="T15" fmla="*/ 60 h 98"/>
                  <a:gd name="T16" fmla="*/ 36 w 62"/>
                  <a:gd name="T17" fmla="*/ 64 h 98"/>
                  <a:gd name="T18" fmla="*/ 23 w 62"/>
                  <a:gd name="T19" fmla="*/ 89 h 98"/>
                  <a:gd name="T20" fmla="*/ 7 w 62"/>
                  <a:gd name="T21" fmla="*/ 98 h 98"/>
                  <a:gd name="T22" fmla="*/ 3 w 62"/>
                  <a:gd name="T23" fmla="*/ 91 h 98"/>
                  <a:gd name="T24" fmla="*/ 18 w 62"/>
                  <a:gd name="T25" fmla="*/ 62 h 98"/>
                  <a:gd name="T26" fmla="*/ 15 w 62"/>
                  <a:gd name="T27" fmla="*/ 53 h 98"/>
                  <a:gd name="T28" fmla="*/ 3 w 62"/>
                  <a:gd name="T29" fmla="*/ 23 h 98"/>
                  <a:gd name="T30" fmla="*/ 25 w 62"/>
                  <a:gd name="T31" fmla="*/ 2 h 98"/>
                  <a:gd name="T32" fmla="*/ 57 w 62"/>
                  <a:gd name="T33" fmla="*/ 1 h 98"/>
                  <a:gd name="T34" fmla="*/ 61 w 62"/>
                  <a:gd name="T35" fmla="*/ 6 h 98"/>
                  <a:gd name="T36" fmla="*/ 61 w 62"/>
                  <a:gd name="T37" fmla="*/ 20 h 98"/>
                  <a:gd name="T38" fmla="*/ 61 w 62"/>
                  <a:gd name="T39" fmla="*/ 50 h 98"/>
                  <a:gd name="T40" fmla="*/ 44 w 62"/>
                  <a:gd name="T41" fmla="*/ 30 h 98"/>
                  <a:gd name="T42" fmla="*/ 28 w 62"/>
                  <a:gd name="T43" fmla="*/ 20 h 98"/>
                  <a:gd name="T44" fmla="*/ 27 w 62"/>
                  <a:gd name="T45" fmla="*/ 20 h 98"/>
                  <a:gd name="T46" fmla="*/ 22 w 62"/>
                  <a:gd name="T47" fmla="*/ 26 h 98"/>
                  <a:gd name="T48" fmla="*/ 31 w 62"/>
                  <a:gd name="T49" fmla="*/ 40 h 98"/>
                  <a:gd name="T50" fmla="*/ 44 w 62"/>
                  <a:gd name="T5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98">
                    <a:moveTo>
                      <a:pt x="61" y="50"/>
                    </a:moveTo>
                    <a:cubicBezTo>
                      <a:pt x="62" y="62"/>
                      <a:pt x="61" y="76"/>
                      <a:pt x="62" y="89"/>
                    </a:cubicBezTo>
                    <a:cubicBezTo>
                      <a:pt x="62" y="96"/>
                      <a:pt x="61" y="97"/>
                      <a:pt x="54" y="97"/>
                    </a:cubicBezTo>
                    <a:cubicBezTo>
                      <a:pt x="53" y="97"/>
                      <a:pt x="52" y="97"/>
                      <a:pt x="51" y="97"/>
                    </a:cubicBezTo>
                    <a:cubicBezTo>
                      <a:pt x="44" y="97"/>
                      <a:pt x="43" y="95"/>
                      <a:pt x="44" y="89"/>
                    </a:cubicBezTo>
                    <a:cubicBezTo>
                      <a:pt x="44" y="81"/>
                      <a:pt x="44" y="73"/>
                      <a:pt x="44" y="64"/>
                    </a:cubicBezTo>
                    <a:cubicBezTo>
                      <a:pt x="44" y="63"/>
                      <a:pt x="44" y="62"/>
                      <a:pt x="43" y="61"/>
                    </a:cubicBezTo>
                    <a:cubicBezTo>
                      <a:pt x="43" y="58"/>
                      <a:pt x="40" y="58"/>
                      <a:pt x="38" y="60"/>
                    </a:cubicBezTo>
                    <a:cubicBezTo>
                      <a:pt x="37" y="61"/>
                      <a:pt x="36" y="63"/>
                      <a:pt x="36" y="64"/>
                    </a:cubicBezTo>
                    <a:cubicBezTo>
                      <a:pt x="31" y="72"/>
                      <a:pt x="27" y="80"/>
                      <a:pt x="23" y="89"/>
                    </a:cubicBezTo>
                    <a:cubicBezTo>
                      <a:pt x="20" y="95"/>
                      <a:pt x="14" y="97"/>
                      <a:pt x="7" y="98"/>
                    </a:cubicBezTo>
                    <a:cubicBezTo>
                      <a:pt x="2" y="98"/>
                      <a:pt x="1" y="96"/>
                      <a:pt x="3" y="91"/>
                    </a:cubicBezTo>
                    <a:cubicBezTo>
                      <a:pt x="8" y="81"/>
                      <a:pt x="13" y="72"/>
                      <a:pt x="18" y="62"/>
                    </a:cubicBezTo>
                    <a:cubicBezTo>
                      <a:pt x="21" y="57"/>
                      <a:pt x="21" y="56"/>
                      <a:pt x="15" y="53"/>
                    </a:cubicBezTo>
                    <a:cubicBezTo>
                      <a:pt x="4" y="46"/>
                      <a:pt x="0" y="37"/>
                      <a:pt x="3" y="23"/>
                    </a:cubicBezTo>
                    <a:cubicBezTo>
                      <a:pt x="5" y="11"/>
                      <a:pt x="13" y="4"/>
                      <a:pt x="25" y="2"/>
                    </a:cubicBezTo>
                    <a:cubicBezTo>
                      <a:pt x="36" y="0"/>
                      <a:pt x="46" y="1"/>
                      <a:pt x="57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61" y="11"/>
                      <a:pt x="61" y="16"/>
                      <a:pt x="61" y="20"/>
                    </a:cubicBezTo>
                    <a:cubicBezTo>
                      <a:pt x="61" y="30"/>
                      <a:pt x="61" y="39"/>
                      <a:pt x="61" y="50"/>
                    </a:cubicBezTo>
                    <a:close/>
                    <a:moveTo>
                      <a:pt x="44" y="30"/>
                    </a:moveTo>
                    <a:cubicBezTo>
                      <a:pt x="44" y="18"/>
                      <a:pt x="39" y="15"/>
                      <a:pt x="28" y="20"/>
                    </a:cubicBezTo>
                    <a:cubicBezTo>
                      <a:pt x="28" y="20"/>
                      <a:pt x="28" y="20"/>
                      <a:pt x="27" y="20"/>
                    </a:cubicBezTo>
                    <a:cubicBezTo>
                      <a:pt x="24" y="21"/>
                      <a:pt x="23" y="23"/>
                      <a:pt x="22" y="26"/>
                    </a:cubicBezTo>
                    <a:cubicBezTo>
                      <a:pt x="20" y="34"/>
                      <a:pt x="23" y="39"/>
                      <a:pt x="31" y="40"/>
                    </a:cubicBezTo>
                    <a:cubicBezTo>
                      <a:pt x="42" y="42"/>
                      <a:pt x="44" y="41"/>
                      <a:pt x="44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8" name="Freeform 28"/>
              <p:cNvSpPr>
                <a:spLocks noEditPoints="1"/>
              </p:cNvSpPr>
              <p:nvPr/>
            </p:nvSpPr>
            <p:spPr bwMode="auto">
              <a:xfrm>
                <a:off x="1301240" y="985440"/>
                <a:ext cx="25185" cy="40841"/>
              </a:xfrm>
              <a:custGeom>
                <a:avLst/>
                <a:gdLst>
                  <a:gd name="T0" fmla="*/ 0 w 61"/>
                  <a:gd name="T1" fmla="*/ 96 h 98"/>
                  <a:gd name="T2" fmla="*/ 2 w 61"/>
                  <a:gd name="T3" fmla="*/ 90 h 98"/>
                  <a:gd name="T4" fmla="*/ 17 w 61"/>
                  <a:gd name="T5" fmla="*/ 62 h 98"/>
                  <a:gd name="T6" fmla="*/ 14 w 61"/>
                  <a:gd name="T7" fmla="*/ 52 h 98"/>
                  <a:gd name="T8" fmla="*/ 1 w 61"/>
                  <a:gd name="T9" fmla="*/ 33 h 98"/>
                  <a:gd name="T10" fmla="*/ 3 w 61"/>
                  <a:gd name="T11" fmla="*/ 19 h 98"/>
                  <a:gd name="T12" fmla="*/ 23 w 61"/>
                  <a:gd name="T13" fmla="*/ 2 h 98"/>
                  <a:gd name="T14" fmla="*/ 55 w 61"/>
                  <a:gd name="T15" fmla="*/ 1 h 98"/>
                  <a:gd name="T16" fmla="*/ 60 w 61"/>
                  <a:gd name="T17" fmla="*/ 7 h 98"/>
                  <a:gd name="T18" fmla="*/ 60 w 61"/>
                  <a:gd name="T19" fmla="*/ 23 h 98"/>
                  <a:gd name="T20" fmla="*/ 61 w 61"/>
                  <a:gd name="T21" fmla="*/ 85 h 98"/>
                  <a:gd name="T22" fmla="*/ 60 w 61"/>
                  <a:gd name="T23" fmla="*/ 92 h 98"/>
                  <a:gd name="T24" fmla="*/ 55 w 61"/>
                  <a:gd name="T25" fmla="*/ 97 h 98"/>
                  <a:gd name="T26" fmla="*/ 51 w 61"/>
                  <a:gd name="T27" fmla="*/ 97 h 98"/>
                  <a:gd name="T28" fmla="*/ 42 w 61"/>
                  <a:gd name="T29" fmla="*/ 88 h 98"/>
                  <a:gd name="T30" fmla="*/ 42 w 61"/>
                  <a:gd name="T31" fmla="*/ 63 h 98"/>
                  <a:gd name="T32" fmla="*/ 40 w 61"/>
                  <a:gd name="T33" fmla="*/ 58 h 98"/>
                  <a:gd name="T34" fmla="*/ 36 w 61"/>
                  <a:gd name="T35" fmla="*/ 61 h 98"/>
                  <a:gd name="T36" fmla="*/ 24 w 61"/>
                  <a:gd name="T37" fmla="*/ 85 h 98"/>
                  <a:gd name="T38" fmla="*/ 3 w 61"/>
                  <a:gd name="T39" fmla="*/ 97 h 98"/>
                  <a:gd name="T40" fmla="*/ 0 w 61"/>
                  <a:gd name="T41" fmla="*/ 96 h 98"/>
                  <a:gd name="T42" fmla="*/ 42 w 61"/>
                  <a:gd name="T43" fmla="*/ 30 h 98"/>
                  <a:gd name="T44" fmla="*/ 42 w 61"/>
                  <a:gd name="T45" fmla="*/ 30 h 98"/>
                  <a:gd name="T46" fmla="*/ 43 w 61"/>
                  <a:gd name="T47" fmla="*/ 23 h 98"/>
                  <a:gd name="T48" fmla="*/ 39 w 61"/>
                  <a:gd name="T49" fmla="*/ 18 h 98"/>
                  <a:gd name="T50" fmla="*/ 25 w 61"/>
                  <a:gd name="T51" fmla="*/ 20 h 98"/>
                  <a:gd name="T52" fmla="*/ 21 w 61"/>
                  <a:gd name="T53" fmla="*/ 27 h 98"/>
                  <a:gd name="T54" fmla="*/ 30 w 61"/>
                  <a:gd name="T55" fmla="*/ 40 h 98"/>
                  <a:gd name="T56" fmla="*/ 37 w 61"/>
                  <a:gd name="T57" fmla="*/ 41 h 98"/>
                  <a:gd name="T58" fmla="*/ 42 w 61"/>
                  <a:gd name="T59" fmla="*/ 35 h 98"/>
                  <a:gd name="T60" fmla="*/ 42 w 61"/>
                  <a:gd name="T61" fmla="*/ 3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98">
                    <a:moveTo>
                      <a:pt x="0" y="96"/>
                    </a:moveTo>
                    <a:cubicBezTo>
                      <a:pt x="0" y="94"/>
                      <a:pt x="1" y="92"/>
                      <a:pt x="2" y="90"/>
                    </a:cubicBezTo>
                    <a:cubicBezTo>
                      <a:pt x="7" y="81"/>
                      <a:pt x="12" y="72"/>
                      <a:pt x="17" y="62"/>
                    </a:cubicBezTo>
                    <a:cubicBezTo>
                      <a:pt x="20" y="56"/>
                      <a:pt x="20" y="55"/>
                      <a:pt x="14" y="52"/>
                    </a:cubicBezTo>
                    <a:cubicBezTo>
                      <a:pt x="6" y="48"/>
                      <a:pt x="2" y="42"/>
                      <a:pt x="1" y="33"/>
                    </a:cubicBezTo>
                    <a:cubicBezTo>
                      <a:pt x="1" y="28"/>
                      <a:pt x="1" y="24"/>
                      <a:pt x="3" y="19"/>
                    </a:cubicBezTo>
                    <a:cubicBezTo>
                      <a:pt x="6" y="9"/>
                      <a:pt x="13" y="3"/>
                      <a:pt x="23" y="2"/>
                    </a:cubicBezTo>
                    <a:cubicBezTo>
                      <a:pt x="33" y="0"/>
                      <a:pt x="44" y="1"/>
                      <a:pt x="55" y="1"/>
                    </a:cubicBezTo>
                    <a:cubicBezTo>
                      <a:pt x="59" y="1"/>
                      <a:pt x="60" y="2"/>
                      <a:pt x="60" y="7"/>
                    </a:cubicBezTo>
                    <a:cubicBezTo>
                      <a:pt x="61" y="12"/>
                      <a:pt x="60" y="17"/>
                      <a:pt x="60" y="23"/>
                    </a:cubicBezTo>
                    <a:cubicBezTo>
                      <a:pt x="60" y="43"/>
                      <a:pt x="61" y="64"/>
                      <a:pt x="61" y="85"/>
                    </a:cubicBezTo>
                    <a:cubicBezTo>
                      <a:pt x="61" y="87"/>
                      <a:pt x="61" y="90"/>
                      <a:pt x="60" y="92"/>
                    </a:cubicBezTo>
                    <a:cubicBezTo>
                      <a:pt x="60" y="96"/>
                      <a:pt x="59" y="97"/>
                      <a:pt x="55" y="97"/>
                    </a:cubicBezTo>
                    <a:cubicBezTo>
                      <a:pt x="54" y="97"/>
                      <a:pt x="53" y="97"/>
                      <a:pt x="51" y="97"/>
                    </a:cubicBezTo>
                    <a:cubicBezTo>
                      <a:pt x="43" y="97"/>
                      <a:pt x="42" y="97"/>
                      <a:pt x="42" y="88"/>
                    </a:cubicBezTo>
                    <a:cubicBezTo>
                      <a:pt x="42" y="79"/>
                      <a:pt x="42" y="71"/>
                      <a:pt x="42" y="63"/>
                    </a:cubicBezTo>
                    <a:cubicBezTo>
                      <a:pt x="42" y="61"/>
                      <a:pt x="43" y="59"/>
                      <a:pt x="40" y="58"/>
                    </a:cubicBezTo>
                    <a:cubicBezTo>
                      <a:pt x="38" y="58"/>
                      <a:pt x="37" y="59"/>
                      <a:pt x="36" y="61"/>
                    </a:cubicBezTo>
                    <a:cubicBezTo>
                      <a:pt x="32" y="69"/>
                      <a:pt x="27" y="77"/>
                      <a:pt x="24" y="85"/>
                    </a:cubicBezTo>
                    <a:cubicBezTo>
                      <a:pt x="19" y="97"/>
                      <a:pt x="16" y="98"/>
                      <a:pt x="3" y="97"/>
                    </a:cubicBezTo>
                    <a:cubicBezTo>
                      <a:pt x="2" y="97"/>
                      <a:pt x="1" y="97"/>
                      <a:pt x="0" y="96"/>
                    </a:cubicBezTo>
                    <a:close/>
                    <a:moveTo>
                      <a:pt x="42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7"/>
                      <a:pt x="42" y="25"/>
                      <a:pt x="43" y="23"/>
                    </a:cubicBezTo>
                    <a:cubicBezTo>
                      <a:pt x="43" y="20"/>
                      <a:pt x="41" y="19"/>
                      <a:pt x="39" y="18"/>
                    </a:cubicBezTo>
                    <a:cubicBezTo>
                      <a:pt x="34" y="18"/>
                      <a:pt x="30" y="18"/>
                      <a:pt x="25" y="20"/>
                    </a:cubicBezTo>
                    <a:cubicBezTo>
                      <a:pt x="23" y="21"/>
                      <a:pt x="21" y="24"/>
                      <a:pt x="21" y="27"/>
                    </a:cubicBezTo>
                    <a:cubicBezTo>
                      <a:pt x="19" y="34"/>
                      <a:pt x="23" y="39"/>
                      <a:pt x="30" y="40"/>
                    </a:cubicBezTo>
                    <a:cubicBezTo>
                      <a:pt x="32" y="41"/>
                      <a:pt x="35" y="41"/>
                      <a:pt x="37" y="41"/>
                    </a:cubicBezTo>
                    <a:cubicBezTo>
                      <a:pt x="42" y="40"/>
                      <a:pt x="42" y="39"/>
                      <a:pt x="42" y="35"/>
                    </a:cubicBezTo>
                    <a:cubicBezTo>
                      <a:pt x="42" y="33"/>
                      <a:pt x="42" y="31"/>
                      <a:pt x="42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69" name="Freeform 29"/>
              <p:cNvSpPr>
                <a:spLocks noEditPoints="1"/>
              </p:cNvSpPr>
              <p:nvPr/>
            </p:nvSpPr>
            <p:spPr bwMode="auto">
              <a:xfrm>
                <a:off x="1607545" y="813228"/>
                <a:ext cx="38118" cy="40841"/>
              </a:xfrm>
              <a:custGeom>
                <a:avLst/>
                <a:gdLst>
                  <a:gd name="T0" fmla="*/ 45 w 92"/>
                  <a:gd name="T1" fmla="*/ 0 h 99"/>
                  <a:gd name="T2" fmla="*/ 58 w 92"/>
                  <a:gd name="T3" fmla="*/ 10 h 99"/>
                  <a:gd name="T4" fmla="*/ 89 w 92"/>
                  <a:gd name="T5" fmla="*/ 89 h 99"/>
                  <a:gd name="T6" fmla="*/ 83 w 92"/>
                  <a:gd name="T7" fmla="*/ 97 h 99"/>
                  <a:gd name="T8" fmla="*/ 70 w 92"/>
                  <a:gd name="T9" fmla="*/ 87 h 99"/>
                  <a:gd name="T10" fmla="*/ 55 w 92"/>
                  <a:gd name="T11" fmla="*/ 77 h 99"/>
                  <a:gd name="T12" fmla="*/ 35 w 92"/>
                  <a:gd name="T13" fmla="*/ 77 h 99"/>
                  <a:gd name="T14" fmla="*/ 23 w 92"/>
                  <a:gd name="T15" fmla="*/ 85 h 99"/>
                  <a:gd name="T16" fmla="*/ 20 w 92"/>
                  <a:gd name="T17" fmla="*/ 91 h 99"/>
                  <a:gd name="T18" fmla="*/ 5 w 92"/>
                  <a:gd name="T19" fmla="*/ 97 h 99"/>
                  <a:gd name="T20" fmla="*/ 1 w 92"/>
                  <a:gd name="T21" fmla="*/ 92 h 99"/>
                  <a:gd name="T22" fmla="*/ 12 w 92"/>
                  <a:gd name="T23" fmla="*/ 63 h 99"/>
                  <a:gd name="T24" fmla="*/ 34 w 92"/>
                  <a:gd name="T25" fmla="*/ 8 h 99"/>
                  <a:gd name="T26" fmla="*/ 45 w 92"/>
                  <a:gd name="T27" fmla="*/ 0 h 99"/>
                  <a:gd name="T28" fmla="*/ 47 w 92"/>
                  <a:gd name="T29" fmla="*/ 28 h 99"/>
                  <a:gd name="T30" fmla="*/ 45 w 92"/>
                  <a:gd name="T31" fmla="*/ 28 h 99"/>
                  <a:gd name="T32" fmla="*/ 34 w 92"/>
                  <a:gd name="T33" fmla="*/ 56 h 99"/>
                  <a:gd name="T34" fmla="*/ 37 w 92"/>
                  <a:gd name="T35" fmla="*/ 59 h 99"/>
                  <a:gd name="T36" fmla="*/ 54 w 92"/>
                  <a:gd name="T37" fmla="*/ 59 h 99"/>
                  <a:gd name="T38" fmla="*/ 57 w 92"/>
                  <a:gd name="T39" fmla="*/ 54 h 99"/>
                  <a:gd name="T40" fmla="*/ 47 w 92"/>
                  <a:gd name="T41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9">
                    <a:moveTo>
                      <a:pt x="45" y="0"/>
                    </a:moveTo>
                    <a:cubicBezTo>
                      <a:pt x="54" y="1"/>
                      <a:pt x="55" y="1"/>
                      <a:pt x="58" y="10"/>
                    </a:cubicBezTo>
                    <a:cubicBezTo>
                      <a:pt x="68" y="36"/>
                      <a:pt x="79" y="62"/>
                      <a:pt x="89" y="89"/>
                    </a:cubicBezTo>
                    <a:cubicBezTo>
                      <a:pt x="92" y="96"/>
                      <a:pt x="90" y="97"/>
                      <a:pt x="83" y="97"/>
                    </a:cubicBezTo>
                    <a:cubicBezTo>
                      <a:pt x="75" y="97"/>
                      <a:pt x="72" y="95"/>
                      <a:pt x="70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48" y="77"/>
                      <a:pt x="41" y="77"/>
                      <a:pt x="35" y="77"/>
                    </a:cubicBezTo>
                    <a:cubicBezTo>
                      <a:pt x="26" y="77"/>
                      <a:pt x="25" y="77"/>
                      <a:pt x="23" y="85"/>
                    </a:cubicBezTo>
                    <a:cubicBezTo>
                      <a:pt x="22" y="87"/>
                      <a:pt x="21" y="89"/>
                      <a:pt x="20" y="91"/>
                    </a:cubicBezTo>
                    <a:cubicBezTo>
                      <a:pt x="17" y="96"/>
                      <a:pt x="10" y="99"/>
                      <a:pt x="5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5" y="82"/>
                      <a:pt x="9" y="73"/>
                      <a:pt x="12" y="63"/>
                    </a:cubicBezTo>
                    <a:cubicBezTo>
                      <a:pt x="20" y="45"/>
                      <a:pt x="27" y="26"/>
                      <a:pt x="34" y="8"/>
                    </a:cubicBezTo>
                    <a:cubicBezTo>
                      <a:pt x="36" y="1"/>
                      <a:pt x="38" y="0"/>
                      <a:pt x="45" y="0"/>
                    </a:cubicBezTo>
                    <a:close/>
                    <a:moveTo>
                      <a:pt x="47" y="28"/>
                    </a:moveTo>
                    <a:cubicBezTo>
                      <a:pt x="46" y="28"/>
                      <a:pt x="45" y="28"/>
                      <a:pt x="45" y="28"/>
                    </a:cubicBezTo>
                    <a:cubicBezTo>
                      <a:pt x="41" y="37"/>
                      <a:pt x="38" y="46"/>
                      <a:pt x="34" y="56"/>
                    </a:cubicBezTo>
                    <a:cubicBezTo>
                      <a:pt x="33" y="58"/>
                      <a:pt x="34" y="59"/>
                      <a:pt x="37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8" y="59"/>
                      <a:pt x="58" y="58"/>
                      <a:pt x="57" y="54"/>
                    </a:cubicBezTo>
                    <a:cubicBezTo>
                      <a:pt x="54" y="45"/>
                      <a:pt x="50" y="37"/>
                      <a:pt x="47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0" name="Freeform 30"/>
              <p:cNvSpPr>
                <a:spLocks noEditPoints="1"/>
              </p:cNvSpPr>
              <p:nvPr/>
            </p:nvSpPr>
            <p:spPr bwMode="auto">
              <a:xfrm>
                <a:off x="1655192" y="928263"/>
                <a:ext cx="38118" cy="40841"/>
              </a:xfrm>
              <a:custGeom>
                <a:avLst/>
                <a:gdLst>
                  <a:gd name="T0" fmla="*/ 44 w 91"/>
                  <a:gd name="T1" fmla="*/ 77 h 99"/>
                  <a:gd name="T2" fmla="*/ 32 w 91"/>
                  <a:gd name="T3" fmla="*/ 77 h 99"/>
                  <a:gd name="T4" fmla="*/ 22 w 91"/>
                  <a:gd name="T5" fmla="*/ 84 h 99"/>
                  <a:gd name="T6" fmla="*/ 21 w 91"/>
                  <a:gd name="T7" fmla="*/ 88 h 99"/>
                  <a:gd name="T8" fmla="*/ 2 w 91"/>
                  <a:gd name="T9" fmla="*/ 96 h 99"/>
                  <a:gd name="T10" fmla="*/ 0 w 91"/>
                  <a:gd name="T11" fmla="*/ 93 h 99"/>
                  <a:gd name="T12" fmla="*/ 2 w 91"/>
                  <a:gd name="T13" fmla="*/ 88 h 99"/>
                  <a:gd name="T14" fmla="*/ 32 w 91"/>
                  <a:gd name="T15" fmla="*/ 10 h 99"/>
                  <a:gd name="T16" fmla="*/ 35 w 91"/>
                  <a:gd name="T17" fmla="*/ 4 h 99"/>
                  <a:gd name="T18" fmla="*/ 42 w 91"/>
                  <a:gd name="T19" fmla="*/ 0 h 99"/>
                  <a:gd name="T20" fmla="*/ 58 w 91"/>
                  <a:gd name="T21" fmla="*/ 11 h 99"/>
                  <a:gd name="T22" fmla="*/ 87 w 91"/>
                  <a:gd name="T23" fmla="*/ 87 h 99"/>
                  <a:gd name="T24" fmla="*/ 80 w 91"/>
                  <a:gd name="T25" fmla="*/ 97 h 99"/>
                  <a:gd name="T26" fmla="*/ 69 w 91"/>
                  <a:gd name="T27" fmla="*/ 87 h 99"/>
                  <a:gd name="T28" fmla="*/ 55 w 91"/>
                  <a:gd name="T29" fmla="*/ 77 h 99"/>
                  <a:gd name="T30" fmla="*/ 44 w 91"/>
                  <a:gd name="T31" fmla="*/ 77 h 99"/>
                  <a:gd name="T32" fmla="*/ 44 w 91"/>
                  <a:gd name="T33" fmla="*/ 77 h 99"/>
                  <a:gd name="T34" fmla="*/ 45 w 91"/>
                  <a:gd name="T35" fmla="*/ 25 h 99"/>
                  <a:gd name="T36" fmla="*/ 40 w 91"/>
                  <a:gd name="T37" fmla="*/ 37 h 99"/>
                  <a:gd name="T38" fmla="*/ 35 w 91"/>
                  <a:gd name="T39" fmla="*/ 52 h 99"/>
                  <a:gd name="T40" fmla="*/ 40 w 91"/>
                  <a:gd name="T41" fmla="*/ 60 h 99"/>
                  <a:gd name="T42" fmla="*/ 54 w 91"/>
                  <a:gd name="T43" fmla="*/ 59 h 99"/>
                  <a:gd name="T44" fmla="*/ 57 w 91"/>
                  <a:gd name="T45" fmla="*/ 55 h 99"/>
                  <a:gd name="T46" fmla="*/ 45 w 91"/>
                  <a:gd name="T47" fmla="*/ 2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99">
                    <a:moveTo>
                      <a:pt x="44" y="77"/>
                    </a:moveTo>
                    <a:cubicBezTo>
                      <a:pt x="40" y="77"/>
                      <a:pt x="36" y="77"/>
                      <a:pt x="32" y="77"/>
                    </a:cubicBezTo>
                    <a:cubicBezTo>
                      <a:pt x="26" y="77"/>
                      <a:pt x="23" y="79"/>
                      <a:pt x="22" y="84"/>
                    </a:cubicBezTo>
                    <a:cubicBezTo>
                      <a:pt x="21" y="85"/>
                      <a:pt x="21" y="87"/>
                      <a:pt x="21" y="88"/>
                    </a:cubicBezTo>
                    <a:cubicBezTo>
                      <a:pt x="18" y="95"/>
                      <a:pt x="9" y="99"/>
                      <a:pt x="2" y="96"/>
                    </a:cubicBezTo>
                    <a:cubicBezTo>
                      <a:pt x="0" y="95"/>
                      <a:pt x="0" y="94"/>
                      <a:pt x="0" y="93"/>
                    </a:cubicBezTo>
                    <a:cubicBezTo>
                      <a:pt x="1" y="91"/>
                      <a:pt x="1" y="90"/>
                      <a:pt x="2" y="88"/>
                    </a:cubicBezTo>
                    <a:cubicBezTo>
                      <a:pt x="12" y="62"/>
                      <a:pt x="22" y="36"/>
                      <a:pt x="32" y="10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6" y="2"/>
                      <a:pt x="38" y="0"/>
                      <a:pt x="42" y="0"/>
                    </a:cubicBezTo>
                    <a:cubicBezTo>
                      <a:pt x="53" y="0"/>
                      <a:pt x="54" y="1"/>
                      <a:pt x="58" y="11"/>
                    </a:cubicBezTo>
                    <a:cubicBezTo>
                      <a:pt x="68" y="37"/>
                      <a:pt x="78" y="62"/>
                      <a:pt x="87" y="87"/>
                    </a:cubicBezTo>
                    <a:cubicBezTo>
                      <a:pt x="91" y="96"/>
                      <a:pt x="89" y="98"/>
                      <a:pt x="80" y="97"/>
                    </a:cubicBezTo>
                    <a:cubicBezTo>
                      <a:pt x="73" y="96"/>
                      <a:pt x="71" y="94"/>
                      <a:pt x="69" y="87"/>
                    </a:cubicBezTo>
                    <a:cubicBezTo>
                      <a:pt x="67" y="78"/>
                      <a:pt x="64" y="76"/>
                      <a:pt x="55" y="77"/>
                    </a:cubicBezTo>
                    <a:cubicBezTo>
                      <a:pt x="51" y="77"/>
                      <a:pt x="48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lose/>
                    <a:moveTo>
                      <a:pt x="45" y="25"/>
                    </a:moveTo>
                    <a:cubicBezTo>
                      <a:pt x="43" y="30"/>
                      <a:pt x="42" y="34"/>
                      <a:pt x="40" y="37"/>
                    </a:cubicBezTo>
                    <a:cubicBezTo>
                      <a:pt x="38" y="42"/>
                      <a:pt x="36" y="47"/>
                      <a:pt x="35" y="52"/>
                    </a:cubicBezTo>
                    <a:cubicBezTo>
                      <a:pt x="33" y="57"/>
                      <a:pt x="34" y="59"/>
                      <a:pt x="40" y="60"/>
                    </a:cubicBezTo>
                    <a:cubicBezTo>
                      <a:pt x="45" y="60"/>
                      <a:pt x="49" y="60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5" y="2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1" name="Freeform 31"/>
              <p:cNvSpPr>
                <a:spLocks noEditPoints="1"/>
              </p:cNvSpPr>
              <p:nvPr/>
            </p:nvSpPr>
            <p:spPr bwMode="auto">
              <a:xfrm>
                <a:off x="1396535" y="812548"/>
                <a:ext cx="38799" cy="40841"/>
              </a:xfrm>
              <a:custGeom>
                <a:avLst/>
                <a:gdLst>
                  <a:gd name="T0" fmla="*/ 54 w 93"/>
                  <a:gd name="T1" fmla="*/ 78 h 99"/>
                  <a:gd name="T2" fmla="*/ 43 w 93"/>
                  <a:gd name="T3" fmla="*/ 77 h 99"/>
                  <a:gd name="T4" fmla="*/ 30 w 93"/>
                  <a:gd name="T5" fmla="*/ 79 h 99"/>
                  <a:gd name="T6" fmla="*/ 20 w 93"/>
                  <a:gd name="T7" fmla="*/ 92 h 99"/>
                  <a:gd name="T8" fmla="*/ 13 w 93"/>
                  <a:gd name="T9" fmla="*/ 98 h 99"/>
                  <a:gd name="T10" fmla="*/ 5 w 93"/>
                  <a:gd name="T11" fmla="*/ 87 h 99"/>
                  <a:gd name="T12" fmla="*/ 34 w 93"/>
                  <a:gd name="T13" fmla="*/ 10 h 99"/>
                  <a:gd name="T14" fmla="*/ 53 w 93"/>
                  <a:gd name="T15" fmla="*/ 2 h 99"/>
                  <a:gd name="T16" fmla="*/ 59 w 93"/>
                  <a:gd name="T17" fmla="*/ 9 h 99"/>
                  <a:gd name="T18" fmla="*/ 67 w 93"/>
                  <a:gd name="T19" fmla="*/ 31 h 99"/>
                  <a:gd name="T20" fmla="*/ 89 w 93"/>
                  <a:gd name="T21" fmla="*/ 88 h 99"/>
                  <a:gd name="T22" fmla="*/ 81 w 93"/>
                  <a:gd name="T23" fmla="*/ 98 h 99"/>
                  <a:gd name="T24" fmla="*/ 71 w 93"/>
                  <a:gd name="T25" fmla="*/ 90 h 99"/>
                  <a:gd name="T26" fmla="*/ 71 w 93"/>
                  <a:gd name="T27" fmla="*/ 87 h 99"/>
                  <a:gd name="T28" fmla="*/ 57 w 93"/>
                  <a:gd name="T29" fmla="*/ 78 h 99"/>
                  <a:gd name="T30" fmla="*/ 54 w 93"/>
                  <a:gd name="T31" fmla="*/ 78 h 99"/>
                  <a:gd name="T32" fmla="*/ 47 w 93"/>
                  <a:gd name="T33" fmla="*/ 27 h 99"/>
                  <a:gd name="T34" fmla="*/ 36 w 93"/>
                  <a:gd name="T35" fmla="*/ 55 h 99"/>
                  <a:gd name="T36" fmla="*/ 41 w 93"/>
                  <a:gd name="T37" fmla="*/ 61 h 99"/>
                  <a:gd name="T38" fmla="*/ 56 w 93"/>
                  <a:gd name="T39" fmla="*/ 60 h 99"/>
                  <a:gd name="T40" fmla="*/ 58 w 93"/>
                  <a:gd name="T41" fmla="*/ 57 h 99"/>
                  <a:gd name="T42" fmla="*/ 54 w 93"/>
                  <a:gd name="T43" fmla="*/ 45 h 99"/>
                  <a:gd name="T44" fmla="*/ 47 w 93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99">
                    <a:moveTo>
                      <a:pt x="54" y="78"/>
                    </a:moveTo>
                    <a:cubicBezTo>
                      <a:pt x="50" y="78"/>
                      <a:pt x="46" y="78"/>
                      <a:pt x="43" y="77"/>
                    </a:cubicBezTo>
                    <a:cubicBezTo>
                      <a:pt x="38" y="77"/>
                      <a:pt x="34" y="77"/>
                      <a:pt x="30" y="79"/>
                    </a:cubicBezTo>
                    <a:cubicBezTo>
                      <a:pt x="24" y="81"/>
                      <a:pt x="22" y="86"/>
                      <a:pt x="20" y="92"/>
                    </a:cubicBezTo>
                    <a:cubicBezTo>
                      <a:pt x="19" y="98"/>
                      <a:pt x="19" y="98"/>
                      <a:pt x="13" y="98"/>
                    </a:cubicBezTo>
                    <a:cubicBezTo>
                      <a:pt x="0" y="98"/>
                      <a:pt x="1" y="98"/>
                      <a:pt x="5" y="87"/>
                    </a:cubicBezTo>
                    <a:cubicBezTo>
                      <a:pt x="15" y="61"/>
                      <a:pt x="24" y="36"/>
                      <a:pt x="34" y="10"/>
                    </a:cubicBezTo>
                    <a:cubicBezTo>
                      <a:pt x="37" y="1"/>
                      <a:pt x="44" y="0"/>
                      <a:pt x="53" y="2"/>
                    </a:cubicBezTo>
                    <a:cubicBezTo>
                      <a:pt x="56" y="3"/>
                      <a:pt x="58" y="6"/>
                      <a:pt x="59" y="9"/>
                    </a:cubicBezTo>
                    <a:cubicBezTo>
                      <a:pt x="61" y="16"/>
                      <a:pt x="64" y="23"/>
                      <a:pt x="67" y="31"/>
                    </a:cubicBezTo>
                    <a:cubicBezTo>
                      <a:pt x="74" y="50"/>
                      <a:pt x="82" y="69"/>
                      <a:pt x="89" y="88"/>
                    </a:cubicBezTo>
                    <a:cubicBezTo>
                      <a:pt x="93" y="97"/>
                      <a:pt x="91" y="99"/>
                      <a:pt x="81" y="98"/>
                    </a:cubicBezTo>
                    <a:cubicBezTo>
                      <a:pt x="76" y="98"/>
                      <a:pt x="73" y="95"/>
                      <a:pt x="71" y="90"/>
                    </a:cubicBezTo>
                    <a:cubicBezTo>
                      <a:pt x="71" y="89"/>
                      <a:pt x="71" y="88"/>
                      <a:pt x="71" y="87"/>
                    </a:cubicBezTo>
                    <a:cubicBezTo>
                      <a:pt x="69" y="80"/>
                      <a:pt x="65" y="77"/>
                      <a:pt x="57" y="78"/>
                    </a:cubicBezTo>
                    <a:cubicBezTo>
                      <a:pt x="56" y="78"/>
                      <a:pt x="55" y="78"/>
                      <a:pt x="54" y="78"/>
                    </a:cubicBezTo>
                    <a:close/>
                    <a:moveTo>
                      <a:pt x="47" y="27"/>
                    </a:moveTo>
                    <a:cubicBezTo>
                      <a:pt x="42" y="37"/>
                      <a:pt x="38" y="46"/>
                      <a:pt x="36" y="55"/>
                    </a:cubicBezTo>
                    <a:cubicBezTo>
                      <a:pt x="35" y="59"/>
                      <a:pt x="36" y="60"/>
                      <a:pt x="41" y="61"/>
                    </a:cubicBezTo>
                    <a:cubicBezTo>
                      <a:pt x="46" y="61"/>
                      <a:pt x="51" y="60"/>
                      <a:pt x="56" y="60"/>
                    </a:cubicBezTo>
                    <a:cubicBezTo>
                      <a:pt x="59" y="60"/>
                      <a:pt x="59" y="58"/>
                      <a:pt x="58" y="57"/>
                    </a:cubicBezTo>
                    <a:cubicBezTo>
                      <a:pt x="57" y="53"/>
                      <a:pt x="56" y="49"/>
                      <a:pt x="54" y="45"/>
                    </a:cubicBezTo>
                    <a:cubicBezTo>
                      <a:pt x="52" y="39"/>
                      <a:pt x="50" y="34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2" name="Freeform 32"/>
              <p:cNvSpPr>
                <a:spLocks noEditPoints="1"/>
              </p:cNvSpPr>
              <p:nvPr/>
            </p:nvSpPr>
            <p:spPr bwMode="auto">
              <a:xfrm>
                <a:off x="1276055" y="813228"/>
                <a:ext cx="37437" cy="40841"/>
              </a:xfrm>
              <a:custGeom>
                <a:avLst/>
                <a:gdLst>
                  <a:gd name="T0" fmla="*/ 46 w 91"/>
                  <a:gd name="T1" fmla="*/ 77 h 99"/>
                  <a:gd name="T2" fmla="*/ 32 w 91"/>
                  <a:gd name="T3" fmla="*/ 77 h 99"/>
                  <a:gd name="T4" fmla="*/ 24 w 91"/>
                  <a:gd name="T5" fmla="*/ 82 h 99"/>
                  <a:gd name="T6" fmla="*/ 21 w 91"/>
                  <a:gd name="T7" fmla="*/ 90 h 99"/>
                  <a:gd name="T8" fmla="*/ 5 w 91"/>
                  <a:gd name="T9" fmla="*/ 97 h 99"/>
                  <a:gd name="T10" fmla="*/ 2 w 91"/>
                  <a:gd name="T11" fmla="*/ 92 h 99"/>
                  <a:gd name="T12" fmla="*/ 33 w 91"/>
                  <a:gd name="T13" fmla="*/ 10 h 99"/>
                  <a:gd name="T14" fmla="*/ 46 w 91"/>
                  <a:gd name="T15" fmla="*/ 0 h 99"/>
                  <a:gd name="T16" fmla="*/ 58 w 91"/>
                  <a:gd name="T17" fmla="*/ 8 h 99"/>
                  <a:gd name="T18" fmla="*/ 90 w 91"/>
                  <a:gd name="T19" fmla="*/ 91 h 99"/>
                  <a:gd name="T20" fmla="*/ 85 w 91"/>
                  <a:gd name="T21" fmla="*/ 97 h 99"/>
                  <a:gd name="T22" fmla="*/ 85 w 91"/>
                  <a:gd name="T23" fmla="*/ 97 h 99"/>
                  <a:gd name="T24" fmla="*/ 70 w 91"/>
                  <a:gd name="T25" fmla="*/ 88 h 99"/>
                  <a:gd name="T26" fmla="*/ 55 w 91"/>
                  <a:gd name="T27" fmla="*/ 77 h 99"/>
                  <a:gd name="T28" fmla="*/ 46 w 91"/>
                  <a:gd name="T29" fmla="*/ 77 h 99"/>
                  <a:gd name="T30" fmla="*/ 46 w 91"/>
                  <a:gd name="T31" fmla="*/ 77 h 99"/>
                  <a:gd name="T32" fmla="*/ 47 w 91"/>
                  <a:gd name="T33" fmla="*/ 27 h 99"/>
                  <a:gd name="T34" fmla="*/ 46 w 91"/>
                  <a:gd name="T35" fmla="*/ 27 h 99"/>
                  <a:gd name="T36" fmla="*/ 34 w 91"/>
                  <a:gd name="T37" fmla="*/ 55 h 99"/>
                  <a:gd name="T38" fmla="*/ 37 w 91"/>
                  <a:gd name="T39" fmla="*/ 59 h 99"/>
                  <a:gd name="T40" fmla="*/ 55 w 91"/>
                  <a:gd name="T41" fmla="*/ 59 h 99"/>
                  <a:gd name="T42" fmla="*/ 58 w 91"/>
                  <a:gd name="T43" fmla="*/ 54 h 99"/>
                  <a:gd name="T44" fmla="*/ 47 w 91"/>
                  <a:gd name="T45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9">
                    <a:moveTo>
                      <a:pt x="46" y="77"/>
                    </a:moveTo>
                    <a:cubicBezTo>
                      <a:pt x="41" y="77"/>
                      <a:pt x="37" y="77"/>
                      <a:pt x="32" y="77"/>
                    </a:cubicBezTo>
                    <a:cubicBezTo>
                      <a:pt x="28" y="77"/>
                      <a:pt x="25" y="78"/>
                      <a:pt x="24" y="82"/>
                    </a:cubicBezTo>
                    <a:cubicBezTo>
                      <a:pt x="23" y="85"/>
                      <a:pt x="22" y="88"/>
                      <a:pt x="21" y="90"/>
                    </a:cubicBezTo>
                    <a:cubicBezTo>
                      <a:pt x="17" y="96"/>
                      <a:pt x="11" y="99"/>
                      <a:pt x="5" y="97"/>
                    </a:cubicBezTo>
                    <a:cubicBezTo>
                      <a:pt x="1" y="97"/>
                      <a:pt x="0" y="95"/>
                      <a:pt x="2" y="92"/>
                    </a:cubicBezTo>
                    <a:cubicBezTo>
                      <a:pt x="12" y="64"/>
                      <a:pt x="23" y="37"/>
                      <a:pt x="33" y="10"/>
                    </a:cubicBezTo>
                    <a:cubicBezTo>
                      <a:pt x="36" y="2"/>
                      <a:pt x="39" y="0"/>
                      <a:pt x="46" y="0"/>
                    </a:cubicBezTo>
                    <a:cubicBezTo>
                      <a:pt x="52" y="0"/>
                      <a:pt x="56" y="3"/>
                      <a:pt x="58" y="8"/>
                    </a:cubicBezTo>
                    <a:cubicBezTo>
                      <a:pt x="69" y="36"/>
                      <a:pt x="79" y="63"/>
                      <a:pt x="90" y="91"/>
                    </a:cubicBezTo>
                    <a:cubicBezTo>
                      <a:pt x="91" y="96"/>
                      <a:pt x="91" y="97"/>
                      <a:pt x="85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5" y="98"/>
                      <a:pt x="74" y="97"/>
                      <a:pt x="70" y="88"/>
                    </a:cubicBezTo>
                    <a:cubicBezTo>
                      <a:pt x="66" y="75"/>
                      <a:pt x="67" y="77"/>
                      <a:pt x="55" y="77"/>
                    </a:cubicBezTo>
                    <a:cubicBezTo>
                      <a:pt x="52" y="77"/>
                      <a:pt x="49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47" y="27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2" y="36"/>
                      <a:pt x="38" y="46"/>
                      <a:pt x="34" y="55"/>
                    </a:cubicBezTo>
                    <a:cubicBezTo>
                      <a:pt x="33" y="58"/>
                      <a:pt x="35" y="59"/>
                      <a:pt x="37" y="59"/>
                    </a:cubicBezTo>
                    <a:cubicBezTo>
                      <a:pt x="43" y="59"/>
                      <a:pt x="49" y="59"/>
                      <a:pt x="55" y="59"/>
                    </a:cubicBezTo>
                    <a:cubicBezTo>
                      <a:pt x="58" y="59"/>
                      <a:pt x="59" y="58"/>
                      <a:pt x="58" y="54"/>
                    </a:cubicBezTo>
                    <a:cubicBezTo>
                      <a:pt x="54" y="45"/>
                      <a:pt x="50" y="36"/>
                      <a:pt x="47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3" name="Freeform 33"/>
              <p:cNvSpPr>
                <a:spLocks noEditPoints="1"/>
              </p:cNvSpPr>
              <p:nvPr/>
            </p:nvSpPr>
            <p:spPr bwMode="auto">
              <a:xfrm>
                <a:off x="1388367" y="871086"/>
                <a:ext cx="37437" cy="39479"/>
              </a:xfrm>
              <a:custGeom>
                <a:avLst/>
                <a:gdLst>
                  <a:gd name="T0" fmla="*/ 0 w 90"/>
                  <a:gd name="T1" fmla="*/ 96 h 97"/>
                  <a:gd name="T2" fmla="*/ 2 w 90"/>
                  <a:gd name="T3" fmla="*/ 89 h 97"/>
                  <a:gd name="T4" fmla="*/ 33 w 90"/>
                  <a:gd name="T5" fmla="*/ 7 h 97"/>
                  <a:gd name="T6" fmla="*/ 43 w 90"/>
                  <a:gd name="T7" fmla="*/ 0 h 97"/>
                  <a:gd name="T8" fmla="*/ 47 w 90"/>
                  <a:gd name="T9" fmla="*/ 0 h 97"/>
                  <a:gd name="T10" fmla="*/ 57 w 90"/>
                  <a:gd name="T11" fmla="*/ 7 h 97"/>
                  <a:gd name="T12" fmla="*/ 83 w 90"/>
                  <a:gd name="T13" fmla="*/ 74 h 97"/>
                  <a:gd name="T14" fmla="*/ 88 w 90"/>
                  <a:gd name="T15" fmla="*/ 89 h 97"/>
                  <a:gd name="T16" fmla="*/ 84 w 90"/>
                  <a:gd name="T17" fmla="*/ 96 h 97"/>
                  <a:gd name="T18" fmla="*/ 69 w 90"/>
                  <a:gd name="T19" fmla="*/ 87 h 97"/>
                  <a:gd name="T20" fmla="*/ 55 w 90"/>
                  <a:gd name="T21" fmla="*/ 76 h 97"/>
                  <a:gd name="T22" fmla="*/ 41 w 90"/>
                  <a:gd name="T23" fmla="*/ 76 h 97"/>
                  <a:gd name="T24" fmla="*/ 30 w 90"/>
                  <a:gd name="T25" fmla="*/ 77 h 97"/>
                  <a:gd name="T26" fmla="*/ 19 w 90"/>
                  <a:gd name="T27" fmla="*/ 89 h 97"/>
                  <a:gd name="T28" fmla="*/ 11 w 90"/>
                  <a:gd name="T29" fmla="*/ 96 h 97"/>
                  <a:gd name="T30" fmla="*/ 0 w 90"/>
                  <a:gd name="T31" fmla="*/ 96 h 97"/>
                  <a:gd name="T32" fmla="*/ 46 w 90"/>
                  <a:gd name="T33" fmla="*/ 26 h 97"/>
                  <a:gd name="T34" fmla="*/ 44 w 90"/>
                  <a:gd name="T35" fmla="*/ 26 h 97"/>
                  <a:gd name="T36" fmla="*/ 33 w 90"/>
                  <a:gd name="T37" fmla="*/ 54 h 97"/>
                  <a:gd name="T38" fmla="*/ 36 w 90"/>
                  <a:gd name="T39" fmla="*/ 59 h 97"/>
                  <a:gd name="T40" fmla="*/ 54 w 90"/>
                  <a:gd name="T41" fmla="*/ 59 h 97"/>
                  <a:gd name="T42" fmla="*/ 57 w 90"/>
                  <a:gd name="T43" fmla="*/ 55 h 97"/>
                  <a:gd name="T44" fmla="*/ 46 w 90"/>
                  <a:gd name="T45" fmla="*/ 2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7">
                    <a:moveTo>
                      <a:pt x="0" y="96"/>
                    </a:moveTo>
                    <a:cubicBezTo>
                      <a:pt x="0" y="93"/>
                      <a:pt x="1" y="91"/>
                      <a:pt x="2" y="89"/>
                    </a:cubicBezTo>
                    <a:cubicBezTo>
                      <a:pt x="12" y="62"/>
                      <a:pt x="23" y="34"/>
                      <a:pt x="33" y="7"/>
                    </a:cubicBezTo>
                    <a:cubicBezTo>
                      <a:pt x="35" y="1"/>
                      <a:pt x="37" y="0"/>
                      <a:pt x="43" y="0"/>
                    </a:cubicBezTo>
                    <a:cubicBezTo>
                      <a:pt x="44" y="0"/>
                      <a:pt x="45" y="0"/>
                      <a:pt x="47" y="0"/>
                    </a:cubicBezTo>
                    <a:cubicBezTo>
                      <a:pt x="53" y="0"/>
                      <a:pt x="54" y="1"/>
                      <a:pt x="57" y="7"/>
                    </a:cubicBezTo>
                    <a:cubicBezTo>
                      <a:pt x="65" y="29"/>
                      <a:pt x="74" y="52"/>
                      <a:pt x="83" y="74"/>
                    </a:cubicBezTo>
                    <a:cubicBezTo>
                      <a:pt x="84" y="79"/>
                      <a:pt x="87" y="84"/>
                      <a:pt x="88" y="89"/>
                    </a:cubicBezTo>
                    <a:cubicBezTo>
                      <a:pt x="90" y="94"/>
                      <a:pt x="89" y="96"/>
                      <a:pt x="84" y="96"/>
                    </a:cubicBezTo>
                    <a:cubicBezTo>
                      <a:pt x="77" y="97"/>
                      <a:pt x="71" y="95"/>
                      <a:pt x="69" y="87"/>
                    </a:cubicBezTo>
                    <a:cubicBezTo>
                      <a:pt x="67" y="78"/>
                      <a:pt x="64" y="76"/>
                      <a:pt x="55" y="76"/>
                    </a:cubicBezTo>
                    <a:cubicBezTo>
                      <a:pt x="50" y="77"/>
                      <a:pt x="45" y="77"/>
                      <a:pt x="41" y="76"/>
                    </a:cubicBezTo>
                    <a:cubicBezTo>
                      <a:pt x="37" y="76"/>
                      <a:pt x="34" y="76"/>
                      <a:pt x="30" y="77"/>
                    </a:cubicBezTo>
                    <a:cubicBezTo>
                      <a:pt x="24" y="78"/>
                      <a:pt x="21" y="83"/>
                      <a:pt x="19" y="89"/>
                    </a:cubicBezTo>
                    <a:cubicBezTo>
                      <a:pt x="18" y="96"/>
                      <a:pt x="17" y="96"/>
                      <a:pt x="11" y="96"/>
                    </a:cubicBezTo>
                    <a:cubicBezTo>
                      <a:pt x="7" y="96"/>
                      <a:pt x="3" y="96"/>
                      <a:pt x="0" y="96"/>
                    </a:cubicBezTo>
                    <a:close/>
                    <a:moveTo>
                      <a:pt x="46" y="26"/>
                    </a:moveTo>
                    <a:cubicBezTo>
                      <a:pt x="45" y="26"/>
                      <a:pt x="45" y="26"/>
                      <a:pt x="44" y="26"/>
                    </a:cubicBezTo>
                    <a:cubicBezTo>
                      <a:pt x="41" y="36"/>
                      <a:pt x="37" y="45"/>
                      <a:pt x="33" y="54"/>
                    </a:cubicBezTo>
                    <a:cubicBezTo>
                      <a:pt x="32" y="58"/>
                      <a:pt x="33" y="59"/>
                      <a:pt x="36" y="59"/>
                    </a:cubicBezTo>
                    <a:cubicBezTo>
                      <a:pt x="42" y="59"/>
                      <a:pt x="48" y="59"/>
                      <a:pt x="54" y="59"/>
                    </a:cubicBezTo>
                    <a:cubicBezTo>
                      <a:pt x="57" y="59"/>
                      <a:pt x="58" y="57"/>
                      <a:pt x="57" y="55"/>
                    </a:cubicBezTo>
                    <a:cubicBezTo>
                      <a:pt x="53" y="45"/>
                      <a:pt x="49" y="36"/>
                      <a:pt x="46" y="26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4" name="Freeform 34"/>
              <p:cNvSpPr>
                <a:spLocks noEditPoints="1"/>
              </p:cNvSpPr>
              <p:nvPr/>
            </p:nvSpPr>
            <p:spPr bwMode="auto">
              <a:xfrm>
                <a:off x="1604822" y="870405"/>
                <a:ext cx="37437" cy="40160"/>
              </a:xfrm>
              <a:custGeom>
                <a:avLst/>
                <a:gdLst>
                  <a:gd name="T0" fmla="*/ 45 w 90"/>
                  <a:gd name="T1" fmla="*/ 1 h 98"/>
                  <a:gd name="T2" fmla="*/ 57 w 90"/>
                  <a:gd name="T3" fmla="*/ 9 h 98"/>
                  <a:gd name="T4" fmla="*/ 88 w 90"/>
                  <a:gd name="T5" fmla="*/ 88 h 98"/>
                  <a:gd name="T6" fmla="*/ 81 w 90"/>
                  <a:gd name="T7" fmla="*/ 97 h 98"/>
                  <a:gd name="T8" fmla="*/ 69 w 90"/>
                  <a:gd name="T9" fmla="*/ 88 h 98"/>
                  <a:gd name="T10" fmla="*/ 68 w 90"/>
                  <a:gd name="T11" fmla="*/ 85 h 98"/>
                  <a:gd name="T12" fmla="*/ 57 w 90"/>
                  <a:gd name="T13" fmla="*/ 77 h 98"/>
                  <a:gd name="T14" fmla="*/ 38 w 90"/>
                  <a:gd name="T15" fmla="*/ 77 h 98"/>
                  <a:gd name="T16" fmla="*/ 19 w 90"/>
                  <a:gd name="T17" fmla="*/ 91 h 98"/>
                  <a:gd name="T18" fmla="*/ 16 w 90"/>
                  <a:gd name="T19" fmla="*/ 95 h 98"/>
                  <a:gd name="T20" fmla="*/ 4 w 90"/>
                  <a:gd name="T21" fmla="*/ 97 h 98"/>
                  <a:gd name="T22" fmla="*/ 1 w 90"/>
                  <a:gd name="T23" fmla="*/ 92 h 98"/>
                  <a:gd name="T24" fmla="*/ 3 w 90"/>
                  <a:gd name="T25" fmla="*/ 87 h 98"/>
                  <a:gd name="T26" fmla="*/ 32 w 90"/>
                  <a:gd name="T27" fmla="*/ 10 h 98"/>
                  <a:gd name="T28" fmla="*/ 45 w 90"/>
                  <a:gd name="T29" fmla="*/ 1 h 98"/>
                  <a:gd name="T30" fmla="*/ 45 w 90"/>
                  <a:gd name="T31" fmla="*/ 29 h 98"/>
                  <a:gd name="T32" fmla="*/ 43 w 90"/>
                  <a:gd name="T33" fmla="*/ 30 h 98"/>
                  <a:gd name="T34" fmla="*/ 34 w 90"/>
                  <a:gd name="T35" fmla="*/ 54 h 98"/>
                  <a:gd name="T36" fmla="*/ 40 w 90"/>
                  <a:gd name="T37" fmla="*/ 61 h 98"/>
                  <a:gd name="T38" fmla="*/ 53 w 90"/>
                  <a:gd name="T39" fmla="*/ 60 h 98"/>
                  <a:gd name="T40" fmla="*/ 56 w 90"/>
                  <a:gd name="T41" fmla="*/ 55 h 98"/>
                  <a:gd name="T42" fmla="*/ 47 w 90"/>
                  <a:gd name="T43" fmla="*/ 30 h 98"/>
                  <a:gd name="T44" fmla="*/ 45 w 90"/>
                  <a:gd name="T45" fmla="*/ 2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0" h="98">
                    <a:moveTo>
                      <a:pt x="45" y="1"/>
                    </a:moveTo>
                    <a:cubicBezTo>
                      <a:pt x="53" y="1"/>
                      <a:pt x="54" y="2"/>
                      <a:pt x="57" y="9"/>
                    </a:cubicBezTo>
                    <a:cubicBezTo>
                      <a:pt x="67" y="36"/>
                      <a:pt x="78" y="62"/>
                      <a:pt x="88" y="88"/>
                    </a:cubicBezTo>
                    <a:cubicBezTo>
                      <a:pt x="90" y="96"/>
                      <a:pt x="89" y="98"/>
                      <a:pt x="81" y="97"/>
                    </a:cubicBezTo>
                    <a:cubicBezTo>
                      <a:pt x="74" y="97"/>
                      <a:pt x="71" y="95"/>
                      <a:pt x="69" y="88"/>
                    </a:cubicBezTo>
                    <a:cubicBezTo>
                      <a:pt x="69" y="87"/>
                      <a:pt x="69" y="86"/>
                      <a:pt x="68" y="85"/>
                    </a:cubicBezTo>
                    <a:cubicBezTo>
                      <a:pt x="67" y="79"/>
                      <a:pt x="63" y="77"/>
                      <a:pt x="57" y="77"/>
                    </a:cubicBezTo>
                    <a:cubicBezTo>
                      <a:pt x="51" y="78"/>
                      <a:pt x="45" y="77"/>
                      <a:pt x="38" y="77"/>
                    </a:cubicBezTo>
                    <a:cubicBezTo>
                      <a:pt x="29" y="77"/>
                      <a:pt x="21" y="79"/>
                      <a:pt x="19" y="91"/>
                    </a:cubicBezTo>
                    <a:cubicBezTo>
                      <a:pt x="19" y="93"/>
                      <a:pt x="18" y="94"/>
                      <a:pt x="16" y="95"/>
                    </a:cubicBezTo>
                    <a:cubicBezTo>
                      <a:pt x="12" y="97"/>
                      <a:pt x="8" y="98"/>
                      <a:pt x="4" y="97"/>
                    </a:cubicBezTo>
                    <a:cubicBezTo>
                      <a:pt x="1" y="97"/>
                      <a:pt x="0" y="95"/>
                      <a:pt x="1" y="92"/>
                    </a:cubicBezTo>
                    <a:cubicBezTo>
                      <a:pt x="1" y="90"/>
                      <a:pt x="2" y="89"/>
                      <a:pt x="3" y="87"/>
                    </a:cubicBezTo>
                    <a:cubicBezTo>
                      <a:pt x="12" y="61"/>
                      <a:pt x="22" y="36"/>
                      <a:pt x="32" y="10"/>
                    </a:cubicBezTo>
                    <a:cubicBezTo>
                      <a:pt x="36" y="0"/>
                      <a:pt x="37" y="1"/>
                      <a:pt x="45" y="1"/>
                    </a:cubicBezTo>
                    <a:close/>
                    <a:moveTo>
                      <a:pt x="45" y="29"/>
                    </a:moveTo>
                    <a:cubicBezTo>
                      <a:pt x="44" y="29"/>
                      <a:pt x="44" y="29"/>
                      <a:pt x="43" y="30"/>
                    </a:cubicBezTo>
                    <a:cubicBezTo>
                      <a:pt x="40" y="38"/>
                      <a:pt x="37" y="46"/>
                      <a:pt x="34" y="54"/>
                    </a:cubicBezTo>
                    <a:cubicBezTo>
                      <a:pt x="33" y="59"/>
                      <a:pt x="35" y="61"/>
                      <a:pt x="40" y="61"/>
                    </a:cubicBezTo>
                    <a:cubicBezTo>
                      <a:pt x="44" y="61"/>
                      <a:pt x="49" y="61"/>
                      <a:pt x="53" y="60"/>
                    </a:cubicBezTo>
                    <a:cubicBezTo>
                      <a:pt x="58" y="59"/>
                      <a:pt x="58" y="59"/>
                      <a:pt x="56" y="55"/>
                    </a:cubicBezTo>
                    <a:cubicBezTo>
                      <a:pt x="53" y="46"/>
                      <a:pt x="50" y="38"/>
                      <a:pt x="47" y="30"/>
                    </a:cubicBezTo>
                    <a:cubicBezTo>
                      <a:pt x="46" y="29"/>
                      <a:pt x="46" y="29"/>
                      <a:pt x="45" y="2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5" name="Freeform 35"/>
              <p:cNvSpPr>
                <a:spLocks noEditPoints="1"/>
              </p:cNvSpPr>
              <p:nvPr/>
            </p:nvSpPr>
            <p:spPr bwMode="auto">
              <a:xfrm>
                <a:off x="1284904" y="871086"/>
                <a:ext cx="25185" cy="39479"/>
              </a:xfrm>
              <a:custGeom>
                <a:avLst/>
                <a:gdLst>
                  <a:gd name="T0" fmla="*/ 0 w 60"/>
                  <a:gd name="T1" fmla="*/ 48 h 96"/>
                  <a:gd name="T2" fmla="*/ 0 w 60"/>
                  <a:gd name="T3" fmla="*/ 9 h 96"/>
                  <a:gd name="T4" fmla="*/ 9 w 60"/>
                  <a:gd name="T5" fmla="*/ 0 h 96"/>
                  <a:gd name="T6" fmla="*/ 43 w 60"/>
                  <a:gd name="T7" fmla="*/ 0 h 96"/>
                  <a:gd name="T8" fmla="*/ 50 w 60"/>
                  <a:gd name="T9" fmla="*/ 7 h 96"/>
                  <a:gd name="T10" fmla="*/ 40 w 60"/>
                  <a:gd name="T11" fmla="*/ 17 h 96"/>
                  <a:gd name="T12" fmla="*/ 23 w 60"/>
                  <a:gd name="T13" fmla="*/ 17 h 96"/>
                  <a:gd name="T14" fmla="*/ 18 w 60"/>
                  <a:gd name="T15" fmla="*/ 22 h 96"/>
                  <a:gd name="T16" fmla="*/ 18 w 60"/>
                  <a:gd name="T17" fmla="*/ 27 h 96"/>
                  <a:gd name="T18" fmla="*/ 26 w 60"/>
                  <a:gd name="T19" fmla="*/ 37 h 96"/>
                  <a:gd name="T20" fmla="*/ 37 w 60"/>
                  <a:gd name="T21" fmla="*/ 38 h 96"/>
                  <a:gd name="T22" fmla="*/ 60 w 60"/>
                  <a:gd name="T23" fmla="*/ 65 h 96"/>
                  <a:gd name="T24" fmla="*/ 59 w 60"/>
                  <a:gd name="T25" fmla="*/ 75 h 96"/>
                  <a:gd name="T26" fmla="*/ 35 w 60"/>
                  <a:gd name="T27" fmla="*/ 95 h 96"/>
                  <a:gd name="T28" fmla="*/ 5 w 60"/>
                  <a:gd name="T29" fmla="*/ 96 h 96"/>
                  <a:gd name="T30" fmla="*/ 0 w 60"/>
                  <a:gd name="T31" fmla="*/ 91 h 96"/>
                  <a:gd name="T32" fmla="*/ 0 w 60"/>
                  <a:gd name="T33" fmla="*/ 86 h 96"/>
                  <a:gd name="T34" fmla="*/ 0 w 60"/>
                  <a:gd name="T35" fmla="*/ 48 h 96"/>
                  <a:gd name="T36" fmla="*/ 0 w 60"/>
                  <a:gd name="T37" fmla="*/ 48 h 96"/>
                  <a:gd name="T38" fmla="*/ 26 w 60"/>
                  <a:gd name="T39" fmla="*/ 79 h 96"/>
                  <a:gd name="T40" fmla="*/ 33 w 60"/>
                  <a:gd name="T41" fmla="*/ 79 h 96"/>
                  <a:gd name="T42" fmla="*/ 42 w 60"/>
                  <a:gd name="T43" fmla="*/ 62 h 96"/>
                  <a:gd name="T44" fmla="*/ 20 w 60"/>
                  <a:gd name="T45" fmla="*/ 53 h 96"/>
                  <a:gd name="T46" fmla="*/ 18 w 60"/>
                  <a:gd name="T47" fmla="*/ 58 h 96"/>
                  <a:gd name="T48" fmla="*/ 18 w 60"/>
                  <a:gd name="T49" fmla="*/ 74 h 96"/>
                  <a:gd name="T50" fmla="*/ 22 w 60"/>
                  <a:gd name="T51" fmla="*/ 79 h 96"/>
                  <a:gd name="T52" fmla="*/ 26 w 60"/>
                  <a:gd name="T53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9" y="0"/>
                    </a:cubicBezTo>
                    <a:cubicBezTo>
                      <a:pt x="20" y="0"/>
                      <a:pt x="32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1" y="17"/>
                      <a:pt x="50" y="17"/>
                      <a:pt x="40" y="17"/>
                    </a:cubicBezTo>
                    <a:cubicBezTo>
                      <a:pt x="34" y="17"/>
                      <a:pt x="29" y="17"/>
                      <a:pt x="23" y="17"/>
                    </a:cubicBezTo>
                    <a:cubicBezTo>
                      <a:pt x="19" y="17"/>
                      <a:pt x="18" y="18"/>
                      <a:pt x="18" y="22"/>
                    </a:cubicBezTo>
                    <a:cubicBezTo>
                      <a:pt x="18" y="24"/>
                      <a:pt x="18" y="26"/>
                      <a:pt x="18" y="27"/>
                    </a:cubicBezTo>
                    <a:cubicBezTo>
                      <a:pt x="17" y="34"/>
                      <a:pt x="20" y="36"/>
                      <a:pt x="26" y="37"/>
                    </a:cubicBezTo>
                    <a:cubicBezTo>
                      <a:pt x="30" y="37"/>
                      <a:pt x="34" y="37"/>
                      <a:pt x="37" y="38"/>
                    </a:cubicBezTo>
                    <a:cubicBezTo>
                      <a:pt x="51" y="41"/>
                      <a:pt x="59" y="51"/>
                      <a:pt x="60" y="65"/>
                    </a:cubicBezTo>
                    <a:cubicBezTo>
                      <a:pt x="60" y="68"/>
                      <a:pt x="60" y="72"/>
                      <a:pt x="59" y="75"/>
                    </a:cubicBezTo>
                    <a:cubicBezTo>
                      <a:pt x="56" y="87"/>
                      <a:pt x="47" y="95"/>
                      <a:pt x="35" y="95"/>
                    </a:cubicBezTo>
                    <a:cubicBezTo>
                      <a:pt x="25" y="96"/>
                      <a:pt x="15" y="96"/>
                      <a:pt x="5" y="96"/>
                    </a:cubicBezTo>
                    <a:cubicBezTo>
                      <a:pt x="2" y="96"/>
                      <a:pt x="1" y="95"/>
                      <a:pt x="0" y="91"/>
                    </a:cubicBezTo>
                    <a:cubicBezTo>
                      <a:pt x="0" y="89"/>
                      <a:pt x="0" y="88"/>
                      <a:pt x="0" y="86"/>
                    </a:cubicBezTo>
                    <a:cubicBezTo>
                      <a:pt x="0" y="73"/>
                      <a:pt x="0" y="6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  <a:moveTo>
                      <a:pt x="26" y="79"/>
                    </a:moveTo>
                    <a:cubicBezTo>
                      <a:pt x="29" y="79"/>
                      <a:pt x="31" y="79"/>
                      <a:pt x="33" y="79"/>
                    </a:cubicBezTo>
                    <a:cubicBezTo>
                      <a:pt x="41" y="77"/>
                      <a:pt x="45" y="69"/>
                      <a:pt x="42" y="62"/>
                    </a:cubicBezTo>
                    <a:cubicBezTo>
                      <a:pt x="39" y="55"/>
                      <a:pt x="27" y="50"/>
                      <a:pt x="20" y="53"/>
                    </a:cubicBezTo>
                    <a:cubicBezTo>
                      <a:pt x="18" y="54"/>
                      <a:pt x="18" y="56"/>
                      <a:pt x="18" y="58"/>
                    </a:cubicBezTo>
                    <a:cubicBezTo>
                      <a:pt x="18" y="63"/>
                      <a:pt x="18" y="69"/>
                      <a:pt x="18" y="74"/>
                    </a:cubicBezTo>
                    <a:cubicBezTo>
                      <a:pt x="17" y="77"/>
                      <a:pt x="19" y="79"/>
                      <a:pt x="22" y="79"/>
                    </a:cubicBezTo>
                    <a:cubicBezTo>
                      <a:pt x="24" y="79"/>
                      <a:pt x="25" y="79"/>
                      <a:pt x="26" y="79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6" name="Freeform 36"/>
              <p:cNvSpPr>
                <a:spLocks noEditPoints="1"/>
              </p:cNvSpPr>
              <p:nvPr/>
            </p:nvSpPr>
            <p:spPr bwMode="auto">
              <a:xfrm>
                <a:off x="1318257" y="928263"/>
                <a:ext cx="25185" cy="40160"/>
              </a:xfrm>
              <a:custGeom>
                <a:avLst/>
                <a:gdLst>
                  <a:gd name="T0" fmla="*/ 0 w 61"/>
                  <a:gd name="T1" fmla="*/ 48 h 97"/>
                  <a:gd name="T2" fmla="*/ 0 w 61"/>
                  <a:gd name="T3" fmla="*/ 9 h 97"/>
                  <a:gd name="T4" fmla="*/ 8 w 61"/>
                  <a:gd name="T5" fmla="*/ 0 h 97"/>
                  <a:gd name="T6" fmla="*/ 43 w 61"/>
                  <a:gd name="T7" fmla="*/ 0 h 97"/>
                  <a:gd name="T8" fmla="*/ 50 w 61"/>
                  <a:gd name="T9" fmla="*/ 7 h 97"/>
                  <a:gd name="T10" fmla="*/ 39 w 61"/>
                  <a:gd name="T11" fmla="*/ 18 h 97"/>
                  <a:gd name="T12" fmla="*/ 24 w 61"/>
                  <a:gd name="T13" fmla="*/ 18 h 97"/>
                  <a:gd name="T14" fmla="*/ 18 w 61"/>
                  <a:gd name="T15" fmla="*/ 23 h 97"/>
                  <a:gd name="T16" fmla="*/ 18 w 61"/>
                  <a:gd name="T17" fmla="*/ 30 h 97"/>
                  <a:gd name="T18" fmla="*/ 25 w 61"/>
                  <a:gd name="T19" fmla="*/ 37 h 97"/>
                  <a:gd name="T20" fmla="*/ 38 w 61"/>
                  <a:gd name="T21" fmla="*/ 39 h 97"/>
                  <a:gd name="T22" fmla="*/ 60 w 61"/>
                  <a:gd name="T23" fmla="*/ 70 h 97"/>
                  <a:gd name="T24" fmla="*/ 33 w 61"/>
                  <a:gd name="T25" fmla="*/ 96 h 97"/>
                  <a:gd name="T26" fmla="*/ 6 w 61"/>
                  <a:gd name="T27" fmla="*/ 96 h 97"/>
                  <a:gd name="T28" fmla="*/ 0 w 61"/>
                  <a:gd name="T29" fmla="*/ 90 h 97"/>
                  <a:gd name="T30" fmla="*/ 0 w 61"/>
                  <a:gd name="T31" fmla="*/ 48 h 97"/>
                  <a:gd name="T32" fmla="*/ 18 w 61"/>
                  <a:gd name="T33" fmla="*/ 65 h 97"/>
                  <a:gd name="T34" fmla="*/ 18 w 61"/>
                  <a:gd name="T35" fmla="*/ 65 h 97"/>
                  <a:gd name="T36" fmla="*/ 18 w 61"/>
                  <a:gd name="T37" fmla="*/ 72 h 97"/>
                  <a:gd name="T38" fmla="*/ 26 w 61"/>
                  <a:gd name="T39" fmla="*/ 80 h 97"/>
                  <a:gd name="T40" fmla="*/ 32 w 61"/>
                  <a:gd name="T41" fmla="*/ 79 h 97"/>
                  <a:gd name="T42" fmla="*/ 42 w 61"/>
                  <a:gd name="T43" fmla="*/ 69 h 97"/>
                  <a:gd name="T44" fmla="*/ 35 w 61"/>
                  <a:gd name="T45" fmla="*/ 55 h 97"/>
                  <a:gd name="T46" fmla="*/ 23 w 61"/>
                  <a:gd name="T47" fmla="*/ 53 h 97"/>
                  <a:gd name="T48" fmla="*/ 18 w 61"/>
                  <a:gd name="T49" fmla="*/ 59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1" y="0"/>
                      <a:pt x="43" y="0"/>
                    </a:cubicBezTo>
                    <a:cubicBezTo>
                      <a:pt x="49" y="0"/>
                      <a:pt x="50" y="1"/>
                      <a:pt x="50" y="7"/>
                    </a:cubicBezTo>
                    <a:cubicBezTo>
                      <a:pt x="50" y="18"/>
                      <a:pt x="50" y="18"/>
                      <a:pt x="39" y="18"/>
                    </a:cubicBezTo>
                    <a:cubicBezTo>
                      <a:pt x="34" y="18"/>
                      <a:pt x="29" y="18"/>
                      <a:pt x="24" y="18"/>
                    </a:cubicBezTo>
                    <a:cubicBezTo>
                      <a:pt x="19" y="18"/>
                      <a:pt x="18" y="19"/>
                      <a:pt x="18" y="23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5" y="37"/>
                    </a:cubicBezTo>
                    <a:cubicBezTo>
                      <a:pt x="29" y="38"/>
                      <a:pt x="34" y="37"/>
                      <a:pt x="38" y="39"/>
                    </a:cubicBezTo>
                    <a:cubicBezTo>
                      <a:pt x="53" y="42"/>
                      <a:pt x="61" y="55"/>
                      <a:pt x="60" y="70"/>
                    </a:cubicBezTo>
                    <a:cubicBezTo>
                      <a:pt x="59" y="85"/>
                      <a:pt x="48" y="95"/>
                      <a:pt x="33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  <a:moveTo>
                      <a:pt x="18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2"/>
                    </a:cubicBezTo>
                    <a:cubicBezTo>
                      <a:pt x="18" y="79"/>
                      <a:pt x="19" y="80"/>
                      <a:pt x="26" y="80"/>
                    </a:cubicBezTo>
                    <a:cubicBezTo>
                      <a:pt x="28" y="79"/>
                      <a:pt x="30" y="79"/>
                      <a:pt x="32" y="79"/>
                    </a:cubicBezTo>
                    <a:cubicBezTo>
                      <a:pt x="39" y="77"/>
                      <a:pt x="42" y="74"/>
                      <a:pt x="42" y="69"/>
                    </a:cubicBezTo>
                    <a:cubicBezTo>
                      <a:pt x="43" y="63"/>
                      <a:pt x="40" y="58"/>
                      <a:pt x="35" y="55"/>
                    </a:cubicBezTo>
                    <a:cubicBezTo>
                      <a:pt x="31" y="53"/>
                      <a:pt x="27" y="53"/>
                      <a:pt x="23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1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7" name="Freeform 37"/>
              <p:cNvSpPr>
                <a:spLocks noEditPoints="1"/>
              </p:cNvSpPr>
              <p:nvPr/>
            </p:nvSpPr>
            <p:spPr bwMode="auto">
              <a:xfrm>
                <a:off x="1220239" y="928263"/>
                <a:ext cx="25185" cy="40160"/>
              </a:xfrm>
              <a:custGeom>
                <a:avLst/>
                <a:gdLst>
                  <a:gd name="T0" fmla="*/ 0 w 61"/>
                  <a:gd name="T1" fmla="*/ 49 h 97"/>
                  <a:gd name="T2" fmla="*/ 0 w 61"/>
                  <a:gd name="T3" fmla="*/ 13 h 97"/>
                  <a:gd name="T4" fmla="*/ 0 w 61"/>
                  <a:gd name="T5" fmla="*/ 7 h 97"/>
                  <a:gd name="T6" fmla="*/ 6 w 61"/>
                  <a:gd name="T7" fmla="*/ 0 h 97"/>
                  <a:gd name="T8" fmla="*/ 44 w 61"/>
                  <a:gd name="T9" fmla="*/ 0 h 97"/>
                  <a:gd name="T10" fmla="*/ 50 w 61"/>
                  <a:gd name="T11" fmla="*/ 6 h 97"/>
                  <a:gd name="T12" fmla="*/ 50 w 61"/>
                  <a:gd name="T13" fmla="*/ 13 h 97"/>
                  <a:gd name="T14" fmla="*/ 45 w 61"/>
                  <a:gd name="T15" fmla="*/ 18 h 97"/>
                  <a:gd name="T16" fmla="*/ 26 w 61"/>
                  <a:gd name="T17" fmla="*/ 18 h 97"/>
                  <a:gd name="T18" fmla="*/ 18 w 61"/>
                  <a:gd name="T19" fmla="*/ 25 h 97"/>
                  <a:gd name="T20" fmla="*/ 29 w 61"/>
                  <a:gd name="T21" fmla="*/ 38 h 97"/>
                  <a:gd name="T22" fmla="*/ 39 w 61"/>
                  <a:gd name="T23" fmla="*/ 39 h 97"/>
                  <a:gd name="T24" fmla="*/ 60 w 61"/>
                  <a:gd name="T25" fmla="*/ 71 h 97"/>
                  <a:gd name="T26" fmla="*/ 34 w 61"/>
                  <a:gd name="T27" fmla="*/ 96 h 97"/>
                  <a:gd name="T28" fmla="*/ 6 w 61"/>
                  <a:gd name="T29" fmla="*/ 96 h 97"/>
                  <a:gd name="T30" fmla="*/ 0 w 61"/>
                  <a:gd name="T31" fmla="*/ 90 h 97"/>
                  <a:gd name="T32" fmla="*/ 0 w 61"/>
                  <a:gd name="T33" fmla="*/ 49 h 97"/>
                  <a:gd name="T34" fmla="*/ 0 w 61"/>
                  <a:gd name="T35" fmla="*/ 49 h 97"/>
                  <a:gd name="T36" fmla="*/ 18 w 61"/>
                  <a:gd name="T37" fmla="*/ 65 h 97"/>
                  <a:gd name="T38" fmla="*/ 18 w 61"/>
                  <a:gd name="T39" fmla="*/ 74 h 97"/>
                  <a:gd name="T40" fmla="*/ 24 w 61"/>
                  <a:gd name="T41" fmla="*/ 81 h 97"/>
                  <a:gd name="T42" fmla="*/ 37 w 61"/>
                  <a:gd name="T43" fmla="*/ 76 h 97"/>
                  <a:gd name="T44" fmla="*/ 36 w 61"/>
                  <a:gd name="T45" fmla="*/ 56 h 97"/>
                  <a:gd name="T46" fmla="*/ 23 w 61"/>
                  <a:gd name="T47" fmla="*/ 53 h 97"/>
                  <a:gd name="T48" fmla="*/ 18 w 61"/>
                  <a:gd name="T49" fmla="*/ 57 h 97"/>
                  <a:gd name="T50" fmla="*/ 18 w 61"/>
                  <a:gd name="T51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97">
                    <a:moveTo>
                      <a:pt x="0" y="49"/>
                    </a:moveTo>
                    <a:cubicBezTo>
                      <a:pt x="0" y="37"/>
                      <a:pt x="0" y="25"/>
                      <a:pt x="0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9" y="0"/>
                      <a:pt x="32" y="0"/>
                      <a:pt x="44" y="0"/>
                    </a:cubicBezTo>
                    <a:cubicBezTo>
                      <a:pt x="49" y="0"/>
                      <a:pt x="50" y="1"/>
                      <a:pt x="50" y="6"/>
                    </a:cubicBezTo>
                    <a:cubicBezTo>
                      <a:pt x="50" y="8"/>
                      <a:pt x="50" y="10"/>
                      <a:pt x="50" y="13"/>
                    </a:cubicBezTo>
                    <a:cubicBezTo>
                      <a:pt x="50" y="17"/>
                      <a:pt x="49" y="18"/>
                      <a:pt x="45" y="18"/>
                    </a:cubicBezTo>
                    <a:cubicBezTo>
                      <a:pt x="39" y="18"/>
                      <a:pt x="32" y="18"/>
                      <a:pt x="26" y="18"/>
                    </a:cubicBezTo>
                    <a:cubicBezTo>
                      <a:pt x="19" y="17"/>
                      <a:pt x="18" y="19"/>
                      <a:pt x="18" y="25"/>
                    </a:cubicBezTo>
                    <a:cubicBezTo>
                      <a:pt x="18" y="37"/>
                      <a:pt x="18" y="37"/>
                      <a:pt x="29" y="38"/>
                    </a:cubicBezTo>
                    <a:cubicBezTo>
                      <a:pt x="33" y="38"/>
                      <a:pt x="36" y="38"/>
                      <a:pt x="39" y="39"/>
                    </a:cubicBezTo>
                    <a:cubicBezTo>
                      <a:pt x="55" y="43"/>
                      <a:pt x="61" y="56"/>
                      <a:pt x="60" y="71"/>
                    </a:cubicBezTo>
                    <a:cubicBezTo>
                      <a:pt x="59" y="85"/>
                      <a:pt x="48" y="95"/>
                      <a:pt x="34" y="96"/>
                    </a:cubicBezTo>
                    <a:cubicBezTo>
                      <a:pt x="24" y="97"/>
                      <a:pt x="15" y="96"/>
                      <a:pt x="6" y="96"/>
                    </a:cubicBezTo>
                    <a:cubicBezTo>
                      <a:pt x="1" y="96"/>
                      <a:pt x="0" y="95"/>
                      <a:pt x="0" y="90"/>
                    </a:cubicBezTo>
                    <a:cubicBezTo>
                      <a:pt x="0" y="76"/>
                      <a:pt x="0" y="63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65"/>
                    </a:moveTo>
                    <a:cubicBezTo>
                      <a:pt x="18" y="69"/>
                      <a:pt x="18" y="71"/>
                      <a:pt x="18" y="74"/>
                    </a:cubicBezTo>
                    <a:cubicBezTo>
                      <a:pt x="18" y="78"/>
                      <a:pt x="20" y="81"/>
                      <a:pt x="24" y="81"/>
                    </a:cubicBezTo>
                    <a:cubicBezTo>
                      <a:pt x="29" y="81"/>
                      <a:pt x="34" y="79"/>
                      <a:pt x="37" y="76"/>
                    </a:cubicBezTo>
                    <a:cubicBezTo>
                      <a:pt x="45" y="71"/>
                      <a:pt x="43" y="60"/>
                      <a:pt x="36" y="56"/>
                    </a:cubicBezTo>
                    <a:cubicBezTo>
                      <a:pt x="32" y="54"/>
                      <a:pt x="27" y="53"/>
                      <a:pt x="23" y="53"/>
                    </a:cubicBezTo>
                    <a:cubicBezTo>
                      <a:pt x="20" y="53"/>
                      <a:pt x="18" y="54"/>
                      <a:pt x="18" y="57"/>
                    </a:cubicBezTo>
                    <a:cubicBezTo>
                      <a:pt x="18" y="60"/>
                      <a:pt x="18" y="63"/>
                      <a:pt x="18" y="6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8" name="Freeform 38"/>
              <p:cNvSpPr>
                <a:spLocks/>
              </p:cNvSpPr>
              <p:nvPr/>
            </p:nvSpPr>
            <p:spPr bwMode="auto">
              <a:xfrm>
                <a:off x="1444182" y="869725"/>
                <a:ext cx="42202" cy="41522"/>
              </a:xfrm>
              <a:custGeom>
                <a:avLst/>
                <a:gdLst>
                  <a:gd name="T0" fmla="*/ 59 w 101"/>
                  <a:gd name="T1" fmla="*/ 101 h 102"/>
                  <a:gd name="T2" fmla="*/ 14 w 101"/>
                  <a:gd name="T3" fmla="*/ 28 h 102"/>
                  <a:gd name="T4" fmla="*/ 62 w 101"/>
                  <a:gd name="T5" fmla="*/ 1 h 102"/>
                  <a:gd name="T6" fmla="*/ 88 w 101"/>
                  <a:gd name="T7" fmla="*/ 8 h 102"/>
                  <a:gd name="T8" fmla="*/ 97 w 101"/>
                  <a:gd name="T9" fmla="*/ 15 h 102"/>
                  <a:gd name="T10" fmla="*/ 100 w 101"/>
                  <a:gd name="T11" fmla="*/ 19 h 102"/>
                  <a:gd name="T12" fmla="*/ 93 w 101"/>
                  <a:gd name="T13" fmla="*/ 27 h 102"/>
                  <a:gd name="T14" fmla="*/ 87 w 101"/>
                  <a:gd name="T15" fmla="*/ 28 h 102"/>
                  <a:gd name="T16" fmla="*/ 80 w 101"/>
                  <a:gd name="T17" fmla="*/ 24 h 102"/>
                  <a:gd name="T18" fmla="*/ 50 w 101"/>
                  <a:gd name="T19" fmla="*/ 19 h 102"/>
                  <a:gd name="T20" fmla="*/ 26 w 101"/>
                  <a:gd name="T21" fmla="*/ 55 h 102"/>
                  <a:gd name="T22" fmla="*/ 56 w 101"/>
                  <a:gd name="T23" fmla="*/ 85 h 102"/>
                  <a:gd name="T24" fmla="*/ 85 w 101"/>
                  <a:gd name="T25" fmla="*/ 75 h 102"/>
                  <a:gd name="T26" fmla="*/ 92 w 101"/>
                  <a:gd name="T27" fmla="*/ 74 h 102"/>
                  <a:gd name="T28" fmla="*/ 92 w 101"/>
                  <a:gd name="T29" fmla="*/ 92 h 102"/>
                  <a:gd name="T30" fmla="*/ 59 w 101"/>
                  <a:gd name="T31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02">
                    <a:moveTo>
                      <a:pt x="59" y="101"/>
                    </a:moveTo>
                    <a:cubicBezTo>
                      <a:pt x="13" y="101"/>
                      <a:pt x="0" y="57"/>
                      <a:pt x="14" y="28"/>
                    </a:cubicBezTo>
                    <a:cubicBezTo>
                      <a:pt x="22" y="11"/>
                      <a:pt x="42" y="0"/>
                      <a:pt x="62" y="1"/>
                    </a:cubicBezTo>
                    <a:cubicBezTo>
                      <a:pt x="71" y="1"/>
                      <a:pt x="80" y="4"/>
                      <a:pt x="88" y="8"/>
                    </a:cubicBezTo>
                    <a:cubicBezTo>
                      <a:pt x="91" y="10"/>
                      <a:pt x="94" y="12"/>
                      <a:pt x="97" y="15"/>
                    </a:cubicBezTo>
                    <a:cubicBezTo>
                      <a:pt x="98" y="16"/>
                      <a:pt x="100" y="17"/>
                      <a:pt x="100" y="19"/>
                    </a:cubicBezTo>
                    <a:cubicBezTo>
                      <a:pt x="100" y="23"/>
                      <a:pt x="96" y="25"/>
                      <a:pt x="93" y="27"/>
                    </a:cubicBezTo>
                    <a:cubicBezTo>
                      <a:pt x="92" y="29"/>
                      <a:pt x="89" y="30"/>
                      <a:pt x="87" y="28"/>
                    </a:cubicBezTo>
                    <a:cubicBezTo>
                      <a:pt x="85" y="27"/>
                      <a:pt x="82" y="25"/>
                      <a:pt x="80" y="24"/>
                    </a:cubicBezTo>
                    <a:cubicBezTo>
                      <a:pt x="71" y="18"/>
                      <a:pt x="60" y="16"/>
                      <a:pt x="50" y="19"/>
                    </a:cubicBezTo>
                    <a:cubicBezTo>
                      <a:pt x="34" y="24"/>
                      <a:pt x="24" y="38"/>
                      <a:pt x="26" y="55"/>
                    </a:cubicBezTo>
                    <a:cubicBezTo>
                      <a:pt x="28" y="71"/>
                      <a:pt x="40" y="83"/>
                      <a:pt x="56" y="85"/>
                    </a:cubicBezTo>
                    <a:cubicBezTo>
                      <a:pt x="67" y="85"/>
                      <a:pt x="77" y="82"/>
                      <a:pt x="85" y="75"/>
                    </a:cubicBezTo>
                    <a:cubicBezTo>
                      <a:pt x="88" y="72"/>
                      <a:pt x="89" y="72"/>
                      <a:pt x="92" y="74"/>
                    </a:cubicBezTo>
                    <a:cubicBezTo>
                      <a:pt x="101" y="81"/>
                      <a:pt x="101" y="85"/>
                      <a:pt x="92" y="92"/>
                    </a:cubicBezTo>
                    <a:cubicBezTo>
                      <a:pt x="82" y="99"/>
                      <a:pt x="71" y="102"/>
                      <a:pt x="59" y="101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79" name="Freeform 39"/>
              <p:cNvSpPr>
                <a:spLocks/>
              </p:cNvSpPr>
              <p:nvPr/>
            </p:nvSpPr>
            <p:spPr bwMode="auto">
              <a:xfrm>
                <a:off x="1499998" y="810506"/>
                <a:ext cx="38799" cy="43563"/>
              </a:xfrm>
              <a:custGeom>
                <a:avLst/>
                <a:gdLst>
                  <a:gd name="T0" fmla="*/ 54 w 94"/>
                  <a:gd name="T1" fmla="*/ 105 h 106"/>
                  <a:gd name="T2" fmla="*/ 32 w 94"/>
                  <a:gd name="T3" fmla="*/ 101 h 106"/>
                  <a:gd name="T4" fmla="*/ 2 w 94"/>
                  <a:gd name="T5" fmla="*/ 60 h 106"/>
                  <a:gd name="T6" fmla="*/ 27 w 94"/>
                  <a:gd name="T7" fmla="*/ 11 h 106"/>
                  <a:gd name="T8" fmla="*/ 85 w 94"/>
                  <a:gd name="T9" fmla="*/ 14 h 106"/>
                  <a:gd name="T10" fmla="*/ 91 w 94"/>
                  <a:gd name="T11" fmla="*/ 19 h 106"/>
                  <a:gd name="T12" fmla="*/ 92 w 94"/>
                  <a:gd name="T13" fmla="*/ 27 h 106"/>
                  <a:gd name="T14" fmla="*/ 84 w 94"/>
                  <a:gd name="T15" fmla="*/ 33 h 106"/>
                  <a:gd name="T16" fmla="*/ 80 w 94"/>
                  <a:gd name="T17" fmla="*/ 33 h 106"/>
                  <a:gd name="T18" fmla="*/ 74 w 94"/>
                  <a:gd name="T19" fmla="*/ 28 h 106"/>
                  <a:gd name="T20" fmla="*/ 41 w 94"/>
                  <a:gd name="T21" fmla="*/ 24 h 106"/>
                  <a:gd name="T22" fmla="*/ 20 w 94"/>
                  <a:gd name="T23" fmla="*/ 60 h 106"/>
                  <a:gd name="T24" fmla="*/ 50 w 94"/>
                  <a:gd name="T25" fmla="*/ 88 h 106"/>
                  <a:gd name="T26" fmla="*/ 77 w 94"/>
                  <a:gd name="T27" fmla="*/ 80 h 106"/>
                  <a:gd name="T28" fmla="*/ 88 w 94"/>
                  <a:gd name="T29" fmla="*/ 80 h 106"/>
                  <a:gd name="T30" fmla="*/ 88 w 94"/>
                  <a:gd name="T31" fmla="*/ 93 h 106"/>
                  <a:gd name="T32" fmla="*/ 54 w 94"/>
                  <a:gd name="T33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06">
                    <a:moveTo>
                      <a:pt x="54" y="105"/>
                    </a:moveTo>
                    <a:cubicBezTo>
                      <a:pt x="46" y="105"/>
                      <a:pt x="39" y="104"/>
                      <a:pt x="32" y="101"/>
                    </a:cubicBezTo>
                    <a:cubicBezTo>
                      <a:pt x="14" y="93"/>
                      <a:pt x="4" y="79"/>
                      <a:pt x="2" y="60"/>
                    </a:cubicBezTo>
                    <a:cubicBezTo>
                      <a:pt x="0" y="39"/>
                      <a:pt x="8" y="22"/>
                      <a:pt x="27" y="11"/>
                    </a:cubicBezTo>
                    <a:cubicBezTo>
                      <a:pt x="47" y="0"/>
                      <a:pt x="66" y="2"/>
                      <a:pt x="85" y="14"/>
                    </a:cubicBezTo>
                    <a:cubicBezTo>
                      <a:pt x="87" y="16"/>
                      <a:pt x="89" y="17"/>
                      <a:pt x="91" y="19"/>
                    </a:cubicBezTo>
                    <a:cubicBezTo>
                      <a:pt x="94" y="22"/>
                      <a:pt x="94" y="23"/>
                      <a:pt x="92" y="27"/>
                    </a:cubicBezTo>
                    <a:cubicBezTo>
                      <a:pt x="90" y="29"/>
                      <a:pt x="87" y="31"/>
                      <a:pt x="84" y="33"/>
                    </a:cubicBezTo>
                    <a:cubicBezTo>
                      <a:pt x="83" y="34"/>
                      <a:pt x="81" y="34"/>
                      <a:pt x="80" y="33"/>
                    </a:cubicBezTo>
                    <a:cubicBezTo>
                      <a:pt x="78" y="31"/>
                      <a:pt x="76" y="29"/>
                      <a:pt x="74" y="28"/>
                    </a:cubicBezTo>
                    <a:cubicBezTo>
                      <a:pt x="64" y="21"/>
                      <a:pt x="53" y="20"/>
                      <a:pt x="41" y="24"/>
                    </a:cubicBezTo>
                    <a:cubicBezTo>
                      <a:pt x="26" y="28"/>
                      <a:pt x="18" y="43"/>
                      <a:pt x="20" y="60"/>
                    </a:cubicBezTo>
                    <a:cubicBezTo>
                      <a:pt x="22" y="75"/>
                      <a:pt x="35" y="87"/>
                      <a:pt x="50" y="88"/>
                    </a:cubicBezTo>
                    <a:cubicBezTo>
                      <a:pt x="60" y="89"/>
                      <a:pt x="69" y="86"/>
                      <a:pt x="77" y="80"/>
                    </a:cubicBezTo>
                    <a:cubicBezTo>
                      <a:pt x="82" y="76"/>
                      <a:pt x="84" y="76"/>
                      <a:pt x="88" y="80"/>
                    </a:cubicBezTo>
                    <a:cubicBezTo>
                      <a:pt x="94" y="86"/>
                      <a:pt x="94" y="88"/>
                      <a:pt x="88" y="93"/>
                    </a:cubicBezTo>
                    <a:cubicBezTo>
                      <a:pt x="78" y="101"/>
                      <a:pt x="67" y="106"/>
                      <a:pt x="54" y="105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0" name="Freeform 40"/>
              <p:cNvSpPr>
                <a:spLocks/>
              </p:cNvSpPr>
              <p:nvPr/>
            </p:nvSpPr>
            <p:spPr bwMode="auto">
              <a:xfrm>
                <a:off x="1216836" y="811867"/>
                <a:ext cx="40160" cy="42202"/>
              </a:xfrm>
              <a:custGeom>
                <a:avLst/>
                <a:gdLst>
                  <a:gd name="T0" fmla="*/ 56 w 96"/>
                  <a:gd name="T1" fmla="*/ 103 h 104"/>
                  <a:gd name="T2" fmla="*/ 39 w 96"/>
                  <a:gd name="T3" fmla="*/ 101 h 104"/>
                  <a:gd name="T4" fmla="*/ 3 w 96"/>
                  <a:gd name="T5" fmla="*/ 46 h 104"/>
                  <a:gd name="T6" fmla="*/ 59 w 96"/>
                  <a:gd name="T7" fmla="*/ 3 h 104"/>
                  <a:gd name="T8" fmla="*/ 89 w 96"/>
                  <a:gd name="T9" fmla="*/ 15 h 104"/>
                  <a:gd name="T10" fmla="*/ 94 w 96"/>
                  <a:gd name="T11" fmla="*/ 19 h 104"/>
                  <a:gd name="T12" fmla="*/ 94 w 96"/>
                  <a:gd name="T13" fmla="*/ 23 h 104"/>
                  <a:gd name="T14" fmla="*/ 88 w 96"/>
                  <a:gd name="T15" fmla="*/ 30 h 104"/>
                  <a:gd name="T16" fmla="*/ 82 w 96"/>
                  <a:gd name="T17" fmla="*/ 31 h 104"/>
                  <a:gd name="T18" fmla="*/ 77 w 96"/>
                  <a:gd name="T19" fmla="*/ 27 h 104"/>
                  <a:gd name="T20" fmla="*/ 47 w 96"/>
                  <a:gd name="T21" fmla="*/ 20 h 104"/>
                  <a:gd name="T22" fmla="*/ 21 w 96"/>
                  <a:gd name="T23" fmla="*/ 56 h 104"/>
                  <a:gd name="T24" fmla="*/ 52 w 96"/>
                  <a:gd name="T25" fmla="*/ 86 h 104"/>
                  <a:gd name="T26" fmla="*/ 79 w 96"/>
                  <a:gd name="T27" fmla="*/ 77 h 104"/>
                  <a:gd name="T28" fmla="*/ 89 w 96"/>
                  <a:gd name="T29" fmla="*/ 77 h 104"/>
                  <a:gd name="T30" fmla="*/ 88 w 96"/>
                  <a:gd name="T31" fmla="*/ 92 h 104"/>
                  <a:gd name="T32" fmla="*/ 56 w 96"/>
                  <a:gd name="T3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4">
                    <a:moveTo>
                      <a:pt x="56" y="103"/>
                    </a:moveTo>
                    <a:cubicBezTo>
                      <a:pt x="50" y="103"/>
                      <a:pt x="44" y="102"/>
                      <a:pt x="39" y="101"/>
                    </a:cubicBezTo>
                    <a:cubicBezTo>
                      <a:pt x="15" y="94"/>
                      <a:pt x="0" y="71"/>
                      <a:pt x="3" y="46"/>
                    </a:cubicBezTo>
                    <a:cubicBezTo>
                      <a:pt x="7" y="19"/>
                      <a:pt x="31" y="0"/>
                      <a:pt x="59" y="3"/>
                    </a:cubicBezTo>
                    <a:cubicBezTo>
                      <a:pt x="70" y="4"/>
                      <a:pt x="81" y="7"/>
                      <a:pt x="89" y="15"/>
                    </a:cubicBezTo>
                    <a:cubicBezTo>
                      <a:pt x="91" y="16"/>
                      <a:pt x="93" y="17"/>
                      <a:pt x="94" y="19"/>
                    </a:cubicBezTo>
                    <a:cubicBezTo>
                      <a:pt x="95" y="20"/>
                      <a:pt x="95" y="22"/>
                      <a:pt x="94" y="23"/>
                    </a:cubicBezTo>
                    <a:cubicBezTo>
                      <a:pt x="92" y="25"/>
                      <a:pt x="90" y="28"/>
                      <a:pt x="88" y="30"/>
                    </a:cubicBezTo>
                    <a:cubicBezTo>
                      <a:pt x="86" y="32"/>
                      <a:pt x="84" y="32"/>
                      <a:pt x="82" y="31"/>
                    </a:cubicBezTo>
                    <a:cubicBezTo>
                      <a:pt x="80" y="29"/>
                      <a:pt x="78" y="28"/>
                      <a:pt x="77" y="27"/>
                    </a:cubicBezTo>
                    <a:cubicBezTo>
                      <a:pt x="68" y="20"/>
                      <a:pt x="57" y="18"/>
                      <a:pt x="47" y="20"/>
                    </a:cubicBezTo>
                    <a:cubicBezTo>
                      <a:pt x="30" y="24"/>
                      <a:pt x="19" y="39"/>
                      <a:pt x="21" y="56"/>
                    </a:cubicBezTo>
                    <a:cubicBezTo>
                      <a:pt x="23" y="73"/>
                      <a:pt x="35" y="85"/>
                      <a:pt x="52" y="86"/>
                    </a:cubicBezTo>
                    <a:cubicBezTo>
                      <a:pt x="62" y="87"/>
                      <a:pt x="71" y="84"/>
                      <a:pt x="79" y="77"/>
                    </a:cubicBezTo>
                    <a:cubicBezTo>
                      <a:pt x="82" y="74"/>
                      <a:pt x="86" y="74"/>
                      <a:pt x="89" y="77"/>
                    </a:cubicBezTo>
                    <a:cubicBezTo>
                      <a:pt x="96" y="85"/>
                      <a:pt x="96" y="86"/>
                      <a:pt x="88" y="92"/>
                    </a:cubicBezTo>
                    <a:cubicBezTo>
                      <a:pt x="78" y="99"/>
                      <a:pt x="68" y="104"/>
                      <a:pt x="56" y="10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1" name="Freeform 41"/>
              <p:cNvSpPr>
                <a:spLocks/>
              </p:cNvSpPr>
              <p:nvPr/>
            </p:nvSpPr>
            <p:spPr bwMode="auto">
              <a:xfrm>
                <a:off x="1609586" y="927582"/>
                <a:ext cx="27908" cy="41522"/>
              </a:xfrm>
              <a:custGeom>
                <a:avLst/>
                <a:gdLst>
                  <a:gd name="T0" fmla="*/ 65 w 67"/>
                  <a:gd name="T1" fmla="*/ 4 h 101"/>
                  <a:gd name="T2" fmla="*/ 56 w 67"/>
                  <a:gd name="T3" fmla="*/ 14 h 101"/>
                  <a:gd name="T4" fmla="*/ 37 w 67"/>
                  <a:gd name="T5" fmla="*/ 39 h 101"/>
                  <a:gd name="T6" fmla="*/ 37 w 67"/>
                  <a:gd name="T7" fmla="*/ 52 h 101"/>
                  <a:gd name="T8" fmla="*/ 64 w 67"/>
                  <a:gd name="T9" fmla="*/ 91 h 101"/>
                  <a:gd name="T10" fmla="*/ 67 w 67"/>
                  <a:gd name="T11" fmla="*/ 96 h 101"/>
                  <a:gd name="T12" fmla="*/ 44 w 67"/>
                  <a:gd name="T13" fmla="*/ 92 h 101"/>
                  <a:gd name="T14" fmla="*/ 23 w 67"/>
                  <a:gd name="T15" fmla="*/ 63 h 101"/>
                  <a:gd name="T16" fmla="*/ 19 w 67"/>
                  <a:gd name="T17" fmla="*/ 58 h 101"/>
                  <a:gd name="T18" fmla="*/ 18 w 67"/>
                  <a:gd name="T19" fmla="*/ 63 h 101"/>
                  <a:gd name="T20" fmla="*/ 18 w 67"/>
                  <a:gd name="T21" fmla="*/ 89 h 101"/>
                  <a:gd name="T22" fmla="*/ 8 w 67"/>
                  <a:gd name="T23" fmla="*/ 98 h 101"/>
                  <a:gd name="T24" fmla="*/ 7 w 67"/>
                  <a:gd name="T25" fmla="*/ 98 h 101"/>
                  <a:gd name="T26" fmla="*/ 0 w 67"/>
                  <a:gd name="T27" fmla="*/ 91 h 101"/>
                  <a:gd name="T28" fmla="*/ 0 w 67"/>
                  <a:gd name="T29" fmla="*/ 60 h 101"/>
                  <a:gd name="T30" fmla="*/ 0 w 67"/>
                  <a:gd name="T31" fmla="*/ 12 h 101"/>
                  <a:gd name="T32" fmla="*/ 0 w 67"/>
                  <a:gd name="T33" fmla="*/ 8 h 101"/>
                  <a:gd name="T34" fmla="*/ 11 w 67"/>
                  <a:gd name="T35" fmla="*/ 2 h 101"/>
                  <a:gd name="T36" fmla="*/ 18 w 67"/>
                  <a:gd name="T37" fmla="*/ 9 h 101"/>
                  <a:gd name="T38" fmla="*/ 18 w 67"/>
                  <a:gd name="T39" fmla="*/ 30 h 101"/>
                  <a:gd name="T40" fmla="*/ 19 w 67"/>
                  <a:gd name="T41" fmla="*/ 33 h 101"/>
                  <a:gd name="T42" fmla="*/ 22 w 67"/>
                  <a:gd name="T43" fmla="*/ 31 h 101"/>
                  <a:gd name="T44" fmla="*/ 35 w 67"/>
                  <a:gd name="T45" fmla="*/ 14 h 101"/>
                  <a:gd name="T46" fmla="*/ 65 w 67"/>
                  <a:gd name="T4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101">
                    <a:moveTo>
                      <a:pt x="65" y="4"/>
                    </a:moveTo>
                    <a:cubicBezTo>
                      <a:pt x="62" y="8"/>
                      <a:pt x="59" y="11"/>
                      <a:pt x="56" y="14"/>
                    </a:cubicBezTo>
                    <a:cubicBezTo>
                      <a:pt x="50" y="23"/>
                      <a:pt x="44" y="31"/>
                      <a:pt x="37" y="39"/>
                    </a:cubicBezTo>
                    <a:cubicBezTo>
                      <a:pt x="33" y="44"/>
                      <a:pt x="33" y="46"/>
                      <a:pt x="37" y="52"/>
                    </a:cubicBezTo>
                    <a:cubicBezTo>
                      <a:pt x="46" y="65"/>
                      <a:pt x="55" y="78"/>
                      <a:pt x="64" y="91"/>
                    </a:cubicBezTo>
                    <a:cubicBezTo>
                      <a:pt x="65" y="93"/>
                      <a:pt x="66" y="94"/>
                      <a:pt x="67" y="96"/>
                    </a:cubicBezTo>
                    <a:cubicBezTo>
                      <a:pt x="59" y="101"/>
                      <a:pt x="50" y="100"/>
                      <a:pt x="44" y="92"/>
                    </a:cubicBezTo>
                    <a:cubicBezTo>
                      <a:pt x="37" y="83"/>
                      <a:pt x="30" y="73"/>
                      <a:pt x="23" y="63"/>
                    </a:cubicBezTo>
                    <a:cubicBezTo>
                      <a:pt x="22" y="61"/>
                      <a:pt x="22" y="59"/>
                      <a:pt x="19" y="58"/>
                    </a:cubicBezTo>
                    <a:cubicBezTo>
                      <a:pt x="17" y="59"/>
                      <a:pt x="18" y="61"/>
                      <a:pt x="18" y="63"/>
                    </a:cubicBezTo>
                    <a:cubicBezTo>
                      <a:pt x="18" y="72"/>
                      <a:pt x="18" y="80"/>
                      <a:pt x="18" y="89"/>
                    </a:cubicBezTo>
                    <a:cubicBezTo>
                      <a:pt x="18" y="98"/>
                      <a:pt x="17" y="98"/>
                      <a:pt x="8" y="98"/>
                    </a:cubicBezTo>
                    <a:cubicBezTo>
                      <a:pt x="8" y="98"/>
                      <a:pt x="8" y="98"/>
                      <a:pt x="7" y="98"/>
                    </a:cubicBezTo>
                    <a:cubicBezTo>
                      <a:pt x="1" y="98"/>
                      <a:pt x="0" y="97"/>
                      <a:pt x="0" y="91"/>
                    </a:cubicBezTo>
                    <a:cubicBezTo>
                      <a:pt x="0" y="81"/>
                      <a:pt x="0" y="71"/>
                      <a:pt x="0" y="60"/>
                    </a:cubicBezTo>
                    <a:cubicBezTo>
                      <a:pt x="0" y="44"/>
                      <a:pt x="0" y="28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1" y="3"/>
                      <a:pt x="3" y="2"/>
                      <a:pt x="11" y="2"/>
                    </a:cubicBezTo>
                    <a:cubicBezTo>
                      <a:pt x="17" y="3"/>
                      <a:pt x="18" y="4"/>
                      <a:pt x="18" y="9"/>
                    </a:cubicBezTo>
                    <a:cubicBezTo>
                      <a:pt x="18" y="16"/>
                      <a:pt x="18" y="23"/>
                      <a:pt x="18" y="30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1" y="32"/>
                      <a:pt x="22" y="31"/>
                    </a:cubicBezTo>
                    <a:cubicBezTo>
                      <a:pt x="27" y="26"/>
                      <a:pt x="32" y="20"/>
                      <a:pt x="35" y="14"/>
                    </a:cubicBezTo>
                    <a:cubicBezTo>
                      <a:pt x="42" y="3"/>
                      <a:pt x="51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2" name="Freeform 42"/>
              <p:cNvSpPr>
                <a:spLocks/>
              </p:cNvSpPr>
              <p:nvPr/>
            </p:nvSpPr>
            <p:spPr bwMode="auto">
              <a:xfrm>
                <a:off x="1560578" y="812548"/>
                <a:ext cx="29269" cy="40841"/>
              </a:xfrm>
              <a:custGeom>
                <a:avLst/>
                <a:gdLst>
                  <a:gd name="T0" fmla="*/ 65 w 69"/>
                  <a:gd name="T1" fmla="*/ 4 h 100"/>
                  <a:gd name="T2" fmla="*/ 48 w 69"/>
                  <a:gd name="T3" fmla="*/ 26 h 100"/>
                  <a:gd name="T4" fmla="*/ 39 w 69"/>
                  <a:gd name="T5" fmla="*/ 37 h 100"/>
                  <a:gd name="T6" fmla="*/ 39 w 69"/>
                  <a:gd name="T7" fmla="*/ 54 h 100"/>
                  <a:gd name="T8" fmla="*/ 45 w 69"/>
                  <a:gd name="T9" fmla="*/ 63 h 100"/>
                  <a:gd name="T10" fmla="*/ 65 w 69"/>
                  <a:gd name="T11" fmla="*/ 93 h 100"/>
                  <a:gd name="T12" fmla="*/ 62 w 69"/>
                  <a:gd name="T13" fmla="*/ 99 h 100"/>
                  <a:gd name="T14" fmla="*/ 41 w 69"/>
                  <a:gd name="T15" fmla="*/ 88 h 100"/>
                  <a:gd name="T16" fmla="*/ 22 w 69"/>
                  <a:gd name="T17" fmla="*/ 61 h 100"/>
                  <a:gd name="T18" fmla="*/ 19 w 69"/>
                  <a:gd name="T19" fmla="*/ 59 h 100"/>
                  <a:gd name="T20" fmla="*/ 18 w 69"/>
                  <a:gd name="T21" fmla="*/ 62 h 100"/>
                  <a:gd name="T22" fmla="*/ 18 w 69"/>
                  <a:gd name="T23" fmla="*/ 89 h 100"/>
                  <a:gd name="T24" fmla="*/ 18 w 69"/>
                  <a:gd name="T25" fmla="*/ 94 h 100"/>
                  <a:gd name="T26" fmla="*/ 13 w 69"/>
                  <a:gd name="T27" fmla="*/ 99 h 100"/>
                  <a:gd name="T28" fmla="*/ 9 w 69"/>
                  <a:gd name="T29" fmla="*/ 99 h 100"/>
                  <a:gd name="T30" fmla="*/ 0 w 69"/>
                  <a:gd name="T31" fmla="*/ 90 h 100"/>
                  <a:gd name="T32" fmla="*/ 0 w 69"/>
                  <a:gd name="T33" fmla="*/ 11 h 100"/>
                  <a:gd name="T34" fmla="*/ 9 w 69"/>
                  <a:gd name="T35" fmla="*/ 2 h 100"/>
                  <a:gd name="T36" fmla="*/ 18 w 69"/>
                  <a:gd name="T37" fmla="*/ 12 h 100"/>
                  <a:gd name="T38" fmla="*/ 18 w 69"/>
                  <a:gd name="T39" fmla="*/ 29 h 100"/>
                  <a:gd name="T40" fmla="*/ 19 w 69"/>
                  <a:gd name="T41" fmla="*/ 33 h 100"/>
                  <a:gd name="T42" fmla="*/ 23 w 69"/>
                  <a:gd name="T43" fmla="*/ 31 h 100"/>
                  <a:gd name="T44" fmla="*/ 37 w 69"/>
                  <a:gd name="T45" fmla="*/ 13 h 100"/>
                  <a:gd name="T46" fmla="*/ 65 w 69"/>
                  <a:gd name="T4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100">
                    <a:moveTo>
                      <a:pt x="65" y="4"/>
                    </a:moveTo>
                    <a:cubicBezTo>
                      <a:pt x="59" y="12"/>
                      <a:pt x="54" y="19"/>
                      <a:pt x="48" y="26"/>
                    </a:cubicBezTo>
                    <a:cubicBezTo>
                      <a:pt x="45" y="30"/>
                      <a:pt x="42" y="34"/>
                      <a:pt x="39" y="37"/>
                    </a:cubicBezTo>
                    <a:cubicBezTo>
                      <a:pt x="35" y="43"/>
                      <a:pt x="35" y="48"/>
                      <a:pt x="39" y="54"/>
                    </a:cubicBezTo>
                    <a:cubicBezTo>
                      <a:pt x="41" y="57"/>
                      <a:pt x="43" y="60"/>
                      <a:pt x="45" y="63"/>
                    </a:cubicBezTo>
                    <a:cubicBezTo>
                      <a:pt x="52" y="73"/>
                      <a:pt x="58" y="83"/>
                      <a:pt x="65" y="93"/>
                    </a:cubicBezTo>
                    <a:cubicBezTo>
                      <a:pt x="69" y="98"/>
                      <a:pt x="68" y="99"/>
                      <a:pt x="62" y="99"/>
                    </a:cubicBezTo>
                    <a:cubicBezTo>
                      <a:pt x="53" y="100"/>
                      <a:pt x="46" y="97"/>
                      <a:pt x="41" y="88"/>
                    </a:cubicBezTo>
                    <a:cubicBezTo>
                      <a:pt x="36" y="79"/>
                      <a:pt x="29" y="70"/>
                      <a:pt x="22" y="61"/>
                    </a:cubicBezTo>
                    <a:cubicBezTo>
                      <a:pt x="21" y="60"/>
                      <a:pt x="21" y="58"/>
                      <a:pt x="19" y="59"/>
                    </a:cubicBezTo>
                    <a:cubicBezTo>
                      <a:pt x="18" y="59"/>
                      <a:pt x="18" y="61"/>
                      <a:pt x="18" y="62"/>
                    </a:cubicBezTo>
                    <a:cubicBezTo>
                      <a:pt x="18" y="71"/>
                      <a:pt x="17" y="80"/>
                      <a:pt x="18" y="89"/>
                    </a:cubicBezTo>
                    <a:cubicBezTo>
                      <a:pt x="18" y="90"/>
                      <a:pt x="18" y="92"/>
                      <a:pt x="18" y="94"/>
                    </a:cubicBezTo>
                    <a:cubicBezTo>
                      <a:pt x="18" y="97"/>
                      <a:pt x="16" y="99"/>
                      <a:pt x="13" y="99"/>
                    </a:cubicBezTo>
                    <a:cubicBezTo>
                      <a:pt x="12" y="99"/>
                      <a:pt x="10" y="99"/>
                      <a:pt x="9" y="99"/>
                    </a:cubicBezTo>
                    <a:cubicBezTo>
                      <a:pt x="2" y="99"/>
                      <a:pt x="0" y="98"/>
                      <a:pt x="0" y="90"/>
                    </a:cubicBezTo>
                    <a:cubicBezTo>
                      <a:pt x="1" y="64"/>
                      <a:pt x="1" y="37"/>
                      <a:pt x="0" y="11"/>
                    </a:cubicBezTo>
                    <a:cubicBezTo>
                      <a:pt x="0" y="4"/>
                      <a:pt x="2" y="3"/>
                      <a:pt x="9" y="2"/>
                    </a:cubicBezTo>
                    <a:cubicBezTo>
                      <a:pt x="17" y="2"/>
                      <a:pt x="19" y="4"/>
                      <a:pt x="18" y="12"/>
                    </a:cubicBezTo>
                    <a:cubicBezTo>
                      <a:pt x="18" y="18"/>
                      <a:pt x="18" y="24"/>
                      <a:pt x="18" y="29"/>
                    </a:cubicBezTo>
                    <a:cubicBezTo>
                      <a:pt x="18" y="31"/>
                      <a:pt x="17" y="33"/>
                      <a:pt x="19" y="33"/>
                    </a:cubicBezTo>
                    <a:cubicBezTo>
                      <a:pt x="21" y="34"/>
                      <a:pt x="22" y="32"/>
                      <a:pt x="23" y="31"/>
                    </a:cubicBezTo>
                    <a:cubicBezTo>
                      <a:pt x="28" y="25"/>
                      <a:pt x="33" y="19"/>
                      <a:pt x="37" y="13"/>
                    </a:cubicBezTo>
                    <a:cubicBezTo>
                      <a:pt x="43" y="3"/>
                      <a:pt x="53" y="0"/>
                      <a:pt x="65" y="4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3" name="Freeform 43"/>
              <p:cNvSpPr>
                <a:spLocks/>
              </p:cNvSpPr>
              <p:nvPr/>
            </p:nvSpPr>
            <p:spPr bwMode="auto">
              <a:xfrm>
                <a:off x="1566704" y="928263"/>
                <a:ext cx="22463" cy="39479"/>
              </a:xfrm>
              <a:custGeom>
                <a:avLst/>
                <a:gdLst>
                  <a:gd name="T0" fmla="*/ 0 w 54"/>
                  <a:gd name="T1" fmla="*/ 48 h 96"/>
                  <a:gd name="T2" fmla="*/ 0 w 54"/>
                  <a:gd name="T3" fmla="*/ 9 h 96"/>
                  <a:gd name="T4" fmla="*/ 8 w 54"/>
                  <a:gd name="T5" fmla="*/ 0 h 96"/>
                  <a:gd name="T6" fmla="*/ 45 w 54"/>
                  <a:gd name="T7" fmla="*/ 0 h 96"/>
                  <a:gd name="T8" fmla="*/ 52 w 54"/>
                  <a:gd name="T9" fmla="*/ 8 h 96"/>
                  <a:gd name="T10" fmla="*/ 42 w 54"/>
                  <a:gd name="T11" fmla="*/ 18 h 96"/>
                  <a:gd name="T12" fmla="*/ 23 w 54"/>
                  <a:gd name="T13" fmla="*/ 18 h 96"/>
                  <a:gd name="T14" fmla="*/ 18 w 54"/>
                  <a:gd name="T15" fmla="*/ 24 h 96"/>
                  <a:gd name="T16" fmla="*/ 18 w 54"/>
                  <a:gd name="T17" fmla="*/ 30 h 96"/>
                  <a:gd name="T18" fmla="*/ 24 w 54"/>
                  <a:gd name="T19" fmla="*/ 36 h 96"/>
                  <a:gd name="T20" fmla="*/ 45 w 54"/>
                  <a:gd name="T21" fmla="*/ 36 h 96"/>
                  <a:gd name="T22" fmla="*/ 52 w 54"/>
                  <a:gd name="T23" fmla="*/ 43 h 96"/>
                  <a:gd name="T24" fmla="*/ 42 w 54"/>
                  <a:gd name="T25" fmla="*/ 53 h 96"/>
                  <a:gd name="T26" fmla="*/ 24 w 54"/>
                  <a:gd name="T27" fmla="*/ 53 h 96"/>
                  <a:gd name="T28" fmla="*/ 18 w 54"/>
                  <a:gd name="T29" fmla="*/ 59 h 96"/>
                  <a:gd name="T30" fmla="*/ 18 w 54"/>
                  <a:gd name="T31" fmla="*/ 71 h 96"/>
                  <a:gd name="T32" fmla="*/ 26 w 54"/>
                  <a:gd name="T33" fmla="*/ 79 h 96"/>
                  <a:gd name="T34" fmla="*/ 39 w 54"/>
                  <a:gd name="T35" fmla="*/ 79 h 96"/>
                  <a:gd name="T36" fmla="*/ 43 w 54"/>
                  <a:gd name="T37" fmla="*/ 79 h 96"/>
                  <a:gd name="T38" fmla="*/ 52 w 54"/>
                  <a:gd name="T39" fmla="*/ 92 h 96"/>
                  <a:gd name="T40" fmla="*/ 46 w 54"/>
                  <a:gd name="T41" fmla="*/ 96 h 96"/>
                  <a:gd name="T42" fmla="*/ 23 w 54"/>
                  <a:gd name="T43" fmla="*/ 96 h 96"/>
                  <a:gd name="T44" fmla="*/ 7 w 54"/>
                  <a:gd name="T45" fmla="*/ 96 h 96"/>
                  <a:gd name="T46" fmla="*/ 0 w 54"/>
                  <a:gd name="T47" fmla="*/ 89 h 96"/>
                  <a:gd name="T48" fmla="*/ 0 w 54"/>
                  <a:gd name="T4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96">
                    <a:moveTo>
                      <a:pt x="0" y="48"/>
                    </a:moveTo>
                    <a:cubicBezTo>
                      <a:pt x="0" y="35"/>
                      <a:pt x="0" y="22"/>
                      <a:pt x="0" y="9"/>
                    </a:cubicBezTo>
                    <a:cubicBezTo>
                      <a:pt x="0" y="1"/>
                      <a:pt x="1" y="0"/>
                      <a:pt x="8" y="0"/>
                    </a:cubicBezTo>
                    <a:cubicBezTo>
                      <a:pt x="20" y="0"/>
                      <a:pt x="33" y="0"/>
                      <a:pt x="45" y="0"/>
                    </a:cubicBezTo>
                    <a:cubicBezTo>
                      <a:pt x="51" y="0"/>
                      <a:pt x="52" y="1"/>
                      <a:pt x="52" y="8"/>
                    </a:cubicBezTo>
                    <a:cubicBezTo>
                      <a:pt x="52" y="18"/>
                      <a:pt x="52" y="18"/>
                      <a:pt x="42" y="18"/>
                    </a:cubicBezTo>
                    <a:cubicBezTo>
                      <a:pt x="36" y="18"/>
                      <a:pt x="29" y="18"/>
                      <a:pt x="23" y="18"/>
                    </a:cubicBezTo>
                    <a:cubicBezTo>
                      <a:pt x="18" y="18"/>
                      <a:pt x="18" y="19"/>
                      <a:pt x="18" y="24"/>
                    </a:cubicBezTo>
                    <a:cubicBezTo>
                      <a:pt x="18" y="26"/>
                      <a:pt x="18" y="28"/>
                      <a:pt x="18" y="30"/>
                    </a:cubicBezTo>
                    <a:cubicBezTo>
                      <a:pt x="18" y="35"/>
                      <a:pt x="19" y="36"/>
                      <a:pt x="24" y="36"/>
                    </a:cubicBezTo>
                    <a:cubicBezTo>
                      <a:pt x="31" y="36"/>
                      <a:pt x="38" y="36"/>
                      <a:pt x="45" y="36"/>
                    </a:cubicBezTo>
                    <a:cubicBezTo>
                      <a:pt x="52" y="36"/>
                      <a:pt x="52" y="36"/>
                      <a:pt x="52" y="43"/>
                    </a:cubicBezTo>
                    <a:cubicBezTo>
                      <a:pt x="52" y="51"/>
                      <a:pt x="54" y="53"/>
                      <a:pt x="42" y="53"/>
                    </a:cubicBezTo>
                    <a:cubicBezTo>
                      <a:pt x="36" y="53"/>
                      <a:pt x="30" y="53"/>
                      <a:pt x="24" y="53"/>
                    </a:cubicBezTo>
                    <a:cubicBezTo>
                      <a:pt x="19" y="53"/>
                      <a:pt x="18" y="54"/>
                      <a:pt x="18" y="59"/>
                    </a:cubicBezTo>
                    <a:cubicBezTo>
                      <a:pt x="18" y="63"/>
                      <a:pt x="18" y="67"/>
                      <a:pt x="18" y="71"/>
                    </a:cubicBezTo>
                    <a:cubicBezTo>
                      <a:pt x="19" y="77"/>
                      <a:pt x="20" y="78"/>
                      <a:pt x="26" y="79"/>
                    </a:cubicBezTo>
                    <a:cubicBezTo>
                      <a:pt x="30" y="79"/>
                      <a:pt x="35" y="79"/>
                      <a:pt x="39" y="79"/>
                    </a:cubicBezTo>
                    <a:cubicBezTo>
                      <a:pt x="40" y="79"/>
                      <a:pt x="42" y="79"/>
                      <a:pt x="43" y="79"/>
                    </a:cubicBezTo>
                    <a:cubicBezTo>
                      <a:pt x="52" y="80"/>
                      <a:pt x="54" y="83"/>
                      <a:pt x="52" y="92"/>
                    </a:cubicBezTo>
                    <a:cubicBezTo>
                      <a:pt x="51" y="96"/>
                      <a:pt x="51" y="96"/>
                      <a:pt x="46" y="96"/>
                    </a:cubicBezTo>
                    <a:cubicBezTo>
                      <a:pt x="38" y="96"/>
                      <a:pt x="31" y="96"/>
                      <a:pt x="23" y="96"/>
                    </a:cubicBezTo>
                    <a:cubicBezTo>
                      <a:pt x="17" y="96"/>
                      <a:pt x="12" y="96"/>
                      <a:pt x="7" y="96"/>
                    </a:cubicBezTo>
                    <a:cubicBezTo>
                      <a:pt x="1" y="96"/>
                      <a:pt x="0" y="95"/>
                      <a:pt x="0" y="89"/>
                    </a:cubicBezTo>
                    <a:cubicBezTo>
                      <a:pt x="0" y="76"/>
                      <a:pt x="0" y="62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4" name="Freeform 44"/>
              <p:cNvSpPr>
                <a:spLocks/>
              </p:cNvSpPr>
              <p:nvPr/>
            </p:nvSpPr>
            <p:spPr bwMode="auto">
              <a:xfrm>
                <a:off x="1578956" y="986120"/>
                <a:ext cx="22463" cy="39479"/>
              </a:xfrm>
              <a:custGeom>
                <a:avLst/>
                <a:gdLst>
                  <a:gd name="T0" fmla="*/ 0 w 53"/>
                  <a:gd name="T1" fmla="*/ 48 h 96"/>
                  <a:gd name="T2" fmla="*/ 0 w 53"/>
                  <a:gd name="T3" fmla="*/ 8 h 96"/>
                  <a:gd name="T4" fmla="*/ 7 w 53"/>
                  <a:gd name="T5" fmla="*/ 0 h 96"/>
                  <a:gd name="T6" fmla="*/ 45 w 53"/>
                  <a:gd name="T7" fmla="*/ 0 h 96"/>
                  <a:gd name="T8" fmla="*/ 52 w 53"/>
                  <a:gd name="T9" fmla="*/ 7 h 96"/>
                  <a:gd name="T10" fmla="*/ 52 w 53"/>
                  <a:gd name="T11" fmla="*/ 8 h 96"/>
                  <a:gd name="T12" fmla="*/ 43 w 53"/>
                  <a:gd name="T13" fmla="*/ 17 h 96"/>
                  <a:gd name="T14" fmla="*/ 23 w 53"/>
                  <a:gd name="T15" fmla="*/ 17 h 96"/>
                  <a:gd name="T16" fmla="*/ 17 w 53"/>
                  <a:gd name="T17" fmla="*/ 24 h 96"/>
                  <a:gd name="T18" fmla="*/ 17 w 53"/>
                  <a:gd name="T19" fmla="*/ 29 h 96"/>
                  <a:gd name="T20" fmla="*/ 24 w 53"/>
                  <a:gd name="T21" fmla="*/ 36 h 96"/>
                  <a:gd name="T22" fmla="*/ 46 w 53"/>
                  <a:gd name="T23" fmla="*/ 35 h 96"/>
                  <a:gd name="T24" fmla="*/ 52 w 53"/>
                  <a:gd name="T25" fmla="*/ 42 h 96"/>
                  <a:gd name="T26" fmla="*/ 42 w 53"/>
                  <a:gd name="T27" fmla="*/ 52 h 96"/>
                  <a:gd name="T28" fmla="*/ 25 w 53"/>
                  <a:gd name="T29" fmla="*/ 52 h 96"/>
                  <a:gd name="T30" fmla="*/ 17 w 53"/>
                  <a:gd name="T31" fmla="*/ 59 h 96"/>
                  <a:gd name="T32" fmla="*/ 17 w 53"/>
                  <a:gd name="T33" fmla="*/ 66 h 96"/>
                  <a:gd name="T34" fmla="*/ 18 w 53"/>
                  <a:gd name="T35" fmla="*/ 71 h 96"/>
                  <a:gd name="T36" fmla="*/ 26 w 53"/>
                  <a:gd name="T37" fmla="*/ 79 h 96"/>
                  <a:gd name="T38" fmla="*/ 46 w 53"/>
                  <a:gd name="T39" fmla="*/ 79 h 96"/>
                  <a:gd name="T40" fmla="*/ 52 w 53"/>
                  <a:gd name="T41" fmla="*/ 85 h 96"/>
                  <a:gd name="T42" fmla="*/ 42 w 53"/>
                  <a:gd name="T43" fmla="*/ 96 h 96"/>
                  <a:gd name="T44" fmla="*/ 12 w 53"/>
                  <a:gd name="T45" fmla="*/ 96 h 96"/>
                  <a:gd name="T46" fmla="*/ 8 w 53"/>
                  <a:gd name="T47" fmla="*/ 96 h 96"/>
                  <a:gd name="T48" fmla="*/ 0 w 53"/>
                  <a:gd name="T49" fmla="*/ 88 h 96"/>
                  <a:gd name="T50" fmla="*/ 0 w 53"/>
                  <a:gd name="T51" fmla="*/ 57 h 96"/>
                  <a:gd name="T52" fmla="*/ 0 w 53"/>
                  <a:gd name="T53" fmla="*/ 48 h 96"/>
                  <a:gd name="T54" fmla="*/ 0 w 53"/>
                  <a:gd name="T5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96">
                    <a:moveTo>
                      <a:pt x="0" y="48"/>
                    </a:moveTo>
                    <a:cubicBezTo>
                      <a:pt x="0" y="34"/>
                      <a:pt x="0" y="21"/>
                      <a:pt x="0" y="8"/>
                    </a:cubicBezTo>
                    <a:cubicBezTo>
                      <a:pt x="0" y="1"/>
                      <a:pt x="1" y="0"/>
                      <a:pt x="7" y="0"/>
                    </a:cubicBezTo>
                    <a:cubicBezTo>
                      <a:pt x="20" y="0"/>
                      <a:pt x="32" y="0"/>
                      <a:pt x="45" y="0"/>
                    </a:cubicBezTo>
                    <a:cubicBezTo>
                      <a:pt x="51" y="0"/>
                      <a:pt x="52" y="1"/>
                      <a:pt x="52" y="7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3" y="17"/>
                      <a:pt x="50" y="17"/>
                      <a:pt x="43" y="17"/>
                    </a:cubicBezTo>
                    <a:cubicBezTo>
                      <a:pt x="36" y="17"/>
                      <a:pt x="30" y="17"/>
                      <a:pt x="23" y="17"/>
                    </a:cubicBezTo>
                    <a:cubicBezTo>
                      <a:pt x="18" y="17"/>
                      <a:pt x="17" y="18"/>
                      <a:pt x="17" y="24"/>
                    </a:cubicBezTo>
                    <a:cubicBezTo>
                      <a:pt x="17" y="25"/>
                      <a:pt x="17" y="27"/>
                      <a:pt x="17" y="29"/>
                    </a:cubicBezTo>
                    <a:cubicBezTo>
                      <a:pt x="17" y="34"/>
                      <a:pt x="18" y="35"/>
                      <a:pt x="24" y="36"/>
                    </a:cubicBezTo>
                    <a:cubicBezTo>
                      <a:pt x="31" y="36"/>
                      <a:pt x="38" y="35"/>
                      <a:pt x="46" y="35"/>
                    </a:cubicBezTo>
                    <a:cubicBezTo>
                      <a:pt x="51" y="36"/>
                      <a:pt x="52" y="36"/>
                      <a:pt x="52" y="42"/>
                    </a:cubicBezTo>
                    <a:cubicBezTo>
                      <a:pt x="53" y="52"/>
                      <a:pt x="52" y="53"/>
                      <a:pt x="42" y="52"/>
                    </a:cubicBezTo>
                    <a:cubicBezTo>
                      <a:pt x="36" y="52"/>
                      <a:pt x="31" y="52"/>
                      <a:pt x="25" y="52"/>
                    </a:cubicBezTo>
                    <a:cubicBezTo>
                      <a:pt x="20" y="52"/>
                      <a:pt x="18" y="54"/>
                      <a:pt x="17" y="59"/>
                    </a:cubicBezTo>
                    <a:cubicBezTo>
                      <a:pt x="17" y="61"/>
                      <a:pt x="17" y="63"/>
                      <a:pt x="17" y="66"/>
                    </a:cubicBezTo>
                    <a:cubicBezTo>
                      <a:pt x="17" y="67"/>
                      <a:pt x="18" y="69"/>
                      <a:pt x="18" y="71"/>
                    </a:cubicBezTo>
                    <a:cubicBezTo>
                      <a:pt x="18" y="79"/>
                      <a:pt x="18" y="79"/>
                      <a:pt x="26" y="79"/>
                    </a:cubicBezTo>
                    <a:cubicBezTo>
                      <a:pt x="32" y="79"/>
                      <a:pt x="39" y="79"/>
                      <a:pt x="46" y="79"/>
                    </a:cubicBezTo>
                    <a:cubicBezTo>
                      <a:pt x="51" y="79"/>
                      <a:pt x="52" y="80"/>
                      <a:pt x="52" y="85"/>
                    </a:cubicBezTo>
                    <a:cubicBezTo>
                      <a:pt x="53" y="95"/>
                      <a:pt x="52" y="96"/>
                      <a:pt x="42" y="96"/>
                    </a:cubicBezTo>
                    <a:cubicBezTo>
                      <a:pt x="32" y="96"/>
                      <a:pt x="22" y="96"/>
                      <a:pt x="12" y="96"/>
                    </a:cubicBezTo>
                    <a:cubicBezTo>
                      <a:pt x="11" y="96"/>
                      <a:pt x="9" y="96"/>
                      <a:pt x="8" y="96"/>
                    </a:cubicBezTo>
                    <a:cubicBezTo>
                      <a:pt x="1" y="96"/>
                      <a:pt x="0" y="95"/>
                      <a:pt x="0" y="88"/>
                    </a:cubicBezTo>
                    <a:cubicBezTo>
                      <a:pt x="0" y="78"/>
                      <a:pt x="0" y="68"/>
                      <a:pt x="0" y="57"/>
                    </a:cubicBezTo>
                    <a:cubicBezTo>
                      <a:pt x="0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5" name="Freeform 45"/>
              <p:cNvSpPr>
                <a:spLocks/>
              </p:cNvSpPr>
              <p:nvPr/>
            </p:nvSpPr>
            <p:spPr bwMode="auto">
              <a:xfrm>
                <a:off x="1259719" y="986120"/>
                <a:ext cx="38118" cy="40160"/>
              </a:xfrm>
              <a:custGeom>
                <a:avLst/>
                <a:gdLst>
                  <a:gd name="T0" fmla="*/ 46 w 92"/>
                  <a:gd name="T1" fmla="*/ 27 h 98"/>
                  <a:gd name="T2" fmla="*/ 43 w 92"/>
                  <a:gd name="T3" fmla="*/ 32 h 98"/>
                  <a:gd name="T4" fmla="*/ 22 w 92"/>
                  <a:gd name="T5" fmla="*/ 86 h 98"/>
                  <a:gd name="T6" fmla="*/ 6 w 92"/>
                  <a:gd name="T7" fmla="*/ 97 h 98"/>
                  <a:gd name="T8" fmla="*/ 2 w 92"/>
                  <a:gd name="T9" fmla="*/ 91 h 98"/>
                  <a:gd name="T10" fmla="*/ 34 w 92"/>
                  <a:gd name="T11" fmla="*/ 5 h 98"/>
                  <a:gd name="T12" fmla="*/ 43 w 92"/>
                  <a:gd name="T13" fmla="*/ 0 h 98"/>
                  <a:gd name="T14" fmla="*/ 59 w 92"/>
                  <a:gd name="T15" fmla="*/ 11 h 98"/>
                  <a:gd name="T16" fmla="*/ 88 w 92"/>
                  <a:gd name="T17" fmla="*/ 87 h 98"/>
                  <a:gd name="T18" fmla="*/ 82 w 92"/>
                  <a:gd name="T19" fmla="*/ 96 h 98"/>
                  <a:gd name="T20" fmla="*/ 70 w 92"/>
                  <a:gd name="T21" fmla="*/ 88 h 98"/>
                  <a:gd name="T22" fmla="*/ 49 w 92"/>
                  <a:gd name="T23" fmla="*/ 33 h 98"/>
                  <a:gd name="T24" fmla="*/ 46 w 92"/>
                  <a:gd name="T25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98">
                    <a:moveTo>
                      <a:pt x="46" y="27"/>
                    </a:moveTo>
                    <a:cubicBezTo>
                      <a:pt x="43" y="28"/>
                      <a:pt x="43" y="30"/>
                      <a:pt x="43" y="32"/>
                    </a:cubicBezTo>
                    <a:cubicBezTo>
                      <a:pt x="36" y="50"/>
                      <a:pt x="29" y="68"/>
                      <a:pt x="22" y="86"/>
                    </a:cubicBezTo>
                    <a:cubicBezTo>
                      <a:pt x="19" y="94"/>
                      <a:pt x="13" y="98"/>
                      <a:pt x="6" y="97"/>
                    </a:cubicBezTo>
                    <a:cubicBezTo>
                      <a:pt x="1" y="96"/>
                      <a:pt x="0" y="95"/>
                      <a:pt x="2" y="91"/>
                    </a:cubicBezTo>
                    <a:cubicBezTo>
                      <a:pt x="13" y="62"/>
                      <a:pt x="23" y="34"/>
                      <a:pt x="34" y="5"/>
                    </a:cubicBezTo>
                    <a:cubicBezTo>
                      <a:pt x="36" y="0"/>
                      <a:pt x="37" y="0"/>
                      <a:pt x="43" y="0"/>
                    </a:cubicBezTo>
                    <a:cubicBezTo>
                      <a:pt x="55" y="0"/>
                      <a:pt x="55" y="0"/>
                      <a:pt x="59" y="11"/>
                    </a:cubicBezTo>
                    <a:cubicBezTo>
                      <a:pt x="69" y="36"/>
                      <a:pt x="79" y="62"/>
                      <a:pt x="88" y="87"/>
                    </a:cubicBezTo>
                    <a:cubicBezTo>
                      <a:pt x="92" y="95"/>
                      <a:pt x="91" y="96"/>
                      <a:pt x="82" y="96"/>
                    </a:cubicBezTo>
                    <a:cubicBezTo>
                      <a:pt x="75" y="97"/>
                      <a:pt x="73" y="96"/>
                      <a:pt x="70" y="88"/>
                    </a:cubicBezTo>
                    <a:cubicBezTo>
                      <a:pt x="63" y="70"/>
                      <a:pt x="56" y="52"/>
                      <a:pt x="49" y="33"/>
                    </a:cubicBezTo>
                    <a:cubicBezTo>
                      <a:pt x="48" y="31"/>
                      <a:pt x="48" y="28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6" name="Freeform 46"/>
              <p:cNvSpPr>
                <a:spLocks/>
              </p:cNvSpPr>
              <p:nvPr/>
            </p:nvSpPr>
            <p:spPr bwMode="auto">
              <a:xfrm>
                <a:off x="1444863" y="984759"/>
                <a:ext cx="38118" cy="41522"/>
              </a:xfrm>
              <a:custGeom>
                <a:avLst/>
                <a:gdLst>
                  <a:gd name="T0" fmla="*/ 45 w 91"/>
                  <a:gd name="T1" fmla="*/ 30 h 100"/>
                  <a:gd name="T2" fmla="*/ 42 w 91"/>
                  <a:gd name="T3" fmla="*/ 36 h 100"/>
                  <a:gd name="T4" fmla="*/ 22 w 91"/>
                  <a:gd name="T5" fmla="*/ 89 h 100"/>
                  <a:gd name="T6" fmla="*/ 11 w 91"/>
                  <a:gd name="T7" fmla="*/ 99 h 100"/>
                  <a:gd name="T8" fmla="*/ 4 w 91"/>
                  <a:gd name="T9" fmla="*/ 100 h 100"/>
                  <a:gd name="T10" fmla="*/ 1 w 91"/>
                  <a:gd name="T11" fmla="*/ 94 h 100"/>
                  <a:gd name="T12" fmla="*/ 32 w 91"/>
                  <a:gd name="T13" fmla="*/ 16 h 100"/>
                  <a:gd name="T14" fmla="*/ 34 w 91"/>
                  <a:gd name="T15" fmla="*/ 9 h 100"/>
                  <a:gd name="T16" fmla="*/ 36 w 91"/>
                  <a:gd name="T17" fmla="*/ 5 h 100"/>
                  <a:gd name="T18" fmla="*/ 57 w 91"/>
                  <a:gd name="T19" fmla="*/ 7 h 100"/>
                  <a:gd name="T20" fmla="*/ 58 w 91"/>
                  <a:gd name="T21" fmla="*/ 11 h 100"/>
                  <a:gd name="T22" fmla="*/ 88 w 91"/>
                  <a:gd name="T23" fmla="*/ 89 h 100"/>
                  <a:gd name="T24" fmla="*/ 89 w 91"/>
                  <a:gd name="T25" fmla="*/ 90 h 100"/>
                  <a:gd name="T26" fmla="*/ 82 w 91"/>
                  <a:gd name="T27" fmla="*/ 99 h 100"/>
                  <a:gd name="T28" fmla="*/ 69 w 91"/>
                  <a:gd name="T29" fmla="*/ 89 h 100"/>
                  <a:gd name="T30" fmla="*/ 53 w 91"/>
                  <a:gd name="T31" fmla="*/ 45 h 100"/>
                  <a:gd name="T32" fmla="*/ 49 w 91"/>
                  <a:gd name="T33" fmla="*/ 35 h 100"/>
                  <a:gd name="T34" fmla="*/ 45 w 91"/>
                  <a:gd name="T35" fmla="*/ 3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00">
                    <a:moveTo>
                      <a:pt x="45" y="30"/>
                    </a:moveTo>
                    <a:cubicBezTo>
                      <a:pt x="44" y="32"/>
                      <a:pt x="43" y="34"/>
                      <a:pt x="42" y="36"/>
                    </a:cubicBezTo>
                    <a:cubicBezTo>
                      <a:pt x="36" y="54"/>
                      <a:pt x="29" y="71"/>
                      <a:pt x="22" y="89"/>
                    </a:cubicBezTo>
                    <a:cubicBezTo>
                      <a:pt x="20" y="95"/>
                      <a:pt x="16" y="98"/>
                      <a:pt x="11" y="99"/>
                    </a:cubicBezTo>
                    <a:cubicBezTo>
                      <a:pt x="9" y="100"/>
                      <a:pt x="7" y="100"/>
                      <a:pt x="4" y="100"/>
                    </a:cubicBezTo>
                    <a:cubicBezTo>
                      <a:pt x="1" y="99"/>
                      <a:pt x="0" y="97"/>
                      <a:pt x="1" y="94"/>
                    </a:cubicBezTo>
                    <a:cubicBezTo>
                      <a:pt x="11" y="68"/>
                      <a:pt x="22" y="42"/>
                      <a:pt x="32" y="16"/>
                    </a:cubicBezTo>
                    <a:cubicBezTo>
                      <a:pt x="32" y="14"/>
                      <a:pt x="33" y="12"/>
                      <a:pt x="34" y="9"/>
                    </a:cubicBezTo>
                    <a:cubicBezTo>
                      <a:pt x="35" y="8"/>
                      <a:pt x="35" y="7"/>
                      <a:pt x="36" y="5"/>
                    </a:cubicBezTo>
                    <a:cubicBezTo>
                      <a:pt x="40" y="0"/>
                      <a:pt x="54" y="2"/>
                      <a:pt x="57" y="7"/>
                    </a:cubicBezTo>
                    <a:cubicBezTo>
                      <a:pt x="57" y="8"/>
                      <a:pt x="58" y="10"/>
                      <a:pt x="58" y="11"/>
                    </a:cubicBezTo>
                    <a:cubicBezTo>
                      <a:pt x="68" y="37"/>
                      <a:pt x="78" y="63"/>
                      <a:pt x="88" y="89"/>
                    </a:cubicBezTo>
                    <a:cubicBezTo>
                      <a:pt x="88" y="89"/>
                      <a:pt x="88" y="90"/>
                      <a:pt x="89" y="90"/>
                    </a:cubicBezTo>
                    <a:cubicBezTo>
                      <a:pt x="91" y="98"/>
                      <a:pt x="90" y="100"/>
                      <a:pt x="82" y="99"/>
                    </a:cubicBezTo>
                    <a:cubicBezTo>
                      <a:pt x="75" y="99"/>
                      <a:pt x="72" y="97"/>
                      <a:pt x="69" y="89"/>
                    </a:cubicBezTo>
                    <a:cubicBezTo>
                      <a:pt x="64" y="74"/>
                      <a:pt x="58" y="59"/>
                      <a:pt x="53" y="45"/>
                    </a:cubicBezTo>
                    <a:cubicBezTo>
                      <a:pt x="51" y="41"/>
                      <a:pt x="50" y="38"/>
                      <a:pt x="49" y="35"/>
                    </a:cubicBezTo>
                    <a:cubicBezTo>
                      <a:pt x="48" y="33"/>
                      <a:pt x="48" y="31"/>
                      <a:pt x="45" y="30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7" name="Freeform 47"/>
              <p:cNvSpPr>
                <a:spLocks/>
              </p:cNvSpPr>
              <p:nvPr/>
            </p:nvSpPr>
            <p:spPr bwMode="auto">
              <a:xfrm>
                <a:off x="1330509" y="870405"/>
                <a:ext cx="37437" cy="40160"/>
              </a:xfrm>
              <a:custGeom>
                <a:avLst/>
                <a:gdLst>
                  <a:gd name="T0" fmla="*/ 46 w 91"/>
                  <a:gd name="T1" fmla="*/ 27 h 98"/>
                  <a:gd name="T2" fmla="*/ 43 w 91"/>
                  <a:gd name="T3" fmla="*/ 33 h 98"/>
                  <a:gd name="T4" fmla="*/ 22 w 91"/>
                  <a:gd name="T5" fmla="*/ 87 h 98"/>
                  <a:gd name="T6" fmla="*/ 6 w 91"/>
                  <a:gd name="T7" fmla="*/ 98 h 98"/>
                  <a:gd name="T8" fmla="*/ 2 w 91"/>
                  <a:gd name="T9" fmla="*/ 91 h 98"/>
                  <a:gd name="T10" fmla="*/ 32 w 91"/>
                  <a:gd name="T11" fmla="*/ 13 h 98"/>
                  <a:gd name="T12" fmla="*/ 32 w 91"/>
                  <a:gd name="T13" fmla="*/ 12 h 98"/>
                  <a:gd name="T14" fmla="*/ 50 w 91"/>
                  <a:gd name="T15" fmla="*/ 1 h 98"/>
                  <a:gd name="T16" fmla="*/ 56 w 91"/>
                  <a:gd name="T17" fmla="*/ 5 h 98"/>
                  <a:gd name="T18" fmla="*/ 58 w 91"/>
                  <a:gd name="T19" fmla="*/ 10 h 98"/>
                  <a:gd name="T20" fmla="*/ 86 w 91"/>
                  <a:gd name="T21" fmla="*/ 82 h 98"/>
                  <a:gd name="T22" fmla="*/ 89 w 91"/>
                  <a:gd name="T23" fmla="*/ 90 h 98"/>
                  <a:gd name="T24" fmla="*/ 85 w 91"/>
                  <a:gd name="T25" fmla="*/ 98 h 98"/>
                  <a:gd name="T26" fmla="*/ 74 w 91"/>
                  <a:gd name="T27" fmla="*/ 96 h 98"/>
                  <a:gd name="T28" fmla="*/ 70 w 91"/>
                  <a:gd name="T29" fmla="*/ 91 h 98"/>
                  <a:gd name="T30" fmla="*/ 50 w 91"/>
                  <a:gd name="T31" fmla="*/ 37 h 98"/>
                  <a:gd name="T32" fmla="*/ 46 w 91"/>
                  <a:gd name="T3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8">
                    <a:moveTo>
                      <a:pt x="46" y="27"/>
                    </a:moveTo>
                    <a:cubicBezTo>
                      <a:pt x="44" y="29"/>
                      <a:pt x="43" y="31"/>
                      <a:pt x="43" y="33"/>
                    </a:cubicBezTo>
                    <a:cubicBezTo>
                      <a:pt x="36" y="51"/>
                      <a:pt x="29" y="69"/>
                      <a:pt x="22" y="87"/>
                    </a:cubicBezTo>
                    <a:cubicBezTo>
                      <a:pt x="19" y="94"/>
                      <a:pt x="14" y="98"/>
                      <a:pt x="6" y="98"/>
                    </a:cubicBezTo>
                    <a:cubicBezTo>
                      <a:pt x="1" y="98"/>
                      <a:pt x="0" y="96"/>
                      <a:pt x="2" y="91"/>
                    </a:cubicBezTo>
                    <a:cubicBezTo>
                      <a:pt x="12" y="65"/>
                      <a:pt x="22" y="39"/>
                      <a:pt x="32" y="13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7" y="0"/>
                      <a:pt x="37" y="0"/>
                      <a:pt x="50" y="1"/>
                    </a:cubicBezTo>
                    <a:cubicBezTo>
                      <a:pt x="53" y="1"/>
                      <a:pt x="55" y="2"/>
                      <a:pt x="56" y="5"/>
                    </a:cubicBezTo>
                    <a:cubicBezTo>
                      <a:pt x="56" y="6"/>
                      <a:pt x="57" y="8"/>
                      <a:pt x="58" y="10"/>
                    </a:cubicBezTo>
                    <a:cubicBezTo>
                      <a:pt x="67" y="34"/>
                      <a:pt x="76" y="58"/>
                      <a:pt x="86" y="82"/>
                    </a:cubicBezTo>
                    <a:cubicBezTo>
                      <a:pt x="87" y="85"/>
                      <a:pt x="88" y="87"/>
                      <a:pt x="89" y="90"/>
                    </a:cubicBezTo>
                    <a:cubicBezTo>
                      <a:pt x="91" y="95"/>
                      <a:pt x="90" y="97"/>
                      <a:pt x="85" y="98"/>
                    </a:cubicBezTo>
                    <a:cubicBezTo>
                      <a:pt x="81" y="98"/>
                      <a:pt x="78" y="97"/>
                      <a:pt x="74" y="96"/>
                    </a:cubicBezTo>
                    <a:cubicBezTo>
                      <a:pt x="71" y="96"/>
                      <a:pt x="71" y="93"/>
                      <a:pt x="70" y="91"/>
                    </a:cubicBezTo>
                    <a:cubicBezTo>
                      <a:pt x="64" y="73"/>
                      <a:pt x="57" y="55"/>
                      <a:pt x="50" y="37"/>
                    </a:cubicBezTo>
                    <a:cubicBezTo>
                      <a:pt x="49" y="34"/>
                      <a:pt x="47" y="31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8" name="Freeform 48"/>
              <p:cNvSpPr>
                <a:spLocks/>
              </p:cNvSpPr>
              <p:nvPr/>
            </p:nvSpPr>
            <p:spPr bwMode="auto">
              <a:xfrm>
                <a:off x="1359778" y="928263"/>
                <a:ext cx="37437" cy="40160"/>
              </a:xfrm>
              <a:custGeom>
                <a:avLst/>
                <a:gdLst>
                  <a:gd name="T0" fmla="*/ 46 w 90"/>
                  <a:gd name="T1" fmla="*/ 27 h 98"/>
                  <a:gd name="T2" fmla="*/ 42 w 90"/>
                  <a:gd name="T3" fmla="*/ 34 h 98"/>
                  <a:gd name="T4" fmla="*/ 22 w 90"/>
                  <a:gd name="T5" fmla="*/ 86 h 98"/>
                  <a:gd name="T6" fmla="*/ 10 w 90"/>
                  <a:gd name="T7" fmla="*/ 97 h 98"/>
                  <a:gd name="T8" fmla="*/ 3 w 90"/>
                  <a:gd name="T9" fmla="*/ 97 h 98"/>
                  <a:gd name="T10" fmla="*/ 1 w 90"/>
                  <a:gd name="T11" fmla="*/ 92 h 98"/>
                  <a:gd name="T12" fmla="*/ 12 w 90"/>
                  <a:gd name="T13" fmla="*/ 62 h 98"/>
                  <a:gd name="T14" fmla="*/ 33 w 90"/>
                  <a:gd name="T15" fmla="*/ 7 h 98"/>
                  <a:gd name="T16" fmla="*/ 43 w 90"/>
                  <a:gd name="T17" fmla="*/ 0 h 98"/>
                  <a:gd name="T18" fmla="*/ 58 w 90"/>
                  <a:gd name="T19" fmla="*/ 10 h 98"/>
                  <a:gd name="T20" fmla="*/ 88 w 90"/>
                  <a:gd name="T21" fmla="*/ 89 h 98"/>
                  <a:gd name="T22" fmla="*/ 89 w 90"/>
                  <a:gd name="T23" fmla="*/ 92 h 98"/>
                  <a:gd name="T24" fmla="*/ 86 w 90"/>
                  <a:gd name="T25" fmla="*/ 96 h 98"/>
                  <a:gd name="T26" fmla="*/ 68 w 90"/>
                  <a:gd name="T27" fmla="*/ 85 h 98"/>
                  <a:gd name="T28" fmla="*/ 48 w 90"/>
                  <a:gd name="T29" fmla="*/ 34 h 98"/>
                  <a:gd name="T30" fmla="*/ 46 w 90"/>
                  <a:gd name="T31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98">
                    <a:moveTo>
                      <a:pt x="46" y="27"/>
                    </a:moveTo>
                    <a:cubicBezTo>
                      <a:pt x="43" y="29"/>
                      <a:pt x="43" y="32"/>
                      <a:pt x="42" y="34"/>
                    </a:cubicBezTo>
                    <a:cubicBezTo>
                      <a:pt x="35" y="51"/>
                      <a:pt x="28" y="69"/>
                      <a:pt x="22" y="86"/>
                    </a:cubicBezTo>
                    <a:cubicBezTo>
                      <a:pt x="19" y="92"/>
                      <a:pt x="16" y="95"/>
                      <a:pt x="10" y="97"/>
                    </a:cubicBezTo>
                    <a:cubicBezTo>
                      <a:pt x="8" y="98"/>
                      <a:pt x="5" y="98"/>
                      <a:pt x="3" y="97"/>
                    </a:cubicBezTo>
                    <a:cubicBezTo>
                      <a:pt x="0" y="96"/>
                      <a:pt x="0" y="95"/>
                      <a:pt x="1" y="92"/>
                    </a:cubicBezTo>
                    <a:cubicBezTo>
                      <a:pt x="4" y="82"/>
                      <a:pt x="8" y="72"/>
                      <a:pt x="12" y="62"/>
                    </a:cubicBezTo>
                    <a:cubicBezTo>
                      <a:pt x="19" y="44"/>
                      <a:pt x="26" y="26"/>
                      <a:pt x="33" y="7"/>
                    </a:cubicBezTo>
                    <a:cubicBezTo>
                      <a:pt x="36" y="1"/>
                      <a:pt x="36" y="1"/>
                      <a:pt x="43" y="0"/>
                    </a:cubicBezTo>
                    <a:cubicBezTo>
                      <a:pt x="55" y="0"/>
                      <a:pt x="54" y="0"/>
                      <a:pt x="58" y="10"/>
                    </a:cubicBezTo>
                    <a:cubicBezTo>
                      <a:pt x="68" y="36"/>
                      <a:pt x="78" y="63"/>
                      <a:pt x="88" y="89"/>
                    </a:cubicBezTo>
                    <a:cubicBezTo>
                      <a:pt x="88" y="90"/>
                      <a:pt x="89" y="91"/>
                      <a:pt x="89" y="92"/>
                    </a:cubicBezTo>
                    <a:cubicBezTo>
                      <a:pt x="90" y="95"/>
                      <a:pt x="89" y="96"/>
                      <a:pt x="86" y="96"/>
                    </a:cubicBezTo>
                    <a:cubicBezTo>
                      <a:pt x="73" y="97"/>
                      <a:pt x="72" y="96"/>
                      <a:pt x="68" y="85"/>
                    </a:cubicBezTo>
                    <a:cubicBezTo>
                      <a:pt x="62" y="68"/>
                      <a:pt x="55" y="51"/>
                      <a:pt x="48" y="34"/>
                    </a:cubicBezTo>
                    <a:cubicBezTo>
                      <a:pt x="48" y="32"/>
                      <a:pt x="47" y="30"/>
                      <a:pt x="46" y="2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89" name="Freeform 49"/>
              <p:cNvSpPr>
                <a:spLocks noEditPoints="1"/>
              </p:cNvSpPr>
              <p:nvPr/>
            </p:nvSpPr>
            <p:spPr bwMode="auto">
              <a:xfrm>
                <a:off x="1456434" y="813228"/>
                <a:ext cx="23824" cy="40160"/>
              </a:xfrm>
              <a:custGeom>
                <a:avLst/>
                <a:gdLst>
                  <a:gd name="T0" fmla="*/ 0 w 58"/>
                  <a:gd name="T1" fmla="*/ 49 h 98"/>
                  <a:gd name="T2" fmla="*/ 0 w 58"/>
                  <a:gd name="T3" fmla="*/ 9 h 98"/>
                  <a:gd name="T4" fmla="*/ 9 w 58"/>
                  <a:gd name="T5" fmla="*/ 0 h 98"/>
                  <a:gd name="T6" fmla="*/ 34 w 58"/>
                  <a:gd name="T7" fmla="*/ 2 h 98"/>
                  <a:gd name="T8" fmla="*/ 56 w 58"/>
                  <a:gd name="T9" fmla="*/ 25 h 98"/>
                  <a:gd name="T10" fmla="*/ 29 w 58"/>
                  <a:gd name="T11" fmla="*/ 56 h 98"/>
                  <a:gd name="T12" fmla="*/ 24 w 58"/>
                  <a:gd name="T13" fmla="*/ 56 h 98"/>
                  <a:gd name="T14" fmla="*/ 18 w 58"/>
                  <a:gd name="T15" fmla="*/ 62 h 98"/>
                  <a:gd name="T16" fmla="*/ 18 w 58"/>
                  <a:gd name="T17" fmla="*/ 87 h 98"/>
                  <a:gd name="T18" fmla="*/ 7 w 58"/>
                  <a:gd name="T19" fmla="*/ 97 h 98"/>
                  <a:gd name="T20" fmla="*/ 5 w 58"/>
                  <a:gd name="T21" fmla="*/ 97 h 98"/>
                  <a:gd name="T22" fmla="*/ 0 w 58"/>
                  <a:gd name="T23" fmla="*/ 91 h 98"/>
                  <a:gd name="T24" fmla="*/ 0 w 58"/>
                  <a:gd name="T25" fmla="*/ 67 h 98"/>
                  <a:gd name="T26" fmla="*/ 0 w 58"/>
                  <a:gd name="T27" fmla="*/ 49 h 98"/>
                  <a:gd name="T28" fmla="*/ 0 w 58"/>
                  <a:gd name="T29" fmla="*/ 49 h 98"/>
                  <a:gd name="T30" fmla="*/ 18 w 58"/>
                  <a:gd name="T31" fmla="*/ 28 h 98"/>
                  <a:gd name="T32" fmla="*/ 18 w 58"/>
                  <a:gd name="T33" fmla="*/ 28 h 98"/>
                  <a:gd name="T34" fmla="*/ 18 w 58"/>
                  <a:gd name="T35" fmla="*/ 31 h 98"/>
                  <a:gd name="T36" fmla="*/ 25 w 58"/>
                  <a:gd name="T37" fmla="*/ 39 h 98"/>
                  <a:gd name="T38" fmla="*/ 34 w 58"/>
                  <a:gd name="T39" fmla="*/ 37 h 98"/>
                  <a:gd name="T40" fmla="*/ 40 w 58"/>
                  <a:gd name="T41" fmla="*/ 29 h 98"/>
                  <a:gd name="T42" fmla="*/ 34 w 58"/>
                  <a:gd name="T43" fmla="*/ 20 h 98"/>
                  <a:gd name="T44" fmla="*/ 26 w 58"/>
                  <a:gd name="T45" fmla="*/ 18 h 98"/>
                  <a:gd name="T46" fmla="*/ 18 w 58"/>
                  <a:gd name="T47" fmla="*/ 25 h 98"/>
                  <a:gd name="T48" fmla="*/ 18 w 58"/>
                  <a:gd name="T4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98">
                    <a:moveTo>
                      <a:pt x="0" y="49"/>
                    </a:moveTo>
                    <a:cubicBezTo>
                      <a:pt x="0" y="36"/>
                      <a:pt x="0" y="22"/>
                      <a:pt x="0" y="9"/>
                    </a:cubicBezTo>
                    <a:cubicBezTo>
                      <a:pt x="0" y="2"/>
                      <a:pt x="1" y="0"/>
                      <a:pt x="9" y="0"/>
                    </a:cubicBezTo>
                    <a:cubicBezTo>
                      <a:pt x="17" y="1"/>
                      <a:pt x="25" y="1"/>
                      <a:pt x="34" y="2"/>
                    </a:cubicBezTo>
                    <a:cubicBezTo>
                      <a:pt x="47" y="3"/>
                      <a:pt x="56" y="12"/>
                      <a:pt x="56" y="25"/>
                    </a:cubicBezTo>
                    <a:cubicBezTo>
                      <a:pt x="58" y="47"/>
                      <a:pt x="43" y="55"/>
                      <a:pt x="29" y="56"/>
                    </a:cubicBezTo>
                    <a:cubicBezTo>
                      <a:pt x="28" y="56"/>
                      <a:pt x="26" y="56"/>
                      <a:pt x="24" y="56"/>
                    </a:cubicBezTo>
                    <a:cubicBezTo>
                      <a:pt x="19" y="56"/>
                      <a:pt x="18" y="57"/>
                      <a:pt x="18" y="62"/>
                    </a:cubicBezTo>
                    <a:cubicBezTo>
                      <a:pt x="18" y="71"/>
                      <a:pt x="18" y="79"/>
                      <a:pt x="18" y="87"/>
                    </a:cubicBezTo>
                    <a:cubicBezTo>
                      <a:pt x="18" y="96"/>
                      <a:pt x="16" y="98"/>
                      <a:pt x="7" y="97"/>
                    </a:cubicBezTo>
                    <a:cubicBezTo>
                      <a:pt x="7" y="97"/>
                      <a:pt x="6" y="97"/>
                      <a:pt x="5" y="97"/>
                    </a:cubicBezTo>
                    <a:cubicBezTo>
                      <a:pt x="1" y="96"/>
                      <a:pt x="0" y="95"/>
                      <a:pt x="0" y="91"/>
                    </a:cubicBezTo>
                    <a:cubicBezTo>
                      <a:pt x="0" y="83"/>
                      <a:pt x="0" y="75"/>
                      <a:pt x="0" y="67"/>
                    </a:cubicBezTo>
                    <a:cubicBezTo>
                      <a:pt x="0" y="61"/>
                      <a:pt x="0" y="5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30"/>
                      <a:pt x="18" y="31"/>
                    </a:cubicBezTo>
                    <a:cubicBezTo>
                      <a:pt x="18" y="37"/>
                      <a:pt x="19" y="39"/>
                      <a:pt x="25" y="39"/>
                    </a:cubicBezTo>
                    <a:cubicBezTo>
                      <a:pt x="28" y="39"/>
                      <a:pt x="31" y="38"/>
                      <a:pt x="34" y="37"/>
                    </a:cubicBezTo>
                    <a:cubicBezTo>
                      <a:pt x="37" y="36"/>
                      <a:pt x="40" y="33"/>
                      <a:pt x="40" y="29"/>
                    </a:cubicBezTo>
                    <a:cubicBezTo>
                      <a:pt x="40" y="25"/>
                      <a:pt x="38" y="22"/>
                      <a:pt x="34" y="20"/>
                    </a:cubicBezTo>
                    <a:cubicBezTo>
                      <a:pt x="32" y="18"/>
                      <a:pt x="29" y="18"/>
                      <a:pt x="26" y="18"/>
                    </a:cubicBezTo>
                    <a:cubicBezTo>
                      <a:pt x="19" y="17"/>
                      <a:pt x="18" y="18"/>
                      <a:pt x="18" y="25"/>
                    </a:cubicBezTo>
                    <a:cubicBezTo>
                      <a:pt x="18" y="26"/>
                      <a:pt x="18" y="27"/>
                      <a:pt x="18" y="28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90" name="Freeform 50"/>
              <p:cNvSpPr>
                <a:spLocks/>
              </p:cNvSpPr>
              <p:nvPr/>
            </p:nvSpPr>
            <p:spPr bwMode="auto">
              <a:xfrm>
                <a:off x="1524502" y="928263"/>
                <a:ext cx="23143" cy="40160"/>
              </a:xfrm>
              <a:custGeom>
                <a:avLst/>
                <a:gdLst>
                  <a:gd name="T0" fmla="*/ 20 w 56"/>
                  <a:gd name="T1" fmla="*/ 57 h 98"/>
                  <a:gd name="T2" fmla="*/ 20 w 56"/>
                  <a:gd name="T3" fmla="*/ 25 h 98"/>
                  <a:gd name="T4" fmla="*/ 13 w 56"/>
                  <a:gd name="T5" fmla="*/ 18 h 98"/>
                  <a:gd name="T6" fmla="*/ 3 w 56"/>
                  <a:gd name="T7" fmla="*/ 4 h 98"/>
                  <a:gd name="T8" fmla="*/ 8 w 56"/>
                  <a:gd name="T9" fmla="*/ 0 h 98"/>
                  <a:gd name="T10" fmla="*/ 51 w 56"/>
                  <a:gd name="T11" fmla="*/ 0 h 98"/>
                  <a:gd name="T12" fmla="*/ 56 w 56"/>
                  <a:gd name="T13" fmla="*/ 6 h 98"/>
                  <a:gd name="T14" fmla="*/ 56 w 56"/>
                  <a:gd name="T15" fmla="*/ 12 h 98"/>
                  <a:gd name="T16" fmla="*/ 50 w 56"/>
                  <a:gd name="T17" fmla="*/ 18 h 98"/>
                  <a:gd name="T18" fmla="*/ 39 w 56"/>
                  <a:gd name="T19" fmla="*/ 31 h 98"/>
                  <a:gd name="T20" fmla="*/ 39 w 56"/>
                  <a:gd name="T21" fmla="*/ 88 h 98"/>
                  <a:gd name="T22" fmla="*/ 38 w 56"/>
                  <a:gd name="T23" fmla="*/ 93 h 98"/>
                  <a:gd name="T24" fmla="*/ 32 w 56"/>
                  <a:gd name="T25" fmla="*/ 96 h 98"/>
                  <a:gd name="T26" fmla="*/ 21 w 56"/>
                  <a:gd name="T27" fmla="*/ 94 h 98"/>
                  <a:gd name="T28" fmla="*/ 20 w 56"/>
                  <a:gd name="T29" fmla="*/ 89 h 98"/>
                  <a:gd name="T30" fmla="*/ 20 w 56"/>
                  <a:gd name="T31" fmla="*/ 57 h 98"/>
                  <a:gd name="T32" fmla="*/ 20 w 56"/>
                  <a:gd name="T33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98">
                    <a:moveTo>
                      <a:pt x="20" y="57"/>
                    </a:moveTo>
                    <a:cubicBezTo>
                      <a:pt x="20" y="47"/>
                      <a:pt x="20" y="36"/>
                      <a:pt x="20" y="25"/>
                    </a:cubicBezTo>
                    <a:cubicBezTo>
                      <a:pt x="20" y="19"/>
                      <a:pt x="19" y="19"/>
                      <a:pt x="13" y="18"/>
                    </a:cubicBezTo>
                    <a:cubicBezTo>
                      <a:pt x="4" y="17"/>
                      <a:pt x="0" y="12"/>
                      <a:pt x="3" y="4"/>
                    </a:cubicBezTo>
                    <a:cubicBezTo>
                      <a:pt x="4" y="2"/>
                      <a:pt x="5" y="0"/>
                      <a:pt x="8" y="0"/>
                    </a:cubicBezTo>
                    <a:cubicBezTo>
                      <a:pt x="22" y="0"/>
                      <a:pt x="36" y="0"/>
                      <a:pt x="51" y="0"/>
                    </a:cubicBezTo>
                    <a:cubicBezTo>
                      <a:pt x="55" y="0"/>
                      <a:pt x="56" y="2"/>
                      <a:pt x="56" y="6"/>
                    </a:cubicBezTo>
                    <a:cubicBezTo>
                      <a:pt x="56" y="8"/>
                      <a:pt x="56" y="10"/>
                      <a:pt x="56" y="12"/>
                    </a:cubicBezTo>
                    <a:cubicBezTo>
                      <a:pt x="56" y="17"/>
                      <a:pt x="55" y="17"/>
                      <a:pt x="50" y="18"/>
                    </a:cubicBezTo>
                    <a:cubicBezTo>
                      <a:pt x="39" y="19"/>
                      <a:pt x="39" y="19"/>
                      <a:pt x="39" y="31"/>
                    </a:cubicBezTo>
                    <a:cubicBezTo>
                      <a:pt x="39" y="50"/>
                      <a:pt x="38" y="69"/>
                      <a:pt x="39" y="88"/>
                    </a:cubicBezTo>
                    <a:cubicBezTo>
                      <a:pt x="39" y="89"/>
                      <a:pt x="39" y="91"/>
                      <a:pt x="38" y="93"/>
                    </a:cubicBezTo>
                    <a:cubicBezTo>
                      <a:pt x="37" y="96"/>
                      <a:pt x="34" y="97"/>
                      <a:pt x="32" y="96"/>
                    </a:cubicBezTo>
                    <a:cubicBezTo>
                      <a:pt x="28" y="96"/>
                      <a:pt x="24" y="98"/>
                      <a:pt x="21" y="94"/>
                    </a:cubicBezTo>
                    <a:cubicBezTo>
                      <a:pt x="19" y="93"/>
                      <a:pt x="20" y="91"/>
                      <a:pt x="20" y="89"/>
                    </a:cubicBezTo>
                    <a:cubicBezTo>
                      <a:pt x="20" y="78"/>
                      <a:pt x="20" y="68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91" name="Freeform 51"/>
              <p:cNvSpPr>
                <a:spLocks/>
              </p:cNvSpPr>
              <p:nvPr/>
            </p:nvSpPr>
            <p:spPr bwMode="auto">
              <a:xfrm>
                <a:off x="1507485" y="871086"/>
                <a:ext cx="21782" cy="39479"/>
              </a:xfrm>
              <a:custGeom>
                <a:avLst/>
                <a:gdLst>
                  <a:gd name="T0" fmla="*/ 35 w 53"/>
                  <a:gd name="T1" fmla="*/ 57 h 96"/>
                  <a:gd name="T2" fmla="*/ 35 w 53"/>
                  <a:gd name="T3" fmla="*/ 88 h 96"/>
                  <a:gd name="T4" fmla="*/ 27 w 53"/>
                  <a:gd name="T5" fmla="*/ 96 h 96"/>
                  <a:gd name="T6" fmla="*/ 24 w 53"/>
                  <a:gd name="T7" fmla="*/ 96 h 96"/>
                  <a:gd name="T8" fmla="*/ 17 w 53"/>
                  <a:gd name="T9" fmla="*/ 89 h 96"/>
                  <a:gd name="T10" fmla="*/ 17 w 53"/>
                  <a:gd name="T11" fmla="*/ 30 h 96"/>
                  <a:gd name="T12" fmla="*/ 17 w 53"/>
                  <a:gd name="T13" fmla="*/ 26 h 96"/>
                  <a:gd name="T14" fmla="*/ 7 w 53"/>
                  <a:gd name="T15" fmla="*/ 18 h 96"/>
                  <a:gd name="T16" fmla="*/ 0 w 53"/>
                  <a:gd name="T17" fmla="*/ 11 h 96"/>
                  <a:gd name="T18" fmla="*/ 0 w 53"/>
                  <a:gd name="T19" fmla="*/ 6 h 96"/>
                  <a:gd name="T20" fmla="*/ 6 w 53"/>
                  <a:gd name="T21" fmla="*/ 0 h 96"/>
                  <a:gd name="T22" fmla="*/ 47 w 53"/>
                  <a:gd name="T23" fmla="*/ 0 h 96"/>
                  <a:gd name="T24" fmla="*/ 52 w 53"/>
                  <a:gd name="T25" fmla="*/ 6 h 96"/>
                  <a:gd name="T26" fmla="*/ 52 w 53"/>
                  <a:gd name="T27" fmla="*/ 10 h 96"/>
                  <a:gd name="T28" fmla="*/ 45 w 53"/>
                  <a:gd name="T29" fmla="*/ 17 h 96"/>
                  <a:gd name="T30" fmla="*/ 35 w 53"/>
                  <a:gd name="T31" fmla="*/ 28 h 96"/>
                  <a:gd name="T32" fmla="*/ 35 w 53"/>
                  <a:gd name="T33" fmla="*/ 57 h 96"/>
                  <a:gd name="T34" fmla="*/ 35 w 53"/>
                  <a:gd name="T35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96">
                    <a:moveTo>
                      <a:pt x="35" y="57"/>
                    </a:moveTo>
                    <a:cubicBezTo>
                      <a:pt x="35" y="67"/>
                      <a:pt x="35" y="77"/>
                      <a:pt x="35" y="88"/>
                    </a:cubicBezTo>
                    <a:cubicBezTo>
                      <a:pt x="35" y="95"/>
                      <a:pt x="34" y="96"/>
                      <a:pt x="27" y="96"/>
                    </a:cubicBezTo>
                    <a:cubicBezTo>
                      <a:pt x="26" y="96"/>
                      <a:pt x="25" y="96"/>
                      <a:pt x="24" y="96"/>
                    </a:cubicBezTo>
                    <a:cubicBezTo>
                      <a:pt x="18" y="96"/>
                      <a:pt x="17" y="94"/>
                      <a:pt x="17" y="89"/>
                    </a:cubicBezTo>
                    <a:cubicBezTo>
                      <a:pt x="17" y="69"/>
                      <a:pt x="17" y="50"/>
                      <a:pt x="17" y="30"/>
                    </a:cubicBezTo>
                    <a:cubicBezTo>
                      <a:pt x="17" y="29"/>
                      <a:pt x="17" y="27"/>
                      <a:pt x="17" y="26"/>
                    </a:cubicBezTo>
                    <a:cubicBezTo>
                      <a:pt x="17" y="19"/>
                      <a:pt x="15" y="17"/>
                      <a:pt x="7" y="18"/>
                    </a:cubicBezTo>
                    <a:cubicBezTo>
                      <a:pt x="2" y="18"/>
                      <a:pt x="0" y="16"/>
                      <a:pt x="0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2"/>
                      <a:pt x="1" y="0"/>
                      <a:pt x="6" y="0"/>
                    </a:cubicBezTo>
                    <a:cubicBezTo>
                      <a:pt x="20" y="0"/>
                      <a:pt x="34" y="0"/>
                      <a:pt x="47" y="0"/>
                    </a:cubicBezTo>
                    <a:cubicBezTo>
                      <a:pt x="51" y="0"/>
                      <a:pt x="52" y="1"/>
                      <a:pt x="52" y="6"/>
                    </a:cubicBezTo>
                    <a:cubicBezTo>
                      <a:pt x="53" y="7"/>
                      <a:pt x="52" y="9"/>
                      <a:pt x="52" y="10"/>
                    </a:cubicBezTo>
                    <a:cubicBezTo>
                      <a:pt x="53" y="16"/>
                      <a:pt x="52" y="18"/>
                      <a:pt x="45" y="17"/>
                    </a:cubicBezTo>
                    <a:cubicBezTo>
                      <a:pt x="34" y="17"/>
                      <a:pt x="35" y="20"/>
                      <a:pt x="35" y="28"/>
                    </a:cubicBezTo>
                    <a:cubicBezTo>
                      <a:pt x="35" y="38"/>
                      <a:pt x="35" y="4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92" name="Freeform 52"/>
              <p:cNvSpPr>
                <a:spLocks/>
              </p:cNvSpPr>
              <p:nvPr/>
            </p:nvSpPr>
            <p:spPr bwMode="auto">
              <a:xfrm>
                <a:off x="1103163" y="808464"/>
                <a:ext cx="40841" cy="22463"/>
              </a:xfrm>
              <a:custGeom>
                <a:avLst/>
                <a:gdLst>
                  <a:gd name="T0" fmla="*/ 99 w 99"/>
                  <a:gd name="T1" fmla="*/ 53 h 54"/>
                  <a:gd name="T2" fmla="*/ 84 w 99"/>
                  <a:gd name="T3" fmla="*/ 52 h 54"/>
                  <a:gd name="T4" fmla="*/ 79 w 99"/>
                  <a:gd name="T5" fmla="*/ 48 h 54"/>
                  <a:gd name="T6" fmla="*/ 8 w 99"/>
                  <a:gd name="T7" fmla="*/ 13 h 54"/>
                  <a:gd name="T8" fmla="*/ 5 w 99"/>
                  <a:gd name="T9" fmla="*/ 11 h 54"/>
                  <a:gd name="T10" fmla="*/ 1 w 99"/>
                  <a:gd name="T11" fmla="*/ 4 h 54"/>
                  <a:gd name="T12" fmla="*/ 8 w 99"/>
                  <a:gd name="T13" fmla="*/ 2 h 54"/>
                  <a:gd name="T14" fmla="*/ 73 w 99"/>
                  <a:gd name="T15" fmla="*/ 33 h 54"/>
                  <a:gd name="T16" fmla="*/ 97 w 99"/>
                  <a:gd name="T17" fmla="*/ 50 h 54"/>
                  <a:gd name="T18" fmla="*/ 99 w 99"/>
                  <a:gd name="T1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54">
                    <a:moveTo>
                      <a:pt x="99" y="53"/>
                    </a:moveTo>
                    <a:cubicBezTo>
                      <a:pt x="94" y="54"/>
                      <a:pt x="89" y="54"/>
                      <a:pt x="84" y="52"/>
                    </a:cubicBezTo>
                    <a:cubicBezTo>
                      <a:pt x="82" y="51"/>
                      <a:pt x="81" y="50"/>
                      <a:pt x="79" y="48"/>
                    </a:cubicBezTo>
                    <a:cubicBezTo>
                      <a:pt x="57" y="33"/>
                      <a:pt x="34" y="21"/>
                      <a:pt x="8" y="13"/>
                    </a:cubicBezTo>
                    <a:cubicBezTo>
                      <a:pt x="7" y="12"/>
                      <a:pt x="6" y="12"/>
                      <a:pt x="5" y="11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3" y="0"/>
                      <a:pt x="5" y="1"/>
                      <a:pt x="8" y="2"/>
                    </a:cubicBezTo>
                    <a:cubicBezTo>
                      <a:pt x="31" y="10"/>
                      <a:pt x="52" y="20"/>
                      <a:pt x="73" y="33"/>
                    </a:cubicBezTo>
                    <a:cubicBezTo>
                      <a:pt x="81" y="38"/>
                      <a:pt x="89" y="44"/>
                      <a:pt x="97" y="50"/>
                    </a:cubicBezTo>
                    <a:cubicBezTo>
                      <a:pt x="98" y="50"/>
                      <a:pt x="99" y="51"/>
                      <a:pt x="99" y="53"/>
                    </a:cubicBezTo>
                    <a:close/>
                  </a:path>
                </a:pathLst>
              </a:custGeom>
              <a:solidFill>
                <a:srgbClr val="007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</p:grpSp>
      </p:grpSp>
      <p:sp>
        <p:nvSpPr>
          <p:cNvPr id="193" name="Прямоугольник 192"/>
          <p:cNvSpPr/>
          <p:nvPr/>
        </p:nvSpPr>
        <p:spPr>
          <a:xfrm>
            <a:off x="1295417" y="2977410"/>
            <a:ext cx="47026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500" b="1" spc="-150" dirty="0" smtClean="0">
                <a:solidFill>
                  <a:srgbClr val="FFC000"/>
                </a:solidFill>
                <a:latin typeface="Montserrat Black" pitchFamily="2" charset="0"/>
              </a:rPr>
              <a:t>САМАРСКОЙ</a:t>
            </a:r>
          </a:p>
          <a:p>
            <a:pPr>
              <a:lnSpc>
                <a:spcPts val="3000"/>
              </a:lnSpc>
            </a:pPr>
            <a:r>
              <a:rPr lang="ru-RU" sz="3500" b="1" spc="-150" dirty="0">
                <a:solidFill>
                  <a:srgbClr val="FFC000"/>
                </a:solidFill>
                <a:latin typeface="Montserrat Black" pitchFamily="2" charset="0"/>
              </a:rPr>
              <a:t> </a:t>
            </a:r>
            <a:r>
              <a:rPr lang="ru-RU" sz="3500" b="1" spc="-150" dirty="0" smtClean="0">
                <a:solidFill>
                  <a:srgbClr val="FFC000"/>
                </a:solidFill>
                <a:latin typeface="Montserrat Black" pitchFamily="2" charset="0"/>
              </a:rPr>
              <a:t>           ОБЛАСТИ»</a:t>
            </a:r>
            <a:endParaRPr lang="ru-RU" sz="3500" b="1" spc="-150" dirty="0">
              <a:solidFill>
                <a:srgbClr val="FFC000"/>
              </a:solidFill>
              <a:latin typeface="Montserrat Black" pitchFamily="2" charset="0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322356" y="1567543"/>
            <a:ext cx="11207337" cy="3320143"/>
          </a:xfrm>
          <a:custGeom>
            <a:avLst/>
            <a:gdLst>
              <a:gd name="connsiteX0" fmla="*/ 1049244 w 11207337"/>
              <a:gd name="connsiteY0" fmla="*/ 0 h 3320143"/>
              <a:gd name="connsiteX1" fmla="*/ 243701 w 11207337"/>
              <a:gd name="connsiteY1" fmla="*/ 925286 h 3320143"/>
              <a:gd name="connsiteX2" fmla="*/ 4848358 w 11207337"/>
              <a:gd name="connsiteY2" fmla="*/ 892628 h 3320143"/>
              <a:gd name="connsiteX3" fmla="*/ 4826587 w 11207337"/>
              <a:gd name="connsiteY3" fmla="*/ 1371600 h 3320143"/>
              <a:gd name="connsiteX4" fmla="*/ 11205615 w 11207337"/>
              <a:gd name="connsiteY4" fmla="*/ 2754086 h 3320143"/>
              <a:gd name="connsiteX5" fmla="*/ 4151673 w 11207337"/>
              <a:gd name="connsiteY5" fmla="*/ 3320143 h 3320143"/>
              <a:gd name="connsiteX6" fmla="*/ 4870130 w 11207337"/>
              <a:gd name="connsiteY6" fmla="*/ 2754086 h 3320143"/>
              <a:gd name="connsiteX7" fmla="*/ 5022530 w 11207337"/>
              <a:gd name="connsiteY7" fmla="*/ 2144486 h 33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7337" h="3320143">
                <a:moveTo>
                  <a:pt x="1049244" y="0"/>
                </a:moveTo>
                <a:cubicBezTo>
                  <a:pt x="329879" y="388257"/>
                  <a:pt x="-389485" y="776515"/>
                  <a:pt x="243701" y="925286"/>
                </a:cubicBezTo>
                <a:cubicBezTo>
                  <a:pt x="876887" y="1074057"/>
                  <a:pt x="4084544" y="818242"/>
                  <a:pt x="4848358" y="892628"/>
                </a:cubicBezTo>
                <a:cubicBezTo>
                  <a:pt x="5612172" y="967014"/>
                  <a:pt x="3767044" y="1061357"/>
                  <a:pt x="4826587" y="1371600"/>
                </a:cubicBezTo>
                <a:cubicBezTo>
                  <a:pt x="5886130" y="1681843"/>
                  <a:pt x="11318101" y="2429329"/>
                  <a:pt x="11205615" y="2754086"/>
                </a:cubicBezTo>
                <a:cubicBezTo>
                  <a:pt x="11093129" y="3078843"/>
                  <a:pt x="5207587" y="3320143"/>
                  <a:pt x="4151673" y="3320143"/>
                </a:cubicBezTo>
                <a:cubicBezTo>
                  <a:pt x="3095759" y="3320143"/>
                  <a:pt x="4724987" y="2950029"/>
                  <a:pt x="4870130" y="2754086"/>
                </a:cubicBezTo>
                <a:cubicBezTo>
                  <a:pt x="5015273" y="2558143"/>
                  <a:pt x="5018901" y="2351314"/>
                  <a:pt x="5022530" y="2144486"/>
                </a:cubicBezTo>
              </a:path>
            </a:pathLst>
          </a:custGeom>
          <a:ln w="19050">
            <a:solidFill>
              <a:schemeClr val="bg1">
                <a:lumMod val="95000"/>
              </a:schemeClr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5" name="Группа 194"/>
          <p:cNvGrpSpPr/>
          <p:nvPr/>
        </p:nvGrpSpPr>
        <p:grpSpPr>
          <a:xfrm>
            <a:off x="5161099" y="618062"/>
            <a:ext cx="6003197" cy="6708024"/>
            <a:chOff x="4997810" y="618062"/>
            <a:chExt cx="5803550" cy="6484937"/>
          </a:xfrm>
        </p:grpSpPr>
        <p:pic>
          <p:nvPicPr>
            <p:cNvPr id="196" name="Рисунок 1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2" t="17132" r="17222" b="16865"/>
            <a:stretch/>
          </p:blipFill>
          <p:spPr>
            <a:xfrm>
              <a:off x="4997810" y="618062"/>
              <a:ext cx="5803550" cy="6484937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" t="14400" r="51400" b="13200"/>
            <a:stretch/>
          </p:blipFill>
          <p:spPr>
            <a:xfrm>
              <a:off x="6890954" y="1940898"/>
              <a:ext cx="1117041" cy="1129522"/>
            </a:xfrm>
            <a:prstGeom prst="rect">
              <a:avLst/>
            </a:prstGeom>
          </p:spPr>
        </p:pic>
        <p:pic>
          <p:nvPicPr>
            <p:cNvPr id="198" name="Рисунок 1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47" t="20032" r="15403" b="18368"/>
            <a:stretch/>
          </p:blipFill>
          <p:spPr>
            <a:xfrm>
              <a:off x="9130893" y="2812599"/>
              <a:ext cx="1099456" cy="1099456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6" t="16716" r="24486" b="45156"/>
            <a:stretch/>
          </p:blipFill>
          <p:spPr>
            <a:xfrm>
              <a:off x="6568795" y="4092632"/>
              <a:ext cx="804725" cy="804725"/>
            </a:xfrm>
            <a:prstGeom prst="ellipse">
              <a:avLst/>
            </a:prstGeom>
            <a:ln w="127000">
              <a:solidFill>
                <a:schemeClr val="bg1"/>
              </a:solidFill>
            </a:ln>
          </p:spPr>
        </p:pic>
        <p:sp>
          <p:nvSpPr>
            <p:cNvPr id="200" name="Freeform 5"/>
            <p:cNvSpPr>
              <a:spLocks noEditPoints="1"/>
            </p:cNvSpPr>
            <p:nvPr/>
          </p:nvSpPr>
          <p:spPr bwMode="auto">
            <a:xfrm>
              <a:off x="7961224" y="4876799"/>
              <a:ext cx="237924" cy="346949"/>
            </a:xfrm>
            <a:custGeom>
              <a:avLst/>
              <a:gdLst>
                <a:gd name="T0" fmla="*/ 392 w 815"/>
                <a:gd name="T1" fmla="*/ 0 h 1192"/>
                <a:gd name="T2" fmla="*/ 804 w 815"/>
                <a:gd name="T3" fmla="*/ 351 h 1192"/>
                <a:gd name="T4" fmla="*/ 777 w 815"/>
                <a:gd name="T5" fmla="*/ 569 h 1192"/>
                <a:gd name="T6" fmla="*/ 608 w 815"/>
                <a:gd name="T7" fmla="*/ 938 h 1192"/>
                <a:gd name="T8" fmla="*/ 512 w 815"/>
                <a:gd name="T9" fmla="*/ 1108 h 1192"/>
                <a:gd name="T10" fmla="*/ 312 w 815"/>
                <a:gd name="T11" fmla="*/ 1109 h 1192"/>
                <a:gd name="T12" fmla="*/ 86 w 815"/>
                <a:gd name="T13" fmla="*/ 675 h 1192"/>
                <a:gd name="T14" fmla="*/ 21 w 815"/>
                <a:gd name="T15" fmla="*/ 470 h 1192"/>
                <a:gd name="T16" fmla="*/ 135 w 815"/>
                <a:gd name="T17" fmla="*/ 117 h 1192"/>
                <a:gd name="T18" fmla="*/ 392 w 815"/>
                <a:gd name="T19" fmla="*/ 0 h 1192"/>
                <a:gd name="T20" fmla="*/ 582 w 815"/>
                <a:gd name="T21" fmla="*/ 409 h 1192"/>
                <a:gd name="T22" fmla="*/ 412 w 815"/>
                <a:gd name="T23" fmla="*/ 234 h 1192"/>
                <a:gd name="T24" fmla="*/ 242 w 815"/>
                <a:gd name="T25" fmla="*/ 411 h 1192"/>
                <a:gd name="T26" fmla="*/ 413 w 815"/>
                <a:gd name="T27" fmla="*/ 585 h 1192"/>
                <a:gd name="T28" fmla="*/ 582 w 815"/>
                <a:gd name="T29" fmla="*/ 40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1192">
                  <a:moveTo>
                    <a:pt x="392" y="0"/>
                  </a:moveTo>
                  <a:cubicBezTo>
                    <a:pt x="610" y="1"/>
                    <a:pt x="775" y="149"/>
                    <a:pt x="804" y="351"/>
                  </a:cubicBezTo>
                  <a:cubicBezTo>
                    <a:pt x="815" y="426"/>
                    <a:pt x="800" y="498"/>
                    <a:pt x="777" y="569"/>
                  </a:cubicBezTo>
                  <a:cubicBezTo>
                    <a:pt x="734" y="699"/>
                    <a:pt x="673" y="819"/>
                    <a:pt x="608" y="938"/>
                  </a:cubicBezTo>
                  <a:cubicBezTo>
                    <a:pt x="577" y="995"/>
                    <a:pt x="545" y="1052"/>
                    <a:pt x="512" y="1108"/>
                  </a:cubicBezTo>
                  <a:cubicBezTo>
                    <a:pt x="464" y="1192"/>
                    <a:pt x="360" y="1192"/>
                    <a:pt x="312" y="1109"/>
                  </a:cubicBezTo>
                  <a:cubicBezTo>
                    <a:pt x="229" y="968"/>
                    <a:pt x="150" y="826"/>
                    <a:pt x="86" y="675"/>
                  </a:cubicBezTo>
                  <a:cubicBezTo>
                    <a:pt x="58" y="609"/>
                    <a:pt x="32" y="542"/>
                    <a:pt x="21" y="470"/>
                  </a:cubicBezTo>
                  <a:cubicBezTo>
                    <a:pt x="0" y="333"/>
                    <a:pt x="40" y="215"/>
                    <a:pt x="135" y="117"/>
                  </a:cubicBezTo>
                  <a:cubicBezTo>
                    <a:pt x="211" y="38"/>
                    <a:pt x="305" y="1"/>
                    <a:pt x="392" y="0"/>
                  </a:cubicBezTo>
                  <a:close/>
                  <a:moveTo>
                    <a:pt x="582" y="409"/>
                  </a:moveTo>
                  <a:cubicBezTo>
                    <a:pt x="581" y="312"/>
                    <a:pt x="506" y="234"/>
                    <a:pt x="412" y="234"/>
                  </a:cubicBezTo>
                  <a:cubicBezTo>
                    <a:pt x="318" y="234"/>
                    <a:pt x="242" y="313"/>
                    <a:pt x="242" y="411"/>
                  </a:cubicBezTo>
                  <a:cubicBezTo>
                    <a:pt x="242" y="507"/>
                    <a:pt x="319" y="586"/>
                    <a:pt x="413" y="585"/>
                  </a:cubicBezTo>
                  <a:cubicBezTo>
                    <a:pt x="506" y="585"/>
                    <a:pt x="582" y="506"/>
                    <a:pt x="582" y="409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FFC000"/>
                </a:gs>
                <a:gs pos="65000">
                  <a:srgbClr val="AC321B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5"/>
            <p:cNvSpPr>
              <a:spLocks noEditPoints="1"/>
            </p:cNvSpPr>
            <p:nvPr/>
          </p:nvSpPr>
          <p:spPr bwMode="auto">
            <a:xfrm>
              <a:off x="6522342" y="3454966"/>
              <a:ext cx="237924" cy="346949"/>
            </a:xfrm>
            <a:custGeom>
              <a:avLst/>
              <a:gdLst>
                <a:gd name="T0" fmla="*/ 392 w 815"/>
                <a:gd name="T1" fmla="*/ 0 h 1192"/>
                <a:gd name="T2" fmla="*/ 804 w 815"/>
                <a:gd name="T3" fmla="*/ 351 h 1192"/>
                <a:gd name="T4" fmla="*/ 777 w 815"/>
                <a:gd name="T5" fmla="*/ 569 h 1192"/>
                <a:gd name="T6" fmla="*/ 608 w 815"/>
                <a:gd name="T7" fmla="*/ 938 h 1192"/>
                <a:gd name="T8" fmla="*/ 512 w 815"/>
                <a:gd name="T9" fmla="*/ 1108 h 1192"/>
                <a:gd name="T10" fmla="*/ 312 w 815"/>
                <a:gd name="T11" fmla="*/ 1109 h 1192"/>
                <a:gd name="T12" fmla="*/ 86 w 815"/>
                <a:gd name="T13" fmla="*/ 675 h 1192"/>
                <a:gd name="T14" fmla="*/ 21 w 815"/>
                <a:gd name="T15" fmla="*/ 470 h 1192"/>
                <a:gd name="T16" fmla="*/ 135 w 815"/>
                <a:gd name="T17" fmla="*/ 117 h 1192"/>
                <a:gd name="T18" fmla="*/ 392 w 815"/>
                <a:gd name="T19" fmla="*/ 0 h 1192"/>
                <a:gd name="T20" fmla="*/ 582 w 815"/>
                <a:gd name="T21" fmla="*/ 409 h 1192"/>
                <a:gd name="T22" fmla="*/ 412 w 815"/>
                <a:gd name="T23" fmla="*/ 234 h 1192"/>
                <a:gd name="T24" fmla="*/ 242 w 815"/>
                <a:gd name="T25" fmla="*/ 411 h 1192"/>
                <a:gd name="T26" fmla="*/ 413 w 815"/>
                <a:gd name="T27" fmla="*/ 585 h 1192"/>
                <a:gd name="T28" fmla="*/ 582 w 815"/>
                <a:gd name="T29" fmla="*/ 40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1192">
                  <a:moveTo>
                    <a:pt x="392" y="0"/>
                  </a:moveTo>
                  <a:cubicBezTo>
                    <a:pt x="610" y="1"/>
                    <a:pt x="775" y="149"/>
                    <a:pt x="804" y="351"/>
                  </a:cubicBezTo>
                  <a:cubicBezTo>
                    <a:pt x="815" y="426"/>
                    <a:pt x="800" y="498"/>
                    <a:pt x="777" y="569"/>
                  </a:cubicBezTo>
                  <a:cubicBezTo>
                    <a:pt x="734" y="699"/>
                    <a:pt x="673" y="819"/>
                    <a:pt x="608" y="938"/>
                  </a:cubicBezTo>
                  <a:cubicBezTo>
                    <a:pt x="577" y="995"/>
                    <a:pt x="545" y="1052"/>
                    <a:pt x="512" y="1108"/>
                  </a:cubicBezTo>
                  <a:cubicBezTo>
                    <a:pt x="464" y="1192"/>
                    <a:pt x="360" y="1192"/>
                    <a:pt x="312" y="1109"/>
                  </a:cubicBezTo>
                  <a:cubicBezTo>
                    <a:pt x="229" y="968"/>
                    <a:pt x="150" y="826"/>
                    <a:pt x="86" y="675"/>
                  </a:cubicBezTo>
                  <a:cubicBezTo>
                    <a:pt x="58" y="609"/>
                    <a:pt x="32" y="542"/>
                    <a:pt x="21" y="470"/>
                  </a:cubicBezTo>
                  <a:cubicBezTo>
                    <a:pt x="0" y="333"/>
                    <a:pt x="40" y="215"/>
                    <a:pt x="135" y="117"/>
                  </a:cubicBezTo>
                  <a:cubicBezTo>
                    <a:pt x="211" y="38"/>
                    <a:pt x="305" y="1"/>
                    <a:pt x="392" y="0"/>
                  </a:cubicBezTo>
                  <a:close/>
                  <a:moveTo>
                    <a:pt x="582" y="409"/>
                  </a:moveTo>
                  <a:cubicBezTo>
                    <a:pt x="581" y="312"/>
                    <a:pt x="506" y="234"/>
                    <a:pt x="412" y="234"/>
                  </a:cubicBezTo>
                  <a:cubicBezTo>
                    <a:pt x="318" y="234"/>
                    <a:pt x="242" y="313"/>
                    <a:pt x="242" y="411"/>
                  </a:cubicBezTo>
                  <a:cubicBezTo>
                    <a:pt x="242" y="507"/>
                    <a:pt x="319" y="586"/>
                    <a:pt x="413" y="585"/>
                  </a:cubicBezTo>
                  <a:cubicBezTo>
                    <a:pt x="506" y="585"/>
                    <a:pt x="582" y="506"/>
                    <a:pt x="582" y="409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FFC000"/>
                </a:gs>
                <a:gs pos="65000">
                  <a:srgbClr val="AC321B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5"/>
            <p:cNvSpPr>
              <a:spLocks noEditPoints="1"/>
            </p:cNvSpPr>
            <p:nvPr/>
          </p:nvSpPr>
          <p:spPr bwMode="auto">
            <a:xfrm>
              <a:off x="9319768" y="2348880"/>
              <a:ext cx="237924" cy="346949"/>
            </a:xfrm>
            <a:custGeom>
              <a:avLst/>
              <a:gdLst>
                <a:gd name="T0" fmla="*/ 392 w 815"/>
                <a:gd name="T1" fmla="*/ 0 h 1192"/>
                <a:gd name="T2" fmla="*/ 804 w 815"/>
                <a:gd name="T3" fmla="*/ 351 h 1192"/>
                <a:gd name="T4" fmla="*/ 777 w 815"/>
                <a:gd name="T5" fmla="*/ 569 h 1192"/>
                <a:gd name="T6" fmla="*/ 608 w 815"/>
                <a:gd name="T7" fmla="*/ 938 h 1192"/>
                <a:gd name="T8" fmla="*/ 512 w 815"/>
                <a:gd name="T9" fmla="*/ 1108 h 1192"/>
                <a:gd name="T10" fmla="*/ 312 w 815"/>
                <a:gd name="T11" fmla="*/ 1109 h 1192"/>
                <a:gd name="T12" fmla="*/ 86 w 815"/>
                <a:gd name="T13" fmla="*/ 675 h 1192"/>
                <a:gd name="T14" fmla="*/ 21 w 815"/>
                <a:gd name="T15" fmla="*/ 470 h 1192"/>
                <a:gd name="T16" fmla="*/ 135 w 815"/>
                <a:gd name="T17" fmla="*/ 117 h 1192"/>
                <a:gd name="T18" fmla="*/ 392 w 815"/>
                <a:gd name="T19" fmla="*/ 0 h 1192"/>
                <a:gd name="T20" fmla="*/ 582 w 815"/>
                <a:gd name="T21" fmla="*/ 409 h 1192"/>
                <a:gd name="T22" fmla="*/ 412 w 815"/>
                <a:gd name="T23" fmla="*/ 234 h 1192"/>
                <a:gd name="T24" fmla="*/ 242 w 815"/>
                <a:gd name="T25" fmla="*/ 411 h 1192"/>
                <a:gd name="T26" fmla="*/ 413 w 815"/>
                <a:gd name="T27" fmla="*/ 585 h 1192"/>
                <a:gd name="T28" fmla="*/ 582 w 815"/>
                <a:gd name="T29" fmla="*/ 40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1192">
                  <a:moveTo>
                    <a:pt x="392" y="0"/>
                  </a:moveTo>
                  <a:cubicBezTo>
                    <a:pt x="610" y="1"/>
                    <a:pt x="775" y="149"/>
                    <a:pt x="804" y="351"/>
                  </a:cubicBezTo>
                  <a:cubicBezTo>
                    <a:pt x="815" y="426"/>
                    <a:pt x="800" y="498"/>
                    <a:pt x="777" y="569"/>
                  </a:cubicBezTo>
                  <a:cubicBezTo>
                    <a:pt x="734" y="699"/>
                    <a:pt x="673" y="819"/>
                    <a:pt x="608" y="938"/>
                  </a:cubicBezTo>
                  <a:cubicBezTo>
                    <a:pt x="577" y="995"/>
                    <a:pt x="545" y="1052"/>
                    <a:pt x="512" y="1108"/>
                  </a:cubicBezTo>
                  <a:cubicBezTo>
                    <a:pt x="464" y="1192"/>
                    <a:pt x="360" y="1192"/>
                    <a:pt x="312" y="1109"/>
                  </a:cubicBezTo>
                  <a:cubicBezTo>
                    <a:pt x="229" y="968"/>
                    <a:pt x="150" y="826"/>
                    <a:pt x="86" y="675"/>
                  </a:cubicBezTo>
                  <a:cubicBezTo>
                    <a:pt x="58" y="609"/>
                    <a:pt x="32" y="542"/>
                    <a:pt x="21" y="470"/>
                  </a:cubicBezTo>
                  <a:cubicBezTo>
                    <a:pt x="0" y="333"/>
                    <a:pt x="40" y="215"/>
                    <a:pt x="135" y="117"/>
                  </a:cubicBezTo>
                  <a:cubicBezTo>
                    <a:pt x="211" y="38"/>
                    <a:pt x="305" y="1"/>
                    <a:pt x="392" y="0"/>
                  </a:cubicBezTo>
                  <a:close/>
                  <a:moveTo>
                    <a:pt x="582" y="409"/>
                  </a:moveTo>
                  <a:cubicBezTo>
                    <a:pt x="581" y="312"/>
                    <a:pt x="506" y="234"/>
                    <a:pt x="412" y="234"/>
                  </a:cubicBezTo>
                  <a:cubicBezTo>
                    <a:pt x="318" y="234"/>
                    <a:pt x="242" y="313"/>
                    <a:pt x="242" y="411"/>
                  </a:cubicBezTo>
                  <a:cubicBezTo>
                    <a:pt x="242" y="507"/>
                    <a:pt x="319" y="586"/>
                    <a:pt x="413" y="585"/>
                  </a:cubicBezTo>
                  <a:cubicBezTo>
                    <a:pt x="506" y="585"/>
                    <a:pt x="582" y="506"/>
                    <a:pt x="582" y="409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FFC000"/>
                </a:gs>
                <a:gs pos="65000">
                  <a:srgbClr val="AC321B"/>
                </a:gs>
              </a:gsLst>
              <a:lin ang="5400000" scaled="1"/>
              <a:tileRect/>
            </a:gradFill>
            <a:ln w="285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03" name="Прямая соединительная линия 202"/>
            <p:cNvCxnSpPr/>
            <p:nvPr/>
          </p:nvCxnSpPr>
          <p:spPr>
            <a:xfrm>
              <a:off x="9100498" y="2688771"/>
              <a:ext cx="359229" cy="0"/>
            </a:xfrm>
            <a:prstGeom prst="line">
              <a:avLst/>
            </a:prstGeom>
            <a:ln w="19050">
              <a:solidFill>
                <a:srgbClr val="AC32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>
              <a:off x="6655472" y="3789040"/>
              <a:ext cx="489857" cy="0"/>
            </a:xfrm>
            <a:prstGeom prst="line">
              <a:avLst/>
            </a:prstGeom>
            <a:ln w="19050">
              <a:solidFill>
                <a:srgbClr val="AC32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>
              <a:off x="7293470" y="5229200"/>
              <a:ext cx="1567543" cy="0"/>
            </a:xfrm>
            <a:prstGeom prst="line">
              <a:avLst/>
            </a:prstGeom>
            <a:ln w="19050">
              <a:solidFill>
                <a:srgbClr val="AC32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Freeform 5"/>
          <p:cNvSpPr>
            <a:spLocks noEditPoints="1"/>
          </p:cNvSpPr>
          <p:nvPr/>
        </p:nvSpPr>
        <p:spPr bwMode="auto">
          <a:xfrm>
            <a:off x="1146711" y="2037407"/>
            <a:ext cx="333732" cy="486660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22000">
                <a:srgbClr val="E8A43F"/>
              </a:gs>
              <a:gs pos="65000">
                <a:srgbClr val="FFC000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" name="Freeform 5"/>
          <p:cNvSpPr>
            <a:spLocks noEditPoints="1"/>
          </p:cNvSpPr>
          <p:nvPr/>
        </p:nvSpPr>
        <p:spPr bwMode="auto">
          <a:xfrm>
            <a:off x="4000263" y="4268072"/>
            <a:ext cx="333732" cy="486660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22000">
                <a:srgbClr val="E8A43F"/>
              </a:gs>
              <a:gs pos="65000">
                <a:srgbClr val="FFC000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" name="Freeform 5"/>
          <p:cNvSpPr>
            <a:spLocks noEditPoints="1"/>
          </p:cNvSpPr>
          <p:nvPr/>
        </p:nvSpPr>
        <p:spPr bwMode="auto">
          <a:xfrm>
            <a:off x="11093016" y="3938144"/>
            <a:ext cx="333732" cy="486660"/>
          </a:xfrm>
          <a:custGeom>
            <a:avLst/>
            <a:gdLst>
              <a:gd name="T0" fmla="*/ 392 w 815"/>
              <a:gd name="T1" fmla="*/ 0 h 1192"/>
              <a:gd name="T2" fmla="*/ 804 w 815"/>
              <a:gd name="T3" fmla="*/ 351 h 1192"/>
              <a:gd name="T4" fmla="*/ 777 w 815"/>
              <a:gd name="T5" fmla="*/ 569 h 1192"/>
              <a:gd name="T6" fmla="*/ 608 w 815"/>
              <a:gd name="T7" fmla="*/ 938 h 1192"/>
              <a:gd name="T8" fmla="*/ 512 w 815"/>
              <a:gd name="T9" fmla="*/ 1108 h 1192"/>
              <a:gd name="T10" fmla="*/ 312 w 815"/>
              <a:gd name="T11" fmla="*/ 1109 h 1192"/>
              <a:gd name="T12" fmla="*/ 86 w 815"/>
              <a:gd name="T13" fmla="*/ 675 h 1192"/>
              <a:gd name="T14" fmla="*/ 21 w 815"/>
              <a:gd name="T15" fmla="*/ 470 h 1192"/>
              <a:gd name="T16" fmla="*/ 135 w 815"/>
              <a:gd name="T17" fmla="*/ 117 h 1192"/>
              <a:gd name="T18" fmla="*/ 392 w 815"/>
              <a:gd name="T19" fmla="*/ 0 h 1192"/>
              <a:gd name="T20" fmla="*/ 582 w 815"/>
              <a:gd name="T21" fmla="*/ 409 h 1192"/>
              <a:gd name="T22" fmla="*/ 412 w 815"/>
              <a:gd name="T23" fmla="*/ 234 h 1192"/>
              <a:gd name="T24" fmla="*/ 242 w 815"/>
              <a:gd name="T25" fmla="*/ 411 h 1192"/>
              <a:gd name="T26" fmla="*/ 413 w 815"/>
              <a:gd name="T27" fmla="*/ 585 h 1192"/>
              <a:gd name="T28" fmla="*/ 582 w 815"/>
              <a:gd name="T29" fmla="*/ 409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5" h="1192">
                <a:moveTo>
                  <a:pt x="392" y="0"/>
                </a:moveTo>
                <a:cubicBezTo>
                  <a:pt x="610" y="1"/>
                  <a:pt x="775" y="149"/>
                  <a:pt x="804" y="351"/>
                </a:cubicBezTo>
                <a:cubicBezTo>
                  <a:pt x="815" y="426"/>
                  <a:pt x="800" y="498"/>
                  <a:pt x="777" y="569"/>
                </a:cubicBezTo>
                <a:cubicBezTo>
                  <a:pt x="734" y="699"/>
                  <a:pt x="673" y="819"/>
                  <a:pt x="608" y="938"/>
                </a:cubicBezTo>
                <a:cubicBezTo>
                  <a:pt x="577" y="995"/>
                  <a:pt x="545" y="1052"/>
                  <a:pt x="512" y="1108"/>
                </a:cubicBezTo>
                <a:cubicBezTo>
                  <a:pt x="464" y="1192"/>
                  <a:pt x="360" y="1192"/>
                  <a:pt x="312" y="1109"/>
                </a:cubicBezTo>
                <a:cubicBezTo>
                  <a:pt x="229" y="968"/>
                  <a:pt x="150" y="826"/>
                  <a:pt x="86" y="675"/>
                </a:cubicBezTo>
                <a:cubicBezTo>
                  <a:pt x="58" y="609"/>
                  <a:pt x="32" y="542"/>
                  <a:pt x="21" y="470"/>
                </a:cubicBezTo>
                <a:cubicBezTo>
                  <a:pt x="0" y="333"/>
                  <a:pt x="40" y="215"/>
                  <a:pt x="135" y="117"/>
                </a:cubicBezTo>
                <a:cubicBezTo>
                  <a:pt x="211" y="38"/>
                  <a:pt x="305" y="1"/>
                  <a:pt x="392" y="0"/>
                </a:cubicBezTo>
                <a:close/>
                <a:moveTo>
                  <a:pt x="582" y="409"/>
                </a:moveTo>
                <a:cubicBezTo>
                  <a:pt x="581" y="312"/>
                  <a:pt x="506" y="234"/>
                  <a:pt x="412" y="234"/>
                </a:cubicBezTo>
                <a:cubicBezTo>
                  <a:pt x="318" y="234"/>
                  <a:pt x="242" y="313"/>
                  <a:pt x="242" y="411"/>
                </a:cubicBezTo>
                <a:cubicBezTo>
                  <a:pt x="242" y="507"/>
                  <a:pt x="319" y="586"/>
                  <a:pt x="413" y="585"/>
                </a:cubicBezTo>
                <a:cubicBezTo>
                  <a:pt x="506" y="585"/>
                  <a:pt x="582" y="506"/>
                  <a:pt x="582" y="409"/>
                </a:cubicBezTo>
                <a:close/>
              </a:path>
            </a:pathLst>
          </a:custGeom>
          <a:gradFill flip="none" rotWithShape="1">
            <a:gsLst>
              <a:gs pos="22000">
                <a:srgbClr val="E8A43F"/>
              </a:gs>
              <a:gs pos="65000">
                <a:srgbClr val="FFC000"/>
              </a:gs>
            </a:gsLst>
            <a:lin ang="5400000" scaled="1"/>
            <a:tileRect/>
          </a:gradFill>
          <a:ln w="285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65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Montserrat ExtraBold</vt:lpstr>
      <vt:lpstr>Montserrat</vt:lpstr>
      <vt:lpstr>Calibri Light</vt:lpstr>
      <vt:lpstr>Montserrat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Виктория Виктория Лисина</cp:lastModifiedBy>
  <cp:revision>82</cp:revision>
  <dcterms:created xsi:type="dcterms:W3CDTF">2025-03-04T10:53:56Z</dcterms:created>
  <dcterms:modified xsi:type="dcterms:W3CDTF">2025-03-05T16:29:53Z</dcterms:modified>
</cp:coreProperties>
</file>