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9" r:id="rId8"/>
  </p:sldIdLst>
  <p:sldSz cx="12192000" cy="6858000"/>
  <p:notesSz cx="6858000" cy="9144000"/>
  <p:embeddedFontLst>
    <p:embeddedFont>
      <p:font typeface="Pribambas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3D2"/>
    <a:srgbClr val="007C79"/>
    <a:srgbClr val="CA5098"/>
    <a:srgbClr val="D66E63"/>
    <a:srgbClr val="EDA93B"/>
    <a:srgbClr val="AC321B"/>
    <a:srgbClr val="006C69"/>
    <a:srgbClr val="E8A43F"/>
    <a:srgbClr val="796969"/>
    <a:srgbClr val="E16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7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8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2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0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A280-3D04-4BC1-BA2F-4CFF3BE7A68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5948"/>
            <a:ext cx="12240576" cy="446373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598622" y="1446179"/>
            <a:ext cx="914557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6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«Нет </a:t>
            </a:r>
            <a:r>
              <a:rPr lang="ru-RU" sz="60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времени</a:t>
            </a:r>
            <a:r>
              <a:rPr lang="en-US" sz="60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 </a:t>
            </a:r>
            <a:r>
              <a:rPr lang="ru-RU" sz="60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читать</a:t>
            </a:r>
            <a:r>
              <a:rPr lang="ru-RU" sz="6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»: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598623" y="3332728"/>
            <a:ext cx="904333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500" spc="600" dirty="0">
                <a:solidFill>
                  <a:schemeClr val="bg1"/>
                </a:solidFill>
                <a:latin typeface="Pribambas" panose="00000500000000000000" pitchFamily="2" charset="0"/>
              </a:rPr>
              <a:t>библиотечное обслуживание занятых людей </a:t>
            </a:r>
            <a:r>
              <a:rPr lang="ru-RU" sz="2500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—</a:t>
            </a:r>
            <a:endParaRPr lang="ru-RU" sz="2500" spc="600" dirty="0">
              <a:solidFill>
                <a:schemeClr val="bg1"/>
              </a:solidFill>
              <a:latin typeface="Pribambas" panose="00000500000000000000" pitchFamily="2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61551" y="5740265"/>
            <a:ext cx="6929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300" dirty="0" err="1">
                <a:solidFill>
                  <a:srgbClr val="006C69"/>
                </a:solidFill>
                <a:latin typeface="Pribambas" panose="00000500000000000000" pitchFamily="2" charset="0"/>
              </a:rPr>
              <a:t>Замыцкий</a:t>
            </a:r>
            <a:r>
              <a:rPr lang="ru-RU" sz="1600" spc="300" dirty="0">
                <a:solidFill>
                  <a:srgbClr val="006C69"/>
                </a:solidFill>
                <a:latin typeface="Pribambas" panose="00000500000000000000" pitchFamily="2" charset="0"/>
              </a:rPr>
              <a:t> </a:t>
            </a:r>
            <a:r>
              <a:rPr lang="ru-RU" sz="1600" spc="3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Федор</a:t>
            </a:r>
            <a:r>
              <a:rPr lang="ru-RU" sz="1600" spc="300" dirty="0">
                <a:solidFill>
                  <a:srgbClr val="006C69"/>
                </a:solidFill>
                <a:latin typeface="Pribambas" panose="00000500000000000000" pitchFamily="2" charset="0"/>
              </a:rPr>
              <a:t>,</a:t>
            </a:r>
            <a:endParaRPr lang="ru-RU" sz="1600" spc="300" dirty="0" smtClean="0">
              <a:solidFill>
                <a:srgbClr val="006C69"/>
              </a:solidFill>
              <a:latin typeface="Pribambas" panose="00000500000000000000" pitchFamily="2" charset="0"/>
            </a:endParaRPr>
          </a:p>
          <a:p>
            <a:r>
              <a:rPr lang="ru-RU" sz="1400" dirty="0">
                <a:solidFill>
                  <a:srgbClr val="006C69"/>
                </a:solidFill>
                <a:latin typeface="Pribambas" panose="00000500000000000000" pitchFamily="2" charset="0"/>
              </a:rPr>
              <a:t>менеджер отдела маркетинга ГБУК «Самарская областная библиотека для молодежи»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9884228" y="5666612"/>
            <a:ext cx="1748267" cy="745073"/>
            <a:chOff x="909170" y="722698"/>
            <a:chExt cx="852888" cy="363482"/>
          </a:xfrm>
          <a:solidFill>
            <a:srgbClr val="007C79"/>
          </a:solidFill>
        </p:grpSpPr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3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4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6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7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8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3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4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5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6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7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8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9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0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1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3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4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6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</p:grpSp>
      <p:sp>
        <p:nvSpPr>
          <p:cNvPr id="225" name="Прямоугольник 224"/>
          <p:cNvSpPr/>
          <p:nvPr/>
        </p:nvSpPr>
        <p:spPr>
          <a:xfrm>
            <a:off x="1598623" y="3788146"/>
            <a:ext cx="904333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500" spc="1620" dirty="0" smtClean="0">
                <a:solidFill>
                  <a:schemeClr val="bg1"/>
                </a:solidFill>
                <a:latin typeface="Pribambas" panose="00000500000000000000" pitchFamily="2" charset="0"/>
              </a:rPr>
              <a:t>подходы</a:t>
            </a:r>
            <a:r>
              <a:rPr lang="ru-RU" sz="2500" spc="1620" dirty="0">
                <a:solidFill>
                  <a:schemeClr val="bg1"/>
                </a:solidFill>
                <a:latin typeface="Pribambas" panose="00000500000000000000" pitchFamily="2" charset="0"/>
              </a:rPr>
              <a:t>, форматы,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104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r="24840" b="30594"/>
          <a:stretch/>
        </p:blipFill>
        <p:spPr>
          <a:xfrm>
            <a:off x="0" y="0"/>
            <a:ext cx="4863302" cy="4855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21" y="1959429"/>
            <a:ext cx="7339879" cy="4898571"/>
          </a:xfrm>
          <a:prstGeom prst="rect">
            <a:avLst/>
          </a:prstGeom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127852" y="1155021"/>
            <a:ext cx="3010221" cy="2785608"/>
          </a:xfrm>
          <a:custGeom>
            <a:avLst/>
            <a:gdLst>
              <a:gd name="T0" fmla="*/ 263 w 1240"/>
              <a:gd name="T1" fmla="*/ 499 h 1147"/>
              <a:gd name="T2" fmla="*/ 192 w 1240"/>
              <a:gd name="T3" fmla="*/ 811 h 1147"/>
              <a:gd name="T4" fmla="*/ 0 w 1240"/>
              <a:gd name="T5" fmla="*/ 977 h 1147"/>
              <a:gd name="T6" fmla="*/ 105 w 1240"/>
              <a:gd name="T7" fmla="*/ 1147 h 1147"/>
              <a:gd name="T8" fmla="*/ 425 w 1240"/>
              <a:gd name="T9" fmla="*/ 855 h 1147"/>
              <a:gd name="T10" fmla="*/ 499 w 1240"/>
              <a:gd name="T11" fmla="*/ 394 h 1147"/>
              <a:gd name="T12" fmla="*/ 499 w 1240"/>
              <a:gd name="T13" fmla="*/ 0 h 1147"/>
              <a:gd name="T14" fmla="*/ 38 w 1240"/>
              <a:gd name="T15" fmla="*/ 0 h 1147"/>
              <a:gd name="T16" fmla="*/ 38 w 1240"/>
              <a:gd name="T17" fmla="*/ 499 h 1147"/>
              <a:gd name="T18" fmla="*/ 263 w 1240"/>
              <a:gd name="T19" fmla="*/ 499 h 1147"/>
              <a:gd name="T20" fmla="*/ 1004 w 1240"/>
              <a:gd name="T21" fmla="*/ 499 h 1147"/>
              <a:gd name="T22" fmla="*/ 933 w 1240"/>
              <a:gd name="T23" fmla="*/ 811 h 1147"/>
              <a:gd name="T24" fmla="*/ 741 w 1240"/>
              <a:gd name="T25" fmla="*/ 977 h 1147"/>
              <a:gd name="T26" fmla="*/ 846 w 1240"/>
              <a:gd name="T27" fmla="*/ 1147 h 1147"/>
              <a:gd name="T28" fmla="*/ 1166 w 1240"/>
              <a:gd name="T29" fmla="*/ 855 h 1147"/>
              <a:gd name="T30" fmla="*/ 1240 w 1240"/>
              <a:gd name="T31" fmla="*/ 394 h 1147"/>
              <a:gd name="T32" fmla="*/ 1240 w 1240"/>
              <a:gd name="T33" fmla="*/ 0 h 1147"/>
              <a:gd name="T34" fmla="*/ 779 w 1240"/>
              <a:gd name="T35" fmla="*/ 0 h 1147"/>
              <a:gd name="T36" fmla="*/ 779 w 1240"/>
              <a:gd name="T37" fmla="*/ 499 h 1147"/>
              <a:gd name="T38" fmla="*/ 1004 w 1240"/>
              <a:gd name="T39" fmla="*/ 499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40" h="1147">
                <a:moveTo>
                  <a:pt x="263" y="499"/>
                </a:moveTo>
                <a:cubicBezTo>
                  <a:pt x="258" y="632"/>
                  <a:pt x="235" y="736"/>
                  <a:pt x="192" y="811"/>
                </a:cubicBezTo>
                <a:cubicBezTo>
                  <a:pt x="150" y="887"/>
                  <a:pt x="86" y="942"/>
                  <a:pt x="0" y="977"/>
                </a:cubicBezTo>
                <a:cubicBezTo>
                  <a:pt x="105" y="1147"/>
                  <a:pt x="105" y="1147"/>
                  <a:pt x="105" y="1147"/>
                </a:cubicBezTo>
                <a:cubicBezTo>
                  <a:pt x="250" y="1082"/>
                  <a:pt x="357" y="984"/>
                  <a:pt x="425" y="855"/>
                </a:cubicBezTo>
                <a:cubicBezTo>
                  <a:pt x="475" y="761"/>
                  <a:pt x="499" y="608"/>
                  <a:pt x="499" y="394"/>
                </a:cubicBezTo>
                <a:cubicBezTo>
                  <a:pt x="499" y="0"/>
                  <a:pt x="499" y="0"/>
                  <a:pt x="49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499"/>
                  <a:pt x="38" y="499"/>
                  <a:pt x="38" y="499"/>
                </a:cubicBezTo>
                <a:cubicBezTo>
                  <a:pt x="263" y="499"/>
                  <a:pt x="263" y="499"/>
                  <a:pt x="263" y="499"/>
                </a:cubicBezTo>
                <a:close/>
                <a:moveTo>
                  <a:pt x="1004" y="499"/>
                </a:moveTo>
                <a:cubicBezTo>
                  <a:pt x="999" y="632"/>
                  <a:pt x="975" y="736"/>
                  <a:pt x="933" y="811"/>
                </a:cubicBezTo>
                <a:cubicBezTo>
                  <a:pt x="891" y="887"/>
                  <a:pt x="827" y="942"/>
                  <a:pt x="741" y="977"/>
                </a:cubicBezTo>
                <a:cubicBezTo>
                  <a:pt x="846" y="1147"/>
                  <a:pt x="846" y="1147"/>
                  <a:pt x="846" y="1147"/>
                </a:cubicBezTo>
                <a:cubicBezTo>
                  <a:pt x="991" y="1082"/>
                  <a:pt x="1098" y="984"/>
                  <a:pt x="1166" y="855"/>
                </a:cubicBezTo>
                <a:cubicBezTo>
                  <a:pt x="1215" y="761"/>
                  <a:pt x="1240" y="608"/>
                  <a:pt x="1240" y="394"/>
                </a:cubicBezTo>
                <a:cubicBezTo>
                  <a:pt x="1240" y="0"/>
                  <a:pt x="1240" y="0"/>
                  <a:pt x="1240" y="0"/>
                </a:cubicBezTo>
                <a:cubicBezTo>
                  <a:pt x="779" y="0"/>
                  <a:pt x="779" y="0"/>
                  <a:pt x="779" y="0"/>
                </a:cubicBezTo>
                <a:cubicBezTo>
                  <a:pt x="779" y="499"/>
                  <a:pt x="779" y="499"/>
                  <a:pt x="779" y="499"/>
                </a:cubicBezTo>
                <a:cubicBezTo>
                  <a:pt x="1004" y="499"/>
                  <a:pt x="1004" y="499"/>
                  <a:pt x="1004" y="499"/>
                </a:cubicBezTo>
                <a:close/>
              </a:path>
            </a:pathLst>
          </a:custGeom>
          <a:solidFill>
            <a:srgbClr val="CA5098">
              <a:alpha val="5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140952" y="2872211"/>
            <a:ext cx="4631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Хочу читать, </a:t>
            </a:r>
            <a:r>
              <a:rPr lang="ru-RU" sz="8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но когда?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14018" y="5010420"/>
            <a:ext cx="452188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Современный человек живёт в состоянии постоянной 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спешки</a:t>
            </a:r>
            <a:r>
              <a:rPr lang="ru-RU" sz="14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.</a:t>
            </a:r>
          </a:p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Работа</a:t>
            </a:r>
            <a:r>
              <a:rPr lang="ru-RU" sz="2000" dirty="0">
                <a:solidFill>
                  <a:srgbClr val="006C69"/>
                </a:solidFill>
                <a:latin typeface="Pribambas" panose="00000500000000000000" pitchFamily="2" charset="0"/>
              </a:rPr>
              <a:t>, семья, заботы, новости, </a:t>
            </a: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дорога,</a:t>
            </a:r>
            <a:b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очереди</a:t>
            </a:r>
            <a:r>
              <a:rPr lang="ru-RU" sz="2000" dirty="0">
                <a:solidFill>
                  <a:srgbClr val="006C69"/>
                </a:solidFill>
                <a:latin typeface="Pribambas" panose="00000500000000000000" pitchFamily="2" charset="0"/>
              </a:rPr>
              <a:t>, курсы, смартфон, уведомления </a:t>
            </a:r>
            <a:r>
              <a:rPr lang="ru-RU" sz="14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—</a:t>
            </a:r>
          </a:p>
          <a:p>
            <a:pPr>
              <a:lnSpc>
                <a:spcPts val="2300"/>
              </a:lnSpc>
            </a:pPr>
            <a:r>
              <a:rPr lang="ru-RU" sz="25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времени</a:t>
            </a:r>
            <a:r>
              <a:rPr lang="ru-RU" sz="2500" dirty="0">
                <a:solidFill>
                  <a:srgbClr val="006C69"/>
                </a:solidFill>
                <a:latin typeface="Pribambas" panose="00000500000000000000" pitchFamily="2" charset="0"/>
              </a:rPr>
              <a:t>, кажется, не остаётся </a:t>
            </a:r>
            <a:endParaRPr lang="ru-RU" sz="2500" dirty="0" smtClean="0">
              <a:solidFill>
                <a:srgbClr val="006C69"/>
              </a:solidFill>
              <a:latin typeface="Pribambas" panose="00000500000000000000" pitchFamily="2" charset="0"/>
            </a:endParaRPr>
          </a:p>
          <a:p>
            <a:pPr>
              <a:lnSpc>
                <a:spcPts val="2300"/>
              </a:lnSpc>
            </a:pPr>
            <a:r>
              <a:rPr lang="ru-RU" sz="25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ни </a:t>
            </a:r>
            <a:r>
              <a:rPr lang="ru-RU" sz="2500" dirty="0">
                <a:solidFill>
                  <a:srgbClr val="006C69"/>
                </a:solidFill>
                <a:latin typeface="Pribambas" panose="00000500000000000000" pitchFamily="2" charset="0"/>
              </a:rPr>
              <a:t>на что. 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rgbClr val="006C69"/>
          </a:solidFill>
        </p:grpSpPr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3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4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6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7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8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3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4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5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6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7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8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39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0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1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3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4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6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35592" y="1389062"/>
            <a:ext cx="1301750" cy="1309688"/>
            <a:chOff x="8419421" y="442006"/>
            <a:chExt cx="1301750" cy="1309688"/>
          </a:xfrm>
          <a:solidFill>
            <a:schemeClr val="bg1"/>
          </a:solidFill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8419421" y="442006"/>
              <a:ext cx="1301750" cy="1309688"/>
            </a:xfrm>
            <a:custGeom>
              <a:avLst/>
              <a:gdLst>
                <a:gd name="T0" fmla="*/ 179 w 344"/>
                <a:gd name="T1" fmla="*/ 346 h 346"/>
                <a:gd name="T2" fmla="*/ 159 w 344"/>
                <a:gd name="T3" fmla="*/ 346 h 346"/>
                <a:gd name="T4" fmla="*/ 146 w 344"/>
                <a:gd name="T5" fmla="*/ 345 h 346"/>
                <a:gd name="T6" fmla="*/ 59 w 344"/>
                <a:gd name="T7" fmla="*/ 305 h 346"/>
                <a:gd name="T8" fmla="*/ 2 w 344"/>
                <a:gd name="T9" fmla="*/ 206 h 346"/>
                <a:gd name="T10" fmla="*/ 0 w 344"/>
                <a:gd name="T11" fmla="*/ 187 h 346"/>
                <a:gd name="T12" fmla="*/ 0 w 344"/>
                <a:gd name="T13" fmla="*/ 167 h 346"/>
                <a:gd name="T14" fmla="*/ 0 w 344"/>
                <a:gd name="T15" fmla="*/ 164 h 346"/>
                <a:gd name="T16" fmla="*/ 4 w 344"/>
                <a:gd name="T17" fmla="*/ 137 h 346"/>
                <a:gd name="T18" fmla="*/ 186 w 344"/>
                <a:gd name="T19" fmla="*/ 8 h 346"/>
                <a:gd name="T20" fmla="*/ 280 w 344"/>
                <a:gd name="T21" fmla="*/ 49 h 346"/>
                <a:gd name="T22" fmla="*/ 337 w 344"/>
                <a:gd name="T23" fmla="*/ 200 h 346"/>
                <a:gd name="T24" fmla="*/ 297 w 344"/>
                <a:gd name="T25" fmla="*/ 288 h 346"/>
                <a:gd name="T26" fmla="*/ 198 w 344"/>
                <a:gd name="T27" fmla="*/ 344 h 346"/>
                <a:gd name="T28" fmla="*/ 179 w 344"/>
                <a:gd name="T29" fmla="*/ 346 h 346"/>
                <a:gd name="T30" fmla="*/ 312 w 344"/>
                <a:gd name="T31" fmla="*/ 177 h 346"/>
                <a:gd name="T32" fmla="*/ 169 w 344"/>
                <a:gd name="T33" fmla="*/ 34 h 346"/>
                <a:gd name="T34" fmla="*/ 26 w 344"/>
                <a:gd name="T35" fmla="*/ 177 h 346"/>
                <a:gd name="T36" fmla="*/ 169 w 344"/>
                <a:gd name="T37" fmla="*/ 320 h 346"/>
                <a:gd name="T38" fmla="*/ 312 w 344"/>
                <a:gd name="T39" fmla="*/ 17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4" h="346">
                  <a:moveTo>
                    <a:pt x="179" y="346"/>
                  </a:moveTo>
                  <a:cubicBezTo>
                    <a:pt x="172" y="346"/>
                    <a:pt x="166" y="346"/>
                    <a:pt x="159" y="346"/>
                  </a:cubicBezTo>
                  <a:cubicBezTo>
                    <a:pt x="155" y="346"/>
                    <a:pt x="150" y="345"/>
                    <a:pt x="146" y="345"/>
                  </a:cubicBezTo>
                  <a:cubicBezTo>
                    <a:pt x="113" y="340"/>
                    <a:pt x="84" y="327"/>
                    <a:pt x="59" y="305"/>
                  </a:cubicBezTo>
                  <a:cubicBezTo>
                    <a:pt x="28" y="279"/>
                    <a:pt x="9" y="245"/>
                    <a:pt x="2" y="206"/>
                  </a:cubicBezTo>
                  <a:cubicBezTo>
                    <a:pt x="1" y="199"/>
                    <a:pt x="1" y="193"/>
                    <a:pt x="0" y="187"/>
                  </a:cubicBezTo>
                  <a:cubicBezTo>
                    <a:pt x="0" y="180"/>
                    <a:pt x="0" y="173"/>
                    <a:pt x="0" y="167"/>
                  </a:cubicBezTo>
                  <a:cubicBezTo>
                    <a:pt x="0" y="166"/>
                    <a:pt x="0" y="165"/>
                    <a:pt x="0" y="164"/>
                  </a:cubicBezTo>
                  <a:cubicBezTo>
                    <a:pt x="1" y="154"/>
                    <a:pt x="2" y="145"/>
                    <a:pt x="4" y="137"/>
                  </a:cubicBezTo>
                  <a:cubicBezTo>
                    <a:pt x="24" y="55"/>
                    <a:pt x="102" y="0"/>
                    <a:pt x="186" y="8"/>
                  </a:cubicBezTo>
                  <a:cubicBezTo>
                    <a:pt x="221" y="12"/>
                    <a:pt x="253" y="25"/>
                    <a:pt x="280" y="49"/>
                  </a:cubicBezTo>
                  <a:cubicBezTo>
                    <a:pt x="325" y="89"/>
                    <a:pt x="344" y="140"/>
                    <a:pt x="337" y="200"/>
                  </a:cubicBezTo>
                  <a:cubicBezTo>
                    <a:pt x="333" y="233"/>
                    <a:pt x="319" y="263"/>
                    <a:pt x="297" y="288"/>
                  </a:cubicBezTo>
                  <a:cubicBezTo>
                    <a:pt x="270" y="318"/>
                    <a:pt x="237" y="337"/>
                    <a:pt x="198" y="344"/>
                  </a:cubicBezTo>
                  <a:cubicBezTo>
                    <a:pt x="192" y="345"/>
                    <a:pt x="185" y="345"/>
                    <a:pt x="179" y="346"/>
                  </a:cubicBezTo>
                  <a:close/>
                  <a:moveTo>
                    <a:pt x="312" y="177"/>
                  </a:moveTo>
                  <a:cubicBezTo>
                    <a:pt x="312" y="97"/>
                    <a:pt x="248" y="33"/>
                    <a:pt x="169" y="34"/>
                  </a:cubicBezTo>
                  <a:cubicBezTo>
                    <a:pt x="89" y="34"/>
                    <a:pt x="26" y="98"/>
                    <a:pt x="26" y="177"/>
                  </a:cubicBezTo>
                  <a:cubicBezTo>
                    <a:pt x="26" y="256"/>
                    <a:pt x="90" y="320"/>
                    <a:pt x="169" y="320"/>
                  </a:cubicBezTo>
                  <a:cubicBezTo>
                    <a:pt x="249" y="319"/>
                    <a:pt x="313" y="256"/>
                    <a:pt x="312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787721" y="1188131"/>
              <a:ext cx="566738" cy="230188"/>
            </a:xfrm>
            <a:custGeom>
              <a:avLst/>
              <a:gdLst>
                <a:gd name="T0" fmla="*/ 81 w 150"/>
                <a:gd name="T1" fmla="*/ 0 h 61"/>
                <a:gd name="T2" fmla="*/ 148 w 150"/>
                <a:gd name="T3" fmla="*/ 46 h 61"/>
                <a:gd name="T4" fmla="*/ 147 w 150"/>
                <a:gd name="T5" fmla="*/ 56 h 61"/>
                <a:gd name="T6" fmla="*/ 138 w 150"/>
                <a:gd name="T7" fmla="*/ 60 h 61"/>
                <a:gd name="T8" fmla="*/ 130 w 150"/>
                <a:gd name="T9" fmla="*/ 53 h 61"/>
                <a:gd name="T10" fmla="*/ 114 w 150"/>
                <a:gd name="T11" fmla="*/ 32 h 61"/>
                <a:gd name="T12" fmla="*/ 60 w 150"/>
                <a:gd name="T13" fmla="*/ 21 h 61"/>
                <a:gd name="T14" fmla="*/ 20 w 150"/>
                <a:gd name="T15" fmla="*/ 53 h 61"/>
                <a:gd name="T16" fmla="*/ 13 w 150"/>
                <a:gd name="T17" fmla="*/ 60 h 61"/>
                <a:gd name="T18" fmla="*/ 4 w 150"/>
                <a:gd name="T19" fmla="*/ 57 h 61"/>
                <a:gd name="T20" fmla="*/ 2 w 150"/>
                <a:gd name="T21" fmla="*/ 46 h 61"/>
                <a:gd name="T22" fmla="*/ 32 w 150"/>
                <a:gd name="T23" fmla="*/ 12 h 61"/>
                <a:gd name="T24" fmla="*/ 81 w 150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61">
                  <a:moveTo>
                    <a:pt x="81" y="0"/>
                  </a:moveTo>
                  <a:cubicBezTo>
                    <a:pt x="108" y="1"/>
                    <a:pt x="133" y="15"/>
                    <a:pt x="148" y="46"/>
                  </a:cubicBezTo>
                  <a:cubicBezTo>
                    <a:pt x="150" y="49"/>
                    <a:pt x="150" y="53"/>
                    <a:pt x="147" y="56"/>
                  </a:cubicBezTo>
                  <a:cubicBezTo>
                    <a:pt x="145" y="59"/>
                    <a:pt x="142" y="60"/>
                    <a:pt x="138" y="60"/>
                  </a:cubicBezTo>
                  <a:cubicBezTo>
                    <a:pt x="134" y="59"/>
                    <a:pt x="132" y="56"/>
                    <a:pt x="130" y="53"/>
                  </a:cubicBezTo>
                  <a:cubicBezTo>
                    <a:pt x="127" y="45"/>
                    <a:pt x="121" y="38"/>
                    <a:pt x="114" y="32"/>
                  </a:cubicBezTo>
                  <a:cubicBezTo>
                    <a:pt x="98" y="20"/>
                    <a:pt x="80" y="17"/>
                    <a:pt x="60" y="21"/>
                  </a:cubicBezTo>
                  <a:cubicBezTo>
                    <a:pt x="42" y="25"/>
                    <a:pt x="28" y="36"/>
                    <a:pt x="20" y="53"/>
                  </a:cubicBezTo>
                  <a:cubicBezTo>
                    <a:pt x="19" y="56"/>
                    <a:pt x="17" y="59"/>
                    <a:pt x="13" y="60"/>
                  </a:cubicBezTo>
                  <a:cubicBezTo>
                    <a:pt x="9" y="61"/>
                    <a:pt x="6" y="60"/>
                    <a:pt x="4" y="57"/>
                  </a:cubicBezTo>
                  <a:cubicBezTo>
                    <a:pt x="1" y="54"/>
                    <a:pt x="0" y="50"/>
                    <a:pt x="2" y="46"/>
                  </a:cubicBezTo>
                  <a:cubicBezTo>
                    <a:pt x="8" y="32"/>
                    <a:pt x="18" y="20"/>
                    <a:pt x="32" y="12"/>
                  </a:cubicBezTo>
                  <a:cubicBezTo>
                    <a:pt x="45" y="4"/>
                    <a:pt x="60" y="0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124271" y="722993"/>
              <a:ext cx="185738" cy="71438"/>
            </a:xfrm>
            <a:custGeom>
              <a:avLst/>
              <a:gdLst>
                <a:gd name="T0" fmla="*/ 40 w 49"/>
                <a:gd name="T1" fmla="*/ 19 h 19"/>
                <a:gd name="T2" fmla="*/ 7 w 49"/>
                <a:gd name="T3" fmla="*/ 15 h 19"/>
                <a:gd name="T4" fmla="*/ 0 w 49"/>
                <a:gd name="T5" fmla="*/ 9 h 19"/>
                <a:gd name="T6" fmla="*/ 5 w 49"/>
                <a:gd name="T7" fmla="*/ 1 h 19"/>
                <a:gd name="T8" fmla="*/ 10 w 49"/>
                <a:gd name="T9" fmla="*/ 0 h 19"/>
                <a:gd name="T10" fmla="*/ 41 w 49"/>
                <a:gd name="T11" fmla="*/ 3 h 19"/>
                <a:gd name="T12" fmla="*/ 49 w 49"/>
                <a:gd name="T13" fmla="*/ 11 h 19"/>
                <a:gd name="T14" fmla="*/ 40 w 4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40" y="19"/>
                  </a:moveTo>
                  <a:cubicBezTo>
                    <a:pt x="29" y="18"/>
                    <a:pt x="18" y="17"/>
                    <a:pt x="7" y="15"/>
                  </a:cubicBezTo>
                  <a:cubicBezTo>
                    <a:pt x="3" y="15"/>
                    <a:pt x="1" y="12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0" y="1"/>
                    <a:pt x="31" y="2"/>
                    <a:pt x="41" y="3"/>
                  </a:cubicBezTo>
                  <a:cubicBezTo>
                    <a:pt x="46" y="3"/>
                    <a:pt x="49" y="7"/>
                    <a:pt x="49" y="11"/>
                  </a:cubicBezTo>
                  <a:cubicBezTo>
                    <a:pt x="48" y="16"/>
                    <a:pt x="45" y="19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771846" y="813481"/>
              <a:ext cx="174625" cy="131763"/>
            </a:xfrm>
            <a:custGeom>
              <a:avLst/>
              <a:gdLst>
                <a:gd name="T0" fmla="*/ 0 w 46"/>
                <a:gd name="T1" fmla="*/ 25 h 35"/>
                <a:gd name="T2" fmla="*/ 5 w 46"/>
                <a:gd name="T3" fmla="*/ 19 h 35"/>
                <a:gd name="T4" fmla="*/ 32 w 46"/>
                <a:gd name="T5" fmla="*/ 3 h 35"/>
                <a:gd name="T6" fmla="*/ 44 w 46"/>
                <a:gd name="T7" fmla="*/ 5 h 35"/>
                <a:gd name="T8" fmla="*/ 40 w 46"/>
                <a:gd name="T9" fmla="*/ 16 h 35"/>
                <a:gd name="T10" fmla="*/ 12 w 46"/>
                <a:gd name="T11" fmla="*/ 32 h 35"/>
                <a:gd name="T12" fmla="*/ 0 w 46"/>
                <a:gd name="T13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5">
                  <a:moveTo>
                    <a:pt x="0" y="25"/>
                  </a:moveTo>
                  <a:cubicBezTo>
                    <a:pt x="0" y="23"/>
                    <a:pt x="2" y="20"/>
                    <a:pt x="5" y="19"/>
                  </a:cubicBezTo>
                  <a:cubicBezTo>
                    <a:pt x="14" y="13"/>
                    <a:pt x="23" y="8"/>
                    <a:pt x="32" y="3"/>
                  </a:cubicBezTo>
                  <a:cubicBezTo>
                    <a:pt x="37" y="0"/>
                    <a:pt x="41" y="1"/>
                    <a:pt x="44" y="5"/>
                  </a:cubicBezTo>
                  <a:cubicBezTo>
                    <a:pt x="46" y="9"/>
                    <a:pt x="45" y="14"/>
                    <a:pt x="40" y="16"/>
                  </a:cubicBezTo>
                  <a:cubicBezTo>
                    <a:pt x="31" y="22"/>
                    <a:pt x="22" y="27"/>
                    <a:pt x="12" y="32"/>
                  </a:cubicBezTo>
                  <a:cubicBezTo>
                    <a:pt x="7" y="35"/>
                    <a:pt x="1" y="32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854396" y="911906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1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1" y="14"/>
                  </a:cubicBezTo>
                  <a:cubicBezTo>
                    <a:pt x="1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7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168721" y="911906"/>
              <a:ext cx="103188" cy="1016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4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25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Овал 69"/>
          <p:cNvSpPr/>
          <p:nvPr/>
        </p:nvSpPr>
        <p:spPr>
          <a:xfrm>
            <a:off x="5403582" y="4321560"/>
            <a:ext cx="468000" cy="468000"/>
          </a:xfrm>
          <a:prstGeom prst="ellipse">
            <a:avLst/>
          </a:prstGeom>
          <a:solidFill>
            <a:srgbClr val="CA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624732" y="4016763"/>
            <a:ext cx="468000" cy="468000"/>
          </a:xfrm>
          <a:prstGeom prst="ellipse">
            <a:avLst/>
          </a:prstGeom>
          <a:solidFill>
            <a:srgbClr val="CA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72346" y="4038600"/>
            <a:ext cx="468000" cy="468000"/>
          </a:xfrm>
          <a:prstGeom prst="ellipse">
            <a:avLst/>
          </a:prstGeom>
          <a:solidFill>
            <a:srgbClr val="CA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2" b="33269"/>
          <a:stretch/>
        </p:blipFill>
        <p:spPr>
          <a:xfrm>
            <a:off x="0" y="0"/>
            <a:ext cx="12192000" cy="345077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226552" y="3198780"/>
            <a:ext cx="79407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5000" b="1" spc="600" dirty="0">
                <a:solidFill>
                  <a:srgbClr val="007C79"/>
                </a:solidFill>
                <a:latin typeface="Pribambas" panose="00000500000000000000" pitchFamily="2" charset="0"/>
              </a:rPr>
              <a:t>Чего не нужно делать</a:t>
            </a:r>
            <a:endParaRPr lang="ru-RU" sz="8000" b="1" spc="600" dirty="0">
              <a:solidFill>
                <a:srgbClr val="007C79"/>
              </a:solidFill>
              <a:latin typeface="Pribambas" panose="00000500000000000000" pitchFamily="2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774371" y="5098004"/>
            <a:ext cx="244928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300" dirty="0">
                <a:solidFill>
                  <a:srgbClr val="006C69"/>
                </a:solidFill>
                <a:latin typeface="Pribambas" panose="00000500000000000000" pitchFamily="2" charset="0"/>
              </a:rPr>
              <a:t>Сложные форматы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332516" y="5098004"/>
            <a:ext cx="345334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spc="3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перегруженная афиша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(названия </a:t>
            </a:r>
            <a:r>
              <a:rPr lang="ru-RU" sz="2000" dirty="0">
                <a:solidFill>
                  <a:srgbClr val="006C69"/>
                </a:solidFill>
                <a:latin typeface="Pribambas" panose="00000500000000000000" pitchFamily="2" charset="0"/>
              </a:rPr>
              <a:t>в </a:t>
            </a: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названиях:</a:t>
            </a:r>
            <a:b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20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лекция </a:t>
            </a:r>
            <a:r>
              <a:rPr lang="ru-RU" sz="2000" dirty="0">
                <a:solidFill>
                  <a:srgbClr val="006C69"/>
                </a:solidFill>
                <a:latin typeface="Pribambas" panose="00000500000000000000" pitchFamily="2" charset="0"/>
              </a:rPr>
              <a:t>в рамках акции, которая реализуется по проекту)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531690" y="5098004"/>
            <a:ext cx="244928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spc="3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Делать Читателя «обязанным</a:t>
            </a:r>
            <a:r>
              <a:rPr lang="ru-RU" sz="2000" spc="300" dirty="0">
                <a:solidFill>
                  <a:srgbClr val="006C69"/>
                </a:solidFill>
                <a:latin typeface="Pribambas" panose="00000500000000000000" pitchFamily="2" charset="0"/>
              </a:rPr>
              <a:t>» 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2089831" y="4288970"/>
            <a:ext cx="634461" cy="729343"/>
          </a:xfrm>
          <a:custGeom>
            <a:avLst/>
            <a:gdLst>
              <a:gd name="T0" fmla="*/ 284 w 3758"/>
              <a:gd name="T1" fmla="*/ 202 h 4320"/>
              <a:gd name="T2" fmla="*/ 706 w 3758"/>
              <a:gd name="T3" fmla="*/ 128 h 4320"/>
              <a:gd name="T4" fmla="*/ 1421 w 3758"/>
              <a:gd name="T5" fmla="*/ 0 h 4320"/>
              <a:gd name="T6" fmla="*/ 2242 w 3758"/>
              <a:gd name="T7" fmla="*/ 32 h 4320"/>
              <a:gd name="T8" fmla="*/ 3233 w 3758"/>
              <a:gd name="T9" fmla="*/ 166 h 4320"/>
              <a:gd name="T10" fmla="*/ 3291 w 3758"/>
              <a:gd name="T11" fmla="*/ 531 h 4320"/>
              <a:gd name="T12" fmla="*/ 3401 w 3758"/>
              <a:gd name="T13" fmla="*/ 668 h 4320"/>
              <a:gd name="T14" fmla="*/ 3582 w 3758"/>
              <a:gd name="T15" fmla="*/ 999 h 4320"/>
              <a:gd name="T16" fmla="*/ 3540 w 3758"/>
              <a:gd name="T17" fmla="*/ 1245 h 4320"/>
              <a:gd name="T18" fmla="*/ 3758 w 3758"/>
              <a:gd name="T19" fmla="*/ 1565 h 4320"/>
              <a:gd name="T20" fmla="*/ 3561 w 3758"/>
              <a:gd name="T21" fmla="*/ 1913 h 4320"/>
              <a:gd name="T22" fmla="*/ 3603 w 3758"/>
              <a:gd name="T23" fmla="*/ 2145 h 4320"/>
              <a:gd name="T24" fmla="*/ 3406 w 3758"/>
              <a:gd name="T25" fmla="*/ 2512 h 4320"/>
              <a:gd name="T26" fmla="*/ 2519 w 3758"/>
              <a:gd name="T27" fmla="*/ 2612 h 4320"/>
              <a:gd name="T28" fmla="*/ 2378 w 3758"/>
              <a:gd name="T29" fmla="*/ 2819 h 4320"/>
              <a:gd name="T30" fmla="*/ 2596 w 3758"/>
              <a:gd name="T31" fmla="*/ 3713 h 4320"/>
              <a:gd name="T32" fmla="*/ 2297 w 3758"/>
              <a:gd name="T33" fmla="*/ 4255 h 4320"/>
              <a:gd name="T34" fmla="*/ 1935 w 3758"/>
              <a:gd name="T35" fmla="*/ 4222 h 4320"/>
              <a:gd name="T36" fmla="*/ 1613 w 3758"/>
              <a:gd name="T37" fmla="*/ 3184 h 4320"/>
              <a:gd name="T38" fmla="*/ 1108 w 3758"/>
              <a:gd name="T39" fmla="*/ 2612 h 4320"/>
              <a:gd name="T40" fmla="*/ 704 w 3758"/>
              <a:gd name="T41" fmla="*/ 2109 h 4320"/>
              <a:gd name="T42" fmla="*/ 184 w 3758"/>
              <a:gd name="T43" fmla="*/ 1975 h 4320"/>
              <a:gd name="T44" fmla="*/ 2 w 3758"/>
              <a:gd name="T45" fmla="*/ 1594 h 4320"/>
              <a:gd name="T46" fmla="*/ 1896 w 3758"/>
              <a:gd name="T47" fmla="*/ 2481 h 4320"/>
              <a:gd name="T48" fmla="*/ 1761 w 3758"/>
              <a:gd name="T49" fmla="*/ 2073 h 4320"/>
              <a:gd name="T50" fmla="*/ 1764 w 3758"/>
              <a:gd name="T51" fmla="*/ 1836 h 4320"/>
              <a:gd name="T52" fmla="*/ 1684 w 3758"/>
              <a:gd name="T53" fmla="*/ 1463 h 4320"/>
              <a:gd name="T54" fmla="*/ 1829 w 3758"/>
              <a:gd name="T55" fmla="*/ 1246 h 4320"/>
              <a:gd name="T56" fmla="*/ 1738 w 3758"/>
              <a:gd name="T57" fmla="*/ 890 h 4320"/>
              <a:gd name="T58" fmla="*/ 1941 w 3758"/>
              <a:gd name="T59" fmla="*/ 646 h 4320"/>
              <a:gd name="T60" fmla="*/ 1877 w 3758"/>
              <a:gd name="T61" fmla="*/ 269 h 4320"/>
              <a:gd name="T62" fmla="*/ 1347 w 3758"/>
              <a:gd name="T63" fmla="*/ 135 h 4320"/>
              <a:gd name="T64" fmla="*/ 745 w 3758"/>
              <a:gd name="T65" fmla="*/ 259 h 4320"/>
              <a:gd name="T66" fmla="*/ 299 w 3758"/>
              <a:gd name="T67" fmla="*/ 351 h 4320"/>
              <a:gd name="T68" fmla="*/ 137 w 3758"/>
              <a:gd name="T69" fmla="*/ 1617 h 4320"/>
              <a:gd name="T70" fmla="*/ 316 w 3758"/>
              <a:gd name="T71" fmla="*/ 1907 h 4320"/>
              <a:gd name="T72" fmla="*/ 760 w 3758"/>
              <a:gd name="T73" fmla="*/ 1979 h 4320"/>
              <a:gd name="T74" fmla="*/ 1019 w 3758"/>
              <a:gd name="T75" fmla="*/ 2225 h 4320"/>
              <a:gd name="T76" fmla="*/ 1576 w 3758"/>
              <a:gd name="T77" fmla="*/ 2916 h 4320"/>
              <a:gd name="T78" fmla="*/ 1960 w 3758"/>
              <a:gd name="T79" fmla="*/ 3754 h 4320"/>
              <a:gd name="T80" fmla="*/ 2142 w 3758"/>
              <a:gd name="T81" fmla="*/ 4177 h 4320"/>
              <a:gd name="T82" fmla="*/ 2459 w 3758"/>
              <a:gd name="T83" fmla="*/ 3790 h 4320"/>
              <a:gd name="T84" fmla="*/ 2247 w 3758"/>
              <a:gd name="T85" fmla="*/ 2851 h 4320"/>
              <a:gd name="T86" fmla="*/ 2230 w 3758"/>
              <a:gd name="T87" fmla="*/ 2551 h 4320"/>
              <a:gd name="T88" fmla="*/ 1820 w 3758"/>
              <a:gd name="T89" fmla="*/ 1523 h 4320"/>
              <a:gd name="T90" fmla="*/ 2012 w 3758"/>
              <a:gd name="T91" fmla="*/ 1806 h 4320"/>
              <a:gd name="T92" fmla="*/ 3601 w 3758"/>
              <a:gd name="T93" fmla="*/ 1638 h 4320"/>
              <a:gd name="T94" fmla="*/ 3412 w 3758"/>
              <a:gd name="T95" fmla="*/ 1364 h 4320"/>
              <a:gd name="T96" fmla="*/ 2008 w 3758"/>
              <a:gd name="T97" fmla="*/ 783 h 4320"/>
              <a:gd name="T98" fmla="*/ 1898 w 3758"/>
              <a:gd name="T99" fmla="*/ 1091 h 4320"/>
              <a:gd name="T100" fmla="*/ 2096 w 3758"/>
              <a:gd name="T101" fmla="*/ 1215 h 4320"/>
              <a:gd name="T102" fmla="*/ 3430 w 3758"/>
              <a:gd name="T103" fmla="*/ 1012 h 4320"/>
              <a:gd name="T104" fmla="*/ 3197 w 3758"/>
              <a:gd name="T105" fmla="*/ 765 h 4320"/>
              <a:gd name="T106" fmla="*/ 1970 w 3758"/>
              <a:gd name="T107" fmla="*/ 2009 h 4320"/>
              <a:gd name="T108" fmla="*/ 1908 w 3758"/>
              <a:gd name="T109" fmla="*/ 2259 h 4320"/>
              <a:gd name="T110" fmla="*/ 3251 w 3758"/>
              <a:gd name="T111" fmla="*/ 2402 h 4320"/>
              <a:gd name="T112" fmla="*/ 3446 w 3758"/>
              <a:gd name="T113" fmla="*/ 2136 h 4320"/>
              <a:gd name="T114" fmla="*/ 2673 w 3758"/>
              <a:gd name="T115" fmla="*/ 1955 h 4320"/>
              <a:gd name="T116" fmla="*/ 2011 w 3758"/>
              <a:gd name="T117" fmla="*/ 334 h 4320"/>
              <a:gd name="T118" fmla="*/ 2179 w 3758"/>
              <a:gd name="T119" fmla="*/ 613 h 4320"/>
              <a:gd name="T120" fmla="*/ 3121 w 3758"/>
              <a:gd name="T121" fmla="*/ 533 h 4320"/>
              <a:gd name="T122" fmla="*/ 3124 w 3758"/>
              <a:gd name="T123" fmla="*/ 27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58" h="4320">
                <a:moveTo>
                  <a:pt x="0" y="695"/>
                </a:moveTo>
                <a:lnTo>
                  <a:pt x="0" y="695"/>
                </a:lnTo>
                <a:lnTo>
                  <a:pt x="2" y="650"/>
                </a:lnTo>
                <a:lnTo>
                  <a:pt x="6" y="605"/>
                </a:lnTo>
                <a:lnTo>
                  <a:pt x="14" y="561"/>
                </a:lnTo>
                <a:lnTo>
                  <a:pt x="24" y="518"/>
                </a:lnTo>
                <a:lnTo>
                  <a:pt x="24" y="518"/>
                </a:lnTo>
                <a:lnTo>
                  <a:pt x="36" y="483"/>
                </a:lnTo>
                <a:lnTo>
                  <a:pt x="50" y="449"/>
                </a:lnTo>
                <a:lnTo>
                  <a:pt x="68" y="415"/>
                </a:lnTo>
                <a:lnTo>
                  <a:pt x="87" y="382"/>
                </a:lnTo>
                <a:lnTo>
                  <a:pt x="110" y="352"/>
                </a:lnTo>
                <a:lnTo>
                  <a:pt x="134" y="322"/>
                </a:lnTo>
                <a:lnTo>
                  <a:pt x="161" y="294"/>
                </a:lnTo>
                <a:lnTo>
                  <a:pt x="190" y="268"/>
                </a:lnTo>
                <a:lnTo>
                  <a:pt x="220" y="244"/>
                </a:lnTo>
                <a:lnTo>
                  <a:pt x="251" y="221"/>
                </a:lnTo>
                <a:lnTo>
                  <a:pt x="284" y="202"/>
                </a:lnTo>
                <a:lnTo>
                  <a:pt x="318" y="185"/>
                </a:lnTo>
                <a:lnTo>
                  <a:pt x="354" y="170"/>
                </a:lnTo>
                <a:lnTo>
                  <a:pt x="388" y="158"/>
                </a:lnTo>
                <a:lnTo>
                  <a:pt x="424" y="149"/>
                </a:lnTo>
                <a:lnTo>
                  <a:pt x="462" y="143"/>
                </a:lnTo>
                <a:lnTo>
                  <a:pt x="462" y="143"/>
                </a:lnTo>
                <a:lnTo>
                  <a:pt x="486" y="140"/>
                </a:lnTo>
                <a:lnTo>
                  <a:pt x="512" y="138"/>
                </a:lnTo>
                <a:lnTo>
                  <a:pt x="563" y="137"/>
                </a:lnTo>
                <a:lnTo>
                  <a:pt x="614" y="137"/>
                </a:lnTo>
                <a:lnTo>
                  <a:pt x="665" y="137"/>
                </a:lnTo>
                <a:lnTo>
                  <a:pt x="665" y="137"/>
                </a:lnTo>
                <a:lnTo>
                  <a:pt x="676" y="137"/>
                </a:lnTo>
                <a:lnTo>
                  <a:pt x="686" y="135"/>
                </a:lnTo>
                <a:lnTo>
                  <a:pt x="697" y="134"/>
                </a:lnTo>
                <a:lnTo>
                  <a:pt x="701" y="131"/>
                </a:lnTo>
                <a:lnTo>
                  <a:pt x="706" y="128"/>
                </a:lnTo>
                <a:lnTo>
                  <a:pt x="706" y="128"/>
                </a:lnTo>
                <a:lnTo>
                  <a:pt x="719" y="117"/>
                </a:lnTo>
                <a:lnTo>
                  <a:pt x="733" y="110"/>
                </a:lnTo>
                <a:lnTo>
                  <a:pt x="748" y="101"/>
                </a:lnTo>
                <a:lnTo>
                  <a:pt x="763" y="95"/>
                </a:lnTo>
                <a:lnTo>
                  <a:pt x="793" y="83"/>
                </a:lnTo>
                <a:lnTo>
                  <a:pt x="825" y="72"/>
                </a:lnTo>
                <a:lnTo>
                  <a:pt x="825" y="72"/>
                </a:lnTo>
                <a:lnTo>
                  <a:pt x="856" y="63"/>
                </a:lnTo>
                <a:lnTo>
                  <a:pt x="886" y="54"/>
                </a:lnTo>
                <a:lnTo>
                  <a:pt x="950" y="39"/>
                </a:lnTo>
                <a:lnTo>
                  <a:pt x="1011" y="27"/>
                </a:lnTo>
                <a:lnTo>
                  <a:pt x="1075" y="18"/>
                </a:lnTo>
                <a:lnTo>
                  <a:pt x="1138" y="12"/>
                </a:lnTo>
                <a:lnTo>
                  <a:pt x="1202" y="8"/>
                </a:lnTo>
                <a:lnTo>
                  <a:pt x="1266" y="5"/>
                </a:lnTo>
                <a:lnTo>
                  <a:pt x="1329" y="2"/>
                </a:lnTo>
                <a:lnTo>
                  <a:pt x="1329" y="2"/>
                </a:lnTo>
                <a:lnTo>
                  <a:pt x="1421" y="0"/>
                </a:lnTo>
                <a:lnTo>
                  <a:pt x="1513" y="2"/>
                </a:lnTo>
                <a:lnTo>
                  <a:pt x="1603" y="5"/>
                </a:lnTo>
                <a:lnTo>
                  <a:pt x="1695" y="9"/>
                </a:lnTo>
                <a:lnTo>
                  <a:pt x="1786" y="17"/>
                </a:lnTo>
                <a:lnTo>
                  <a:pt x="1877" y="24"/>
                </a:lnTo>
                <a:lnTo>
                  <a:pt x="1967" y="35"/>
                </a:lnTo>
                <a:lnTo>
                  <a:pt x="2059" y="45"/>
                </a:lnTo>
                <a:lnTo>
                  <a:pt x="2059" y="45"/>
                </a:lnTo>
                <a:lnTo>
                  <a:pt x="2086" y="50"/>
                </a:lnTo>
                <a:lnTo>
                  <a:pt x="2101" y="50"/>
                </a:lnTo>
                <a:lnTo>
                  <a:pt x="2115" y="47"/>
                </a:lnTo>
                <a:lnTo>
                  <a:pt x="2115" y="47"/>
                </a:lnTo>
                <a:lnTo>
                  <a:pt x="2131" y="42"/>
                </a:lnTo>
                <a:lnTo>
                  <a:pt x="2146" y="38"/>
                </a:lnTo>
                <a:lnTo>
                  <a:pt x="2178" y="33"/>
                </a:lnTo>
                <a:lnTo>
                  <a:pt x="2211" y="32"/>
                </a:lnTo>
                <a:lnTo>
                  <a:pt x="2242" y="32"/>
                </a:lnTo>
                <a:lnTo>
                  <a:pt x="2242" y="32"/>
                </a:lnTo>
                <a:lnTo>
                  <a:pt x="2941" y="32"/>
                </a:lnTo>
                <a:lnTo>
                  <a:pt x="2941" y="32"/>
                </a:lnTo>
                <a:lnTo>
                  <a:pt x="2963" y="32"/>
                </a:lnTo>
                <a:lnTo>
                  <a:pt x="2984" y="33"/>
                </a:lnTo>
                <a:lnTo>
                  <a:pt x="3007" y="36"/>
                </a:lnTo>
                <a:lnTo>
                  <a:pt x="3028" y="41"/>
                </a:lnTo>
                <a:lnTo>
                  <a:pt x="3028" y="41"/>
                </a:lnTo>
                <a:lnTo>
                  <a:pt x="3051" y="47"/>
                </a:lnTo>
                <a:lnTo>
                  <a:pt x="3073" y="54"/>
                </a:lnTo>
                <a:lnTo>
                  <a:pt x="3094" y="62"/>
                </a:lnTo>
                <a:lnTo>
                  <a:pt x="3115" y="71"/>
                </a:lnTo>
                <a:lnTo>
                  <a:pt x="3135" y="81"/>
                </a:lnTo>
                <a:lnTo>
                  <a:pt x="3153" y="93"/>
                </a:lnTo>
                <a:lnTo>
                  <a:pt x="3171" y="107"/>
                </a:lnTo>
                <a:lnTo>
                  <a:pt x="3188" y="120"/>
                </a:lnTo>
                <a:lnTo>
                  <a:pt x="3204" y="134"/>
                </a:lnTo>
                <a:lnTo>
                  <a:pt x="3219" y="149"/>
                </a:lnTo>
                <a:lnTo>
                  <a:pt x="3233" y="166"/>
                </a:lnTo>
                <a:lnTo>
                  <a:pt x="3246" y="182"/>
                </a:lnTo>
                <a:lnTo>
                  <a:pt x="3258" y="200"/>
                </a:lnTo>
                <a:lnTo>
                  <a:pt x="3269" y="218"/>
                </a:lnTo>
                <a:lnTo>
                  <a:pt x="3279" y="236"/>
                </a:lnTo>
                <a:lnTo>
                  <a:pt x="3288" y="256"/>
                </a:lnTo>
                <a:lnTo>
                  <a:pt x="3296" y="275"/>
                </a:lnTo>
                <a:lnTo>
                  <a:pt x="3302" y="297"/>
                </a:lnTo>
                <a:lnTo>
                  <a:pt x="3308" y="316"/>
                </a:lnTo>
                <a:lnTo>
                  <a:pt x="3311" y="337"/>
                </a:lnTo>
                <a:lnTo>
                  <a:pt x="3314" y="358"/>
                </a:lnTo>
                <a:lnTo>
                  <a:pt x="3317" y="379"/>
                </a:lnTo>
                <a:lnTo>
                  <a:pt x="3317" y="402"/>
                </a:lnTo>
                <a:lnTo>
                  <a:pt x="3316" y="423"/>
                </a:lnTo>
                <a:lnTo>
                  <a:pt x="3314" y="444"/>
                </a:lnTo>
                <a:lnTo>
                  <a:pt x="3311" y="467"/>
                </a:lnTo>
                <a:lnTo>
                  <a:pt x="3305" y="488"/>
                </a:lnTo>
                <a:lnTo>
                  <a:pt x="3299" y="509"/>
                </a:lnTo>
                <a:lnTo>
                  <a:pt x="3291" y="531"/>
                </a:lnTo>
                <a:lnTo>
                  <a:pt x="3282" y="552"/>
                </a:lnTo>
                <a:lnTo>
                  <a:pt x="3273" y="573"/>
                </a:lnTo>
                <a:lnTo>
                  <a:pt x="3261" y="593"/>
                </a:lnTo>
                <a:lnTo>
                  <a:pt x="3261" y="593"/>
                </a:lnTo>
                <a:lnTo>
                  <a:pt x="3255" y="605"/>
                </a:lnTo>
                <a:lnTo>
                  <a:pt x="3254" y="610"/>
                </a:lnTo>
                <a:lnTo>
                  <a:pt x="3254" y="613"/>
                </a:lnTo>
                <a:lnTo>
                  <a:pt x="3255" y="616"/>
                </a:lnTo>
                <a:lnTo>
                  <a:pt x="3260" y="617"/>
                </a:lnTo>
                <a:lnTo>
                  <a:pt x="3272" y="622"/>
                </a:lnTo>
                <a:lnTo>
                  <a:pt x="3272" y="622"/>
                </a:lnTo>
                <a:lnTo>
                  <a:pt x="3293" y="625"/>
                </a:lnTo>
                <a:lnTo>
                  <a:pt x="3313" y="631"/>
                </a:lnTo>
                <a:lnTo>
                  <a:pt x="3331" y="637"/>
                </a:lnTo>
                <a:lnTo>
                  <a:pt x="3349" y="643"/>
                </a:lnTo>
                <a:lnTo>
                  <a:pt x="3367" y="650"/>
                </a:lnTo>
                <a:lnTo>
                  <a:pt x="3385" y="659"/>
                </a:lnTo>
                <a:lnTo>
                  <a:pt x="3401" y="668"/>
                </a:lnTo>
                <a:lnTo>
                  <a:pt x="3418" y="679"/>
                </a:lnTo>
                <a:lnTo>
                  <a:pt x="3433" y="689"/>
                </a:lnTo>
                <a:lnTo>
                  <a:pt x="3448" y="701"/>
                </a:lnTo>
                <a:lnTo>
                  <a:pt x="3462" y="715"/>
                </a:lnTo>
                <a:lnTo>
                  <a:pt x="3475" y="729"/>
                </a:lnTo>
                <a:lnTo>
                  <a:pt x="3489" y="742"/>
                </a:lnTo>
                <a:lnTo>
                  <a:pt x="3501" y="759"/>
                </a:lnTo>
                <a:lnTo>
                  <a:pt x="3513" y="775"/>
                </a:lnTo>
                <a:lnTo>
                  <a:pt x="3523" y="792"/>
                </a:lnTo>
                <a:lnTo>
                  <a:pt x="3523" y="792"/>
                </a:lnTo>
                <a:lnTo>
                  <a:pt x="3537" y="817"/>
                </a:lnTo>
                <a:lnTo>
                  <a:pt x="3550" y="844"/>
                </a:lnTo>
                <a:lnTo>
                  <a:pt x="3559" y="870"/>
                </a:lnTo>
                <a:lnTo>
                  <a:pt x="3568" y="896"/>
                </a:lnTo>
                <a:lnTo>
                  <a:pt x="3574" y="923"/>
                </a:lnTo>
                <a:lnTo>
                  <a:pt x="3579" y="948"/>
                </a:lnTo>
                <a:lnTo>
                  <a:pt x="3580" y="974"/>
                </a:lnTo>
                <a:lnTo>
                  <a:pt x="3582" y="999"/>
                </a:lnTo>
                <a:lnTo>
                  <a:pt x="3579" y="1027"/>
                </a:lnTo>
                <a:lnTo>
                  <a:pt x="3576" y="1052"/>
                </a:lnTo>
                <a:lnTo>
                  <a:pt x="3570" y="1078"/>
                </a:lnTo>
                <a:lnTo>
                  <a:pt x="3562" y="1103"/>
                </a:lnTo>
                <a:lnTo>
                  <a:pt x="3552" y="1129"/>
                </a:lnTo>
                <a:lnTo>
                  <a:pt x="3541" y="1155"/>
                </a:lnTo>
                <a:lnTo>
                  <a:pt x="3526" y="1180"/>
                </a:lnTo>
                <a:lnTo>
                  <a:pt x="3511" y="1206"/>
                </a:lnTo>
                <a:lnTo>
                  <a:pt x="3511" y="1206"/>
                </a:lnTo>
                <a:lnTo>
                  <a:pt x="3507" y="1212"/>
                </a:lnTo>
                <a:lnTo>
                  <a:pt x="3505" y="1218"/>
                </a:lnTo>
                <a:lnTo>
                  <a:pt x="3504" y="1222"/>
                </a:lnTo>
                <a:lnTo>
                  <a:pt x="3505" y="1227"/>
                </a:lnTo>
                <a:lnTo>
                  <a:pt x="3507" y="1230"/>
                </a:lnTo>
                <a:lnTo>
                  <a:pt x="3511" y="1233"/>
                </a:lnTo>
                <a:lnTo>
                  <a:pt x="3522" y="1237"/>
                </a:lnTo>
                <a:lnTo>
                  <a:pt x="3522" y="1237"/>
                </a:lnTo>
                <a:lnTo>
                  <a:pt x="3540" y="1245"/>
                </a:lnTo>
                <a:lnTo>
                  <a:pt x="3556" y="1252"/>
                </a:lnTo>
                <a:lnTo>
                  <a:pt x="3573" y="1261"/>
                </a:lnTo>
                <a:lnTo>
                  <a:pt x="3589" y="1272"/>
                </a:lnTo>
                <a:lnTo>
                  <a:pt x="3589" y="1272"/>
                </a:lnTo>
                <a:lnTo>
                  <a:pt x="3611" y="1288"/>
                </a:lnTo>
                <a:lnTo>
                  <a:pt x="3632" y="1305"/>
                </a:lnTo>
                <a:lnTo>
                  <a:pt x="3651" y="1323"/>
                </a:lnTo>
                <a:lnTo>
                  <a:pt x="3668" y="1341"/>
                </a:lnTo>
                <a:lnTo>
                  <a:pt x="3684" y="1361"/>
                </a:lnTo>
                <a:lnTo>
                  <a:pt x="3699" y="1380"/>
                </a:lnTo>
                <a:lnTo>
                  <a:pt x="3711" y="1401"/>
                </a:lnTo>
                <a:lnTo>
                  <a:pt x="3723" y="1422"/>
                </a:lnTo>
                <a:lnTo>
                  <a:pt x="3732" y="1445"/>
                </a:lnTo>
                <a:lnTo>
                  <a:pt x="3741" y="1468"/>
                </a:lnTo>
                <a:lnTo>
                  <a:pt x="3747" y="1492"/>
                </a:lnTo>
                <a:lnTo>
                  <a:pt x="3752" y="1516"/>
                </a:lnTo>
                <a:lnTo>
                  <a:pt x="3756" y="1540"/>
                </a:lnTo>
                <a:lnTo>
                  <a:pt x="3758" y="1565"/>
                </a:lnTo>
                <a:lnTo>
                  <a:pt x="3758" y="1593"/>
                </a:lnTo>
                <a:lnTo>
                  <a:pt x="3756" y="1620"/>
                </a:lnTo>
                <a:lnTo>
                  <a:pt x="3756" y="1620"/>
                </a:lnTo>
                <a:lnTo>
                  <a:pt x="3752" y="1645"/>
                </a:lnTo>
                <a:lnTo>
                  <a:pt x="3747" y="1671"/>
                </a:lnTo>
                <a:lnTo>
                  <a:pt x="3741" y="1695"/>
                </a:lnTo>
                <a:lnTo>
                  <a:pt x="3734" y="1719"/>
                </a:lnTo>
                <a:lnTo>
                  <a:pt x="3725" y="1742"/>
                </a:lnTo>
                <a:lnTo>
                  <a:pt x="3714" y="1763"/>
                </a:lnTo>
                <a:lnTo>
                  <a:pt x="3702" y="1782"/>
                </a:lnTo>
                <a:lnTo>
                  <a:pt x="3690" y="1802"/>
                </a:lnTo>
                <a:lnTo>
                  <a:pt x="3675" y="1821"/>
                </a:lnTo>
                <a:lnTo>
                  <a:pt x="3659" y="1839"/>
                </a:lnTo>
                <a:lnTo>
                  <a:pt x="3642" y="1856"/>
                </a:lnTo>
                <a:lnTo>
                  <a:pt x="3624" y="1871"/>
                </a:lnTo>
                <a:lnTo>
                  <a:pt x="3604" y="1886"/>
                </a:lnTo>
                <a:lnTo>
                  <a:pt x="3583" y="1900"/>
                </a:lnTo>
                <a:lnTo>
                  <a:pt x="3561" y="1913"/>
                </a:lnTo>
                <a:lnTo>
                  <a:pt x="3537" y="1925"/>
                </a:lnTo>
                <a:lnTo>
                  <a:pt x="3537" y="1925"/>
                </a:lnTo>
                <a:lnTo>
                  <a:pt x="3526" y="1930"/>
                </a:lnTo>
                <a:lnTo>
                  <a:pt x="3523" y="1933"/>
                </a:lnTo>
                <a:lnTo>
                  <a:pt x="3520" y="1936"/>
                </a:lnTo>
                <a:lnTo>
                  <a:pt x="3520" y="1939"/>
                </a:lnTo>
                <a:lnTo>
                  <a:pt x="3520" y="1943"/>
                </a:lnTo>
                <a:lnTo>
                  <a:pt x="3523" y="1949"/>
                </a:lnTo>
                <a:lnTo>
                  <a:pt x="3528" y="1955"/>
                </a:lnTo>
                <a:lnTo>
                  <a:pt x="3528" y="1955"/>
                </a:lnTo>
                <a:lnTo>
                  <a:pt x="3543" y="1978"/>
                </a:lnTo>
                <a:lnTo>
                  <a:pt x="3556" y="2002"/>
                </a:lnTo>
                <a:lnTo>
                  <a:pt x="3568" y="2025"/>
                </a:lnTo>
                <a:lnTo>
                  <a:pt x="3579" y="2049"/>
                </a:lnTo>
                <a:lnTo>
                  <a:pt x="3588" y="2073"/>
                </a:lnTo>
                <a:lnTo>
                  <a:pt x="3594" y="2097"/>
                </a:lnTo>
                <a:lnTo>
                  <a:pt x="3600" y="2121"/>
                </a:lnTo>
                <a:lnTo>
                  <a:pt x="3603" y="2145"/>
                </a:lnTo>
                <a:lnTo>
                  <a:pt x="3604" y="2171"/>
                </a:lnTo>
                <a:lnTo>
                  <a:pt x="3604" y="2195"/>
                </a:lnTo>
                <a:lnTo>
                  <a:pt x="3601" y="2219"/>
                </a:lnTo>
                <a:lnTo>
                  <a:pt x="3598" y="2244"/>
                </a:lnTo>
                <a:lnTo>
                  <a:pt x="3592" y="2270"/>
                </a:lnTo>
                <a:lnTo>
                  <a:pt x="3583" y="2294"/>
                </a:lnTo>
                <a:lnTo>
                  <a:pt x="3574" y="2320"/>
                </a:lnTo>
                <a:lnTo>
                  <a:pt x="3562" y="2345"/>
                </a:lnTo>
                <a:lnTo>
                  <a:pt x="3562" y="2345"/>
                </a:lnTo>
                <a:lnTo>
                  <a:pt x="3550" y="2369"/>
                </a:lnTo>
                <a:lnTo>
                  <a:pt x="3535" y="2392"/>
                </a:lnTo>
                <a:lnTo>
                  <a:pt x="3520" y="2414"/>
                </a:lnTo>
                <a:lnTo>
                  <a:pt x="3504" y="2434"/>
                </a:lnTo>
                <a:lnTo>
                  <a:pt x="3486" y="2454"/>
                </a:lnTo>
                <a:lnTo>
                  <a:pt x="3468" y="2470"/>
                </a:lnTo>
                <a:lnTo>
                  <a:pt x="3448" y="2485"/>
                </a:lnTo>
                <a:lnTo>
                  <a:pt x="3427" y="2499"/>
                </a:lnTo>
                <a:lnTo>
                  <a:pt x="3406" y="2512"/>
                </a:lnTo>
                <a:lnTo>
                  <a:pt x="3383" y="2523"/>
                </a:lnTo>
                <a:lnTo>
                  <a:pt x="3359" y="2532"/>
                </a:lnTo>
                <a:lnTo>
                  <a:pt x="3335" y="2539"/>
                </a:lnTo>
                <a:lnTo>
                  <a:pt x="3310" y="2545"/>
                </a:lnTo>
                <a:lnTo>
                  <a:pt x="3282" y="2550"/>
                </a:lnTo>
                <a:lnTo>
                  <a:pt x="3255" y="2551"/>
                </a:lnTo>
                <a:lnTo>
                  <a:pt x="3227" y="2553"/>
                </a:lnTo>
                <a:lnTo>
                  <a:pt x="3227" y="2553"/>
                </a:lnTo>
                <a:lnTo>
                  <a:pt x="3019" y="2554"/>
                </a:lnTo>
                <a:lnTo>
                  <a:pt x="2811" y="2553"/>
                </a:lnTo>
                <a:lnTo>
                  <a:pt x="2811" y="2553"/>
                </a:lnTo>
                <a:lnTo>
                  <a:pt x="2768" y="2554"/>
                </a:lnTo>
                <a:lnTo>
                  <a:pt x="2726" y="2559"/>
                </a:lnTo>
                <a:lnTo>
                  <a:pt x="2683" y="2565"/>
                </a:lnTo>
                <a:lnTo>
                  <a:pt x="2641" y="2574"/>
                </a:lnTo>
                <a:lnTo>
                  <a:pt x="2601" y="2584"/>
                </a:lnTo>
                <a:lnTo>
                  <a:pt x="2560" y="2597"/>
                </a:lnTo>
                <a:lnTo>
                  <a:pt x="2519" y="2612"/>
                </a:lnTo>
                <a:lnTo>
                  <a:pt x="2479" y="2628"/>
                </a:lnTo>
                <a:lnTo>
                  <a:pt x="2479" y="2628"/>
                </a:lnTo>
                <a:lnTo>
                  <a:pt x="2464" y="2634"/>
                </a:lnTo>
                <a:lnTo>
                  <a:pt x="2450" y="2643"/>
                </a:lnTo>
                <a:lnTo>
                  <a:pt x="2437" y="2651"/>
                </a:lnTo>
                <a:lnTo>
                  <a:pt x="2425" y="2660"/>
                </a:lnTo>
                <a:lnTo>
                  <a:pt x="2414" y="2669"/>
                </a:lnTo>
                <a:lnTo>
                  <a:pt x="2405" y="2679"/>
                </a:lnTo>
                <a:lnTo>
                  <a:pt x="2397" y="2690"/>
                </a:lnTo>
                <a:lnTo>
                  <a:pt x="2390" y="2702"/>
                </a:lnTo>
                <a:lnTo>
                  <a:pt x="2385" y="2714"/>
                </a:lnTo>
                <a:lnTo>
                  <a:pt x="2381" y="2727"/>
                </a:lnTo>
                <a:lnTo>
                  <a:pt x="2378" y="2741"/>
                </a:lnTo>
                <a:lnTo>
                  <a:pt x="2375" y="2755"/>
                </a:lnTo>
                <a:lnTo>
                  <a:pt x="2375" y="2770"/>
                </a:lnTo>
                <a:lnTo>
                  <a:pt x="2375" y="2785"/>
                </a:lnTo>
                <a:lnTo>
                  <a:pt x="2375" y="2801"/>
                </a:lnTo>
                <a:lnTo>
                  <a:pt x="2378" y="2819"/>
                </a:lnTo>
                <a:lnTo>
                  <a:pt x="2378" y="2819"/>
                </a:lnTo>
                <a:lnTo>
                  <a:pt x="2384" y="2857"/>
                </a:lnTo>
                <a:lnTo>
                  <a:pt x="2391" y="2893"/>
                </a:lnTo>
                <a:lnTo>
                  <a:pt x="2399" y="2931"/>
                </a:lnTo>
                <a:lnTo>
                  <a:pt x="2410" y="2967"/>
                </a:lnTo>
                <a:lnTo>
                  <a:pt x="2431" y="3041"/>
                </a:lnTo>
                <a:lnTo>
                  <a:pt x="2452" y="3113"/>
                </a:lnTo>
                <a:lnTo>
                  <a:pt x="2452" y="3113"/>
                </a:lnTo>
                <a:lnTo>
                  <a:pt x="2488" y="3230"/>
                </a:lnTo>
                <a:lnTo>
                  <a:pt x="2524" y="3348"/>
                </a:lnTo>
                <a:lnTo>
                  <a:pt x="2540" y="3406"/>
                </a:lnTo>
                <a:lnTo>
                  <a:pt x="2556" y="3465"/>
                </a:lnTo>
                <a:lnTo>
                  <a:pt x="2569" y="3525"/>
                </a:lnTo>
                <a:lnTo>
                  <a:pt x="2581" y="3585"/>
                </a:lnTo>
                <a:lnTo>
                  <a:pt x="2581" y="3585"/>
                </a:lnTo>
                <a:lnTo>
                  <a:pt x="2589" y="3628"/>
                </a:lnTo>
                <a:lnTo>
                  <a:pt x="2593" y="3670"/>
                </a:lnTo>
                <a:lnTo>
                  <a:pt x="2596" y="3713"/>
                </a:lnTo>
                <a:lnTo>
                  <a:pt x="2596" y="3756"/>
                </a:lnTo>
                <a:lnTo>
                  <a:pt x="2595" y="3798"/>
                </a:lnTo>
                <a:lnTo>
                  <a:pt x="2590" y="3840"/>
                </a:lnTo>
                <a:lnTo>
                  <a:pt x="2581" y="3882"/>
                </a:lnTo>
                <a:lnTo>
                  <a:pt x="2571" y="3924"/>
                </a:lnTo>
                <a:lnTo>
                  <a:pt x="2571" y="3924"/>
                </a:lnTo>
                <a:lnTo>
                  <a:pt x="2557" y="3962"/>
                </a:lnTo>
                <a:lnTo>
                  <a:pt x="2542" y="3998"/>
                </a:lnTo>
                <a:lnTo>
                  <a:pt x="2525" y="4033"/>
                </a:lnTo>
                <a:lnTo>
                  <a:pt x="2507" y="4064"/>
                </a:lnTo>
                <a:lnTo>
                  <a:pt x="2486" y="4094"/>
                </a:lnTo>
                <a:lnTo>
                  <a:pt x="2465" y="4123"/>
                </a:lnTo>
                <a:lnTo>
                  <a:pt x="2441" y="4148"/>
                </a:lnTo>
                <a:lnTo>
                  <a:pt x="2416" y="4174"/>
                </a:lnTo>
                <a:lnTo>
                  <a:pt x="2388" y="4197"/>
                </a:lnTo>
                <a:lnTo>
                  <a:pt x="2360" y="4218"/>
                </a:lnTo>
                <a:lnTo>
                  <a:pt x="2330" y="4237"/>
                </a:lnTo>
                <a:lnTo>
                  <a:pt x="2297" y="4255"/>
                </a:lnTo>
                <a:lnTo>
                  <a:pt x="2264" y="4272"/>
                </a:lnTo>
                <a:lnTo>
                  <a:pt x="2229" y="4285"/>
                </a:lnTo>
                <a:lnTo>
                  <a:pt x="2194" y="4299"/>
                </a:lnTo>
                <a:lnTo>
                  <a:pt x="2157" y="4311"/>
                </a:lnTo>
                <a:lnTo>
                  <a:pt x="2157" y="4311"/>
                </a:lnTo>
                <a:lnTo>
                  <a:pt x="2136" y="4317"/>
                </a:lnTo>
                <a:lnTo>
                  <a:pt x="2116" y="4318"/>
                </a:lnTo>
                <a:lnTo>
                  <a:pt x="2096" y="4320"/>
                </a:lnTo>
                <a:lnTo>
                  <a:pt x="2077" y="4318"/>
                </a:lnTo>
                <a:lnTo>
                  <a:pt x="2057" y="4314"/>
                </a:lnTo>
                <a:lnTo>
                  <a:pt x="2038" y="4308"/>
                </a:lnTo>
                <a:lnTo>
                  <a:pt x="2021" y="4302"/>
                </a:lnTo>
                <a:lnTo>
                  <a:pt x="2003" y="4291"/>
                </a:lnTo>
                <a:lnTo>
                  <a:pt x="1988" y="4281"/>
                </a:lnTo>
                <a:lnTo>
                  <a:pt x="1973" y="4269"/>
                </a:lnTo>
                <a:lnTo>
                  <a:pt x="1960" y="4255"/>
                </a:lnTo>
                <a:lnTo>
                  <a:pt x="1946" y="4239"/>
                </a:lnTo>
                <a:lnTo>
                  <a:pt x="1935" y="4222"/>
                </a:lnTo>
                <a:lnTo>
                  <a:pt x="1926" y="4204"/>
                </a:lnTo>
                <a:lnTo>
                  <a:pt x="1919" y="4186"/>
                </a:lnTo>
                <a:lnTo>
                  <a:pt x="1913" y="4165"/>
                </a:lnTo>
                <a:lnTo>
                  <a:pt x="1913" y="4165"/>
                </a:lnTo>
                <a:lnTo>
                  <a:pt x="1892" y="4063"/>
                </a:lnTo>
                <a:lnTo>
                  <a:pt x="1892" y="4063"/>
                </a:lnTo>
                <a:lnTo>
                  <a:pt x="1872" y="3969"/>
                </a:lnTo>
                <a:lnTo>
                  <a:pt x="1851" y="3877"/>
                </a:lnTo>
                <a:lnTo>
                  <a:pt x="1830" y="3786"/>
                </a:lnTo>
                <a:lnTo>
                  <a:pt x="1806" y="3694"/>
                </a:lnTo>
                <a:lnTo>
                  <a:pt x="1779" y="3602"/>
                </a:lnTo>
                <a:lnTo>
                  <a:pt x="1750" y="3513"/>
                </a:lnTo>
                <a:lnTo>
                  <a:pt x="1719" y="3423"/>
                </a:lnTo>
                <a:lnTo>
                  <a:pt x="1684" y="3334"/>
                </a:lnTo>
                <a:lnTo>
                  <a:pt x="1684" y="3334"/>
                </a:lnTo>
                <a:lnTo>
                  <a:pt x="1663" y="3283"/>
                </a:lnTo>
                <a:lnTo>
                  <a:pt x="1639" y="3233"/>
                </a:lnTo>
                <a:lnTo>
                  <a:pt x="1613" y="3184"/>
                </a:lnTo>
                <a:lnTo>
                  <a:pt x="1585" y="3137"/>
                </a:lnTo>
                <a:lnTo>
                  <a:pt x="1570" y="3114"/>
                </a:lnTo>
                <a:lnTo>
                  <a:pt x="1553" y="3092"/>
                </a:lnTo>
                <a:lnTo>
                  <a:pt x="1537" y="3069"/>
                </a:lnTo>
                <a:lnTo>
                  <a:pt x="1519" y="3048"/>
                </a:lnTo>
                <a:lnTo>
                  <a:pt x="1500" y="3027"/>
                </a:lnTo>
                <a:lnTo>
                  <a:pt x="1481" y="3006"/>
                </a:lnTo>
                <a:lnTo>
                  <a:pt x="1460" y="2986"/>
                </a:lnTo>
                <a:lnTo>
                  <a:pt x="1437" y="2967"/>
                </a:lnTo>
                <a:lnTo>
                  <a:pt x="1437" y="2967"/>
                </a:lnTo>
                <a:lnTo>
                  <a:pt x="1392" y="2926"/>
                </a:lnTo>
                <a:lnTo>
                  <a:pt x="1347" y="2886"/>
                </a:lnTo>
                <a:lnTo>
                  <a:pt x="1305" y="2842"/>
                </a:lnTo>
                <a:lnTo>
                  <a:pt x="1263" y="2798"/>
                </a:lnTo>
                <a:lnTo>
                  <a:pt x="1222" y="2753"/>
                </a:lnTo>
                <a:lnTo>
                  <a:pt x="1183" y="2706"/>
                </a:lnTo>
                <a:lnTo>
                  <a:pt x="1145" y="2660"/>
                </a:lnTo>
                <a:lnTo>
                  <a:pt x="1108" y="2612"/>
                </a:lnTo>
                <a:lnTo>
                  <a:pt x="1073" y="2563"/>
                </a:lnTo>
                <a:lnTo>
                  <a:pt x="1038" y="2514"/>
                </a:lnTo>
                <a:lnTo>
                  <a:pt x="1005" y="2463"/>
                </a:lnTo>
                <a:lnTo>
                  <a:pt x="972" y="2411"/>
                </a:lnTo>
                <a:lnTo>
                  <a:pt x="942" y="2359"/>
                </a:lnTo>
                <a:lnTo>
                  <a:pt x="911" y="2306"/>
                </a:lnTo>
                <a:lnTo>
                  <a:pt x="882" y="2253"/>
                </a:lnTo>
                <a:lnTo>
                  <a:pt x="853" y="2199"/>
                </a:lnTo>
                <a:lnTo>
                  <a:pt x="853" y="2199"/>
                </a:lnTo>
                <a:lnTo>
                  <a:pt x="840" y="2178"/>
                </a:lnTo>
                <a:lnTo>
                  <a:pt x="826" y="2158"/>
                </a:lnTo>
                <a:lnTo>
                  <a:pt x="810" y="2143"/>
                </a:lnTo>
                <a:lnTo>
                  <a:pt x="792" y="2130"/>
                </a:lnTo>
                <a:lnTo>
                  <a:pt x="774" y="2121"/>
                </a:lnTo>
                <a:lnTo>
                  <a:pt x="753" y="2113"/>
                </a:lnTo>
                <a:lnTo>
                  <a:pt x="730" y="2110"/>
                </a:lnTo>
                <a:lnTo>
                  <a:pt x="704" y="2109"/>
                </a:lnTo>
                <a:lnTo>
                  <a:pt x="704" y="2109"/>
                </a:lnTo>
                <a:lnTo>
                  <a:pt x="585" y="2112"/>
                </a:lnTo>
                <a:lnTo>
                  <a:pt x="525" y="2110"/>
                </a:lnTo>
                <a:lnTo>
                  <a:pt x="497" y="2109"/>
                </a:lnTo>
                <a:lnTo>
                  <a:pt x="467" y="2106"/>
                </a:lnTo>
                <a:lnTo>
                  <a:pt x="467" y="2106"/>
                </a:lnTo>
                <a:lnTo>
                  <a:pt x="442" y="2101"/>
                </a:lnTo>
                <a:lnTo>
                  <a:pt x="417" y="2097"/>
                </a:lnTo>
                <a:lnTo>
                  <a:pt x="393" y="2091"/>
                </a:lnTo>
                <a:lnTo>
                  <a:pt x="370" y="2083"/>
                </a:lnTo>
                <a:lnTo>
                  <a:pt x="346" y="2074"/>
                </a:lnTo>
                <a:lnTo>
                  <a:pt x="325" y="2065"/>
                </a:lnTo>
                <a:lnTo>
                  <a:pt x="303" y="2055"/>
                </a:lnTo>
                <a:lnTo>
                  <a:pt x="281" y="2044"/>
                </a:lnTo>
                <a:lnTo>
                  <a:pt x="260" y="2032"/>
                </a:lnTo>
                <a:lnTo>
                  <a:pt x="241" y="2019"/>
                </a:lnTo>
                <a:lnTo>
                  <a:pt x="221" y="2005"/>
                </a:lnTo>
                <a:lnTo>
                  <a:pt x="202" y="1990"/>
                </a:lnTo>
                <a:lnTo>
                  <a:pt x="184" y="1975"/>
                </a:lnTo>
                <a:lnTo>
                  <a:pt x="166" y="1958"/>
                </a:lnTo>
                <a:lnTo>
                  <a:pt x="149" y="1942"/>
                </a:lnTo>
                <a:lnTo>
                  <a:pt x="134" y="1925"/>
                </a:lnTo>
                <a:lnTo>
                  <a:pt x="117" y="1906"/>
                </a:lnTo>
                <a:lnTo>
                  <a:pt x="104" y="1888"/>
                </a:lnTo>
                <a:lnTo>
                  <a:pt x="90" y="1868"/>
                </a:lnTo>
                <a:lnTo>
                  <a:pt x="77" y="1847"/>
                </a:lnTo>
                <a:lnTo>
                  <a:pt x="66" y="1827"/>
                </a:lnTo>
                <a:lnTo>
                  <a:pt x="54" y="1805"/>
                </a:lnTo>
                <a:lnTo>
                  <a:pt x="45" y="1784"/>
                </a:lnTo>
                <a:lnTo>
                  <a:pt x="36" y="1761"/>
                </a:lnTo>
                <a:lnTo>
                  <a:pt x="27" y="1739"/>
                </a:lnTo>
                <a:lnTo>
                  <a:pt x="21" y="1716"/>
                </a:lnTo>
                <a:lnTo>
                  <a:pt x="15" y="1692"/>
                </a:lnTo>
                <a:lnTo>
                  <a:pt x="9" y="1668"/>
                </a:lnTo>
                <a:lnTo>
                  <a:pt x="6" y="1644"/>
                </a:lnTo>
                <a:lnTo>
                  <a:pt x="3" y="1618"/>
                </a:lnTo>
                <a:lnTo>
                  <a:pt x="2" y="1594"/>
                </a:lnTo>
                <a:lnTo>
                  <a:pt x="0" y="1568"/>
                </a:lnTo>
                <a:lnTo>
                  <a:pt x="0" y="1568"/>
                </a:lnTo>
                <a:lnTo>
                  <a:pt x="0" y="1123"/>
                </a:lnTo>
                <a:lnTo>
                  <a:pt x="0" y="1123"/>
                </a:lnTo>
                <a:lnTo>
                  <a:pt x="0" y="909"/>
                </a:lnTo>
                <a:lnTo>
                  <a:pt x="0" y="695"/>
                </a:lnTo>
                <a:lnTo>
                  <a:pt x="0" y="695"/>
                </a:lnTo>
                <a:close/>
                <a:moveTo>
                  <a:pt x="2125" y="2551"/>
                </a:moveTo>
                <a:lnTo>
                  <a:pt x="2125" y="2551"/>
                </a:lnTo>
                <a:lnTo>
                  <a:pt x="2096" y="2550"/>
                </a:lnTo>
                <a:lnTo>
                  <a:pt x="2068" y="2547"/>
                </a:lnTo>
                <a:lnTo>
                  <a:pt x="2039" y="2542"/>
                </a:lnTo>
                <a:lnTo>
                  <a:pt x="2014" y="2536"/>
                </a:lnTo>
                <a:lnTo>
                  <a:pt x="1988" y="2529"/>
                </a:lnTo>
                <a:lnTo>
                  <a:pt x="1964" y="2518"/>
                </a:lnTo>
                <a:lnTo>
                  <a:pt x="1940" y="2508"/>
                </a:lnTo>
                <a:lnTo>
                  <a:pt x="1917" y="2494"/>
                </a:lnTo>
                <a:lnTo>
                  <a:pt x="1896" y="2481"/>
                </a:lnTo>
                <a:lnTo>
                  <a:pt x="1877" y="2464"/>
                </a:lnTo>
                <a:lnTo>
                  <a:pt x="1857" y="2446"/>
                </a:lnTo>
                <a:lnTo>
                  <a:pt x="1841" y="2426"/>
                </a:lnTo>
                <a:lnTo>
                  <a:pt x="1824" y="2405"/>
                </a:lnTo>
                <a:lnTo>
                  <a:pt x="1808" y="2383"/>
                </a:lnTo>
                <a:lnTo>
                  <a:pt x="1794" y="2359"/>
                </a:lnTo>
                <a:lnTo>
                  <a:pt x="1780" y="2332"/>
                </a:lnTo>
                <a:lnTo>
                  <a:pt x="1780" y="2332"/>
                </a:lnTo>
                <a:lnTo>
                  <a:pt x="1770" y="2305"/>
                </a:lnTo>
                <a:lnTo>
                  <a:pt x="1761" y="2277"/>
                </a:lnTo>
                <a:lnTo>
                  <a:pt x="1753" y="2252"/>
                </a:lnTo>
                <a:lnTo>
                  <a:pt x="1749" y="2225"/>
                </a:lnTo>
                <a:lnTo>
                  <a:pt x="1746" y="2199"/>
                </a:lnTo>
                <a:lnTo>
                  <a:pt x="1744" y="2174"/>
                </a:lnTo>
                <a:lnTo>
                  <a:pt x="1746" y="2148"/>
                </a:lnTo>
                <a:lnTo>
                  <a:pt x="1749" y="2122"/>
                </a:lnTo>
                <a:lnTo>
                  <a:pt x="1755" y="2097"/>
                </a:lnTo>
                <a:lnTo>
                  <a:pt x="1761" y="2073"/>
                </a:lnTo>
                <a:lnTo>
                  <a:pt x="1770" y="2049"/>
                </a:lnTo>
                <a:lnTo>
                  <a:pt x="1780" y="2025"/>
                </a:lnTo>
                <a:lnTo>
                  <a:pt x="1794" y="2000"/>
                </a:lnTo>
                <a:lnTo>
                  <a:pt x="1808" y="1976"/>
                </a:lnTo>
                <a:lnTo>
                  <a:pt x="1824" y="1954"/>
                </a:lnTo>
                <a:lnTo>
                  <a:pt x="1844" y="1931"/>
                </a:lnTo>
                <a:lnTo>
                  <a:pt x="1844" y="1931"/>
                </a:lnTo>
                <a:lnTo>
                  <a:pt x="1850" y="1921"/>
                </a:lnTo>
                <a:lnTo>
                  <a:pt x="1853" y="1916"/>
                </a:lnTo>
                <a:lnTo>
                  <a:pt x="1853" y="1913"/>
                </a:lnTo>
                <a:lnTo>
                  <a:pt x="1851" y="1910"/>
                </a:lnTo>
                <a:lnTo>
                  <a:pt x="1848" y="1906"/>
                </a:lnTo>
                <a:lnTo>
                  <a:pt x="1839" y="1898"/>
                </a:lnTo>
                <a:lnTo>
                  <a:pt x="1839" y="1898"/>
                </a:lnTo>
                <a:lnTo>
                  <a:pt x="1818" y="1885"/>
                </a:lnTo>
                <a:lnTo>
                  <a:pt x="1798" y="1869"/>
                </a:lnTo>
                <a:lnTo>
                  <a:pt x="1780" y="1853"/>
                </a:lnTo>
                <a:lnTo>
                  <a:pt x="1764" y="1836"/>
                </a:lnTo>
                <a:lnTo>
                  <a:pt x="1749" y="1820"/>
                </a:lnTo>
                <a:lnTo>
                  <a:pt x="1734" y="1800"/>
                </a:lnTo>
                <a:lnTo>
                  <a:pt x="1722" y="1782"/>
                </a:lnTo>
                <a:lnTo>
                  <a:pt x="1710" y="1763"/>
                </a:lnTo>
                <a:lnTo>
                  <a:pt x="1699" y="1743"/>
                </a:lnTo>
                <a:lnTo>
                  <a:pt x="1690" y="1722"/>
                </a:lnTo>
                <a:lnTo>
                  <a:pt x="1683" y="1701"/>
                </a:lnTo>
                <a:lnTo>
                  <a:pt x="1677" y="1680"/>
                </a:lnTo>
                <a:lnTo>
                  <a:pt x="1671" y="1659"/>
                </a:lnTo>
                <a:lnTo>
                  <a:pt x="1668" y="1638"/>
                </a:lnTo>
                <a:lnTo>
                  <a:pt x="1665" y="1615"/>
                </a:lnTo>
                <a:lnTo>
                  <a:pt x="1663" y="1593"/>
                </a:lnTo>
                <a:lnTo>
                  <a:pt x="1665" y="1571"/>
                </a:lnTo>
                <a:lnTo>
                  <a:pt x="1666" y="1549"/>
                </a:lnTo>
                <a:lnTo>
                  <a:pt x="1668" y="1528"/>
                </a:lnTo>
                <a:lnTo>
                  <a:pt x="1672" y="1505"/>
                </a:lnTo>
                <a:lnTo>
                  <a:pt x="1678" y="1484"/>
                </a:lnTo>
                <a:lnTo>
                  <a:pt x="1684" y="1463"/>
                </a:lnTo>
                <a:lnTo>
                  <a:pt x="1693" y="1442"/>
                </a:lnTo>
                <a:lnTo>
                  <a:pt x="1702" y="1421"/>
                </a:lnTo>
                <a:lnTo>
                  <a:pt x="1713" y="1401"/>
                </a:lnTo>
                <a:lnTo>
                  <a:pt x="1725" y="1382"/>
                </a:lnTo>
                <a:lnTo>
                  <a:pt x="1738" y="1364"/>
                </a:lnTo>
                <a:lnTo>
                  <a:pt x="1753" y="1344"/>
                </a:lnTo>
                <a:lnTo>
                  <a:pt x="1768" y="1328"/>
                </a:lnTo>
                <a:lnTo>
                  <a:pt x="1786" y="1311"/>
                </a:lnTo>
                <a:lnTo>
                  <a:pt x="1805" y="1294"/>
                </a:lnTo>
                <a:lnTo>
                  <a:pt x="1824" y="1279"/>
                </a:lnTo>
                <a:lnTo>
                  <a:pt x="1824" y="1279"/>
                </a:lnTo>
                <a:lnTo>
                  <a:pt x="1835" y="1272"/>
                </a:lnTo>
                <a:lnTo>
                  <a:pt x="1838" y="1267"/>
                </a:lnTo>
                <a:lnTo>
                  <a:pt x="1838" y="1264"/>
                </a:lnTo>
                <a:lnTo>
                  <a:pt x="1838" y="1261"/>
                </a:lnTo>
                <a:lnTo>
                  <a:pt x="1836" y="1257"/>
                </a:lnTo>
                <a:lnTo>
                  <a:pt x="1829" y="1246"/>
                </a:lnTo>
                <a:lnTo>
                  <a:pt x="1829" y="1246"/>
                </a:lnTo>
                <a:lnTo>
                  <a:pt x="1814" y="1230"/>
                </a:lnTo>
                <a:lnTo>
                  <a:pt x="1798" y="1212"/>
                </a:lnTo>
                <a:lnTo>
                  <a:pt x="1786" y="1192"/>
                </a:lnTo>
                <a:lnTo>
                  <a:pt x="1774" y="1174"/>
                </a:lnTo>
                <a:lnTo>
                  <a:pt x="1764" y="1155"/>
                </a:lnTo>
                <a:lnTo>
                  <a:pt x="1755" y="1135"/>
                </a:lnTo>
                <a:lnTo>
                  <a:pt x="1747" y="1115"/>
                </a:lnTo>
                <a:lnTo>
                  <a:pt x="1740" y="1094"/>
                </a:lnTo>
                <a:lnTo>
                  <a:pt x="1734" y="1075"/>
                </a:lnTo>
                <a:lnTo>
                  <a:pt x="1731" y="1054"/>
                </a:lnTo>
                <a:lnTo>
                  <a:pt x="1726" y="1033"/>
                </a:lnTo>
                <a:lnTo>
                  <a:pt x="1725" y="1012"/>
                </a:lnTo>
                <a:lnTo>
                  <a:pt x="1725" y="992"/>
                </a:lnTo>
                <a:lnTo>
                  <a:pt x="1725" y="971"/>
                </a:lnTo>
                <a:lnTo>
                  <a:pt x="1726" y="950"/>
                </a:lnTo>
                <a:lnTo>
                  <a:pt x="1729" y="930"/>
                </a:lnTo>
                <a:lnTo>
                  <a:pt x="1732" y="909"/>
                </a:lnTo>
                <a:lnTo>
                  <a:pt x="1738" y="890"/>
                </a:lnTo>
                <a:lnTo>
                  <a:pt x="1744" y="870"/>
                </a:lnTo>
                <a:lnTo>
                  <a:pt x="1752" y="850"/>
                </a:lnTo>
                <a:lnTo>
                  <a:pt x="1759" y="831"/>
                </a:lnTo>
                <a:lnTo>
                  <a:pt x="1770" y="813"/>
                </a:lnTo>
                <a:lnTo>
                  <a:pt x="1780" y="795"/>
                </a:lnTo>
                <a:lnTo>
                  <a:pt x="1791" y="777"/>
                </a:lnTo>
                <a:lnTo>
                  <a:pt x="1805" y="760"/>
                </a:lnTo>
                <a:lnTo>
                  <a:pt x="1818" y="744"/>
                </a:lnTo>
                <a:lnTo>
                  <a:pt x="1833" y="727"/>
                </a:lnTo>
                <a:lnTo>
                  <a:pt x="1850" y="712"/>
                </a:lnTo>
                <a:lnTo>
                  <a:pt x="1866" y="698"/>
                </a:lnTo>
                <a:lnTo>
                  <a:pt x="1884" y="685"/>
                </a:lnTo>
                <a:lnTo>
                  <a:pt x="1904" y="673"/>
                </a:lnTo>
                <a:lnTo>
                  <a:pt x="1923" y="661"/>
                </a:lnTo>
                <a:lnTo>
                  <a:pt x="1923" y="661"/>
                </a:lnTo>
                <a:lnTo>
                  <a:pt x="1935" y="653"/>
                </a:lnTo>
                <a:lnTo>
                  <a:pt x="1938" y="650"/>
                </a:lnTo>
                <a:lnTo>
                  <a:pt x="1941" y="646"/>
                </a:lnTo>
                <a:lnTo>
                  <a:pt x="1941" y="643"/>
                </a:lnTo>
                <a:lnTo>
                  <a:pt x="1940" y="638"/>
                </a:lnTo>
                <a:lnTo>
                  <a:pt x="1937" y="632"/>
                </a:lnTo>
                <a:lnTo>
                  <a:pt x="1932" y="625"/>
                </a:lnTo>
                <a:lnTo>
                  <a:pt x="1932" y="625"/>
                </a:lnTo>
                <a:lnTo>
                  <a:pt x="1914" y="601"/>
                </a:lnTo>
                <a:lnTo>
                  <a:pt x="1899" y="575"/>
                </a:lnTo>
                <a:lnTo>
                  <a:pt x="1886" y="549"/>
                </a:lnTo>
                <a:lnTo>
                  <a:pt x="1874" y="522"/>
                </a:lnTo>
                <a:lnTo>
                  <a:pt x="1866" y="495"/>
                </a:lnTo>
                <a:lnTo>
                  <a:pt x="1859" y="467"/>
                </a:lnTo>
                <a:lnTo>
                  <a:pt x="1854" y="438"/>
                </a:lnTo>
                <a:lnTo>
                  <a:pt x="1853" y="409"/>
                </a:lnTo>
                <a:lnTo>
                  <a:pt x="1853" y="381"/>
                </a:lnTo>
                <a:lnTo>
                  <a:pt x="1856" y="354"/>
                </a:lnTo>
                <a:lnTo>
                  <a:pt x="1860" y="325"/>
                </a:lnTo>
                <a:lnTo>
                  <a:pt x="1868" y="297"/>
                </a:lnTo>
                <a:lnTo>
                  <a:pt x="1877" y="269"/>
                </a:lnTo>
                <a:lnTo>
                  <a:pt x="1889" y="242"/>
                </a:lnTo>
                <a:lnTo>
                  <a:pt x="1902" y="217"/>
                </a:lnTo>
                <a:lnTo>
                  <a:pt x="1919" y="191"/>
                </a:lnTo>
                <a:lnTo>
                  <a:pt x="1919" y="191"/>
                </a:lnTo>
                <a:lnTo>
                  <a:pt x="1928" y="178"/>
                </a:lnTo>
                <a:lnTo>
                  <a:pt x="1929" y="173"/>
                </a:lnTo>
                <a:lnTo>
                  <a:pt x="1928" y="170"/>
                </a:lnTo>
                <a:lnTo>
                  <a:pt x="1926" y="167"/>
                </a:lnTo>
                <a:lnTo>
                  <a:pt x="1922" y="164"/>
                </a:lnTo>
                <a:lnTo>
                  <a:pt x="1907" y="163"/>
                </a:lnTo>
                <a:lnTo>
                  <a:pt x="1907" y="163"/>
                </a:lnTo>
                <a:lnTo>
                  <a:pt x="1827" y="155"/>
                </a:lnTo>
                <a:lnTo>
                  <a:pt x="1747" y="148"/>
                </a:lnTo>
                <a:lnTo>
                  <a:pt x="1668" y="143"/>
                </a:lnTo>
                <a:lnTo>
                  <a:pt x="1588" y="138"/>
                </a:lnTo>
                <a:lnTo>
                  <a:pt x="1507" y="135"/>
                </a:lnTo>
                <a:lnTo>
                  <a:pt x="1427" y="135"/>
                </a:lnTo>
                <a:lnTo>
                  <a:pt x="1347" y="135"/>
                </a:lnTo>
                <a:lnTo>
                  <a:pt x="1267" y="138"/>
                </a:lnTo>
                <a:lnTo>
                  <a:pt x="1267" y="138"/>
                </a:lnTo>
                <a:lnTo>
                  <a:pt x="1212" y="141"/>
                </a:lnTo>
                <a:lnTo>
                  <a:pt x="1157" y="146"/>
                </a:lnTo>
                <a:lnTo>
                  <a:pt x="1103" y="151"/>
                </a:lnTo>
                <a:lnTo>
                  <a:pt x="1050" y="158"/>
                </a:lnTo>
                <a:lnTo>
                  <a:pt x="996" y="167"/>
                </a:lnTo>
                <a:lnTo>
                  <a:pt x="944" y="179"/>
                </a:lnTo>
                <a:lnTo>
                  <a:pt x="891" y="193"/>
                </a:lnTo>
                <a:lnTo>
                  <a:pt x="838" y="211"/>
                </a:lnTo>
                <a:lnTo>
                  <a:pt x="838" y="211"/>
                </a:lnTo>
                <a:lnTo>
                  <a:pt x="813" y="220"/>
                </a:lnTo>
                <a:lnTo>
                  <a:pt x="801" y="226"/>
                </a:lnTo>
                <a:lnTo>
                  <a:pt x="790" y="233"/>
                </a:lnTo>
                <a:lnTo>
                  <a:pt x="790" y="233"/>
                </a:lnTo>
                <a:lnTo>
                  <a:pt x="775" y="244"/>
                </a:lnTo>
                <a:lnTo>
                  <a:pt x="760" y="251"/>
                </a:lnTo>
                <a:lnTo>
                  <a:pt x="745" y="259"/>
                </a:lnTo>
                <a:lnTo>
                  <a:pt x="730" y="263"/>
                </a:lnTo>
                <a:lnTo>
                  <a:pt x="713" y="266"/>
                </a:lnTo>
                <a:lnTo>
                  <a:pt x="697" y="269"/>
                </a:lnTo>
                <a:lnTo>
                  <a:pt x="680" y="271"/>
                </a:lnTo>
                <a:lnTo>
                  <a:pt x="664" y="271"/>
                </a:lnTo>
                <a:lnTo>
                  <a:pt x="664" y="271"/>
                </a:lnTo>
                <a:lnTo>
                  <a:pt x="611" y="269"/>
                </a:lnTo>
                <a:lnTo>
                  <a:pt x="560" y="269"/>
                </a:lnTo>
                <a:lnTo>
                  <a:pt x="534" y="271"/>
                </a:lnTo>
                <a:lnTo>
                  <a:pt x="507" y="272"/>
                </a:lnTo>
                <a:lnTo>
                  <a:pt x="482" y="275"/>
                </a:lnTo>
                <a:lnTo>
                  <a:pt x="456" y="280"/>
                </a:lnTo>
                <a:lnTo>
                  <a:pt x="456" y="280"/>
                </a:lnTo>
                <a:lnTo>
                  <a:pt x="421" y="289"/>
                </a:lnTo>
                <a:lnTo>
                  <a:pt x="390" y="301"/>
                </a:lnTo>
                <a:lnTo>
                  <a:pt x="358" y="315"/>
                </a:lnTo>
                <a:lnTo>
                  <a:pt x="328" y="331"/>
                </a:lnTo>
                <a:lnTo>
                  <a:pt x="299" y="351"/>
                </a:lnTo>
                <a:lnTo>
                  <a:pt x="274" y="372"/>
                </a:lnTo>
                <a:lnTo>
                  <a:pt x="248" y="396"/>
                </a:lnTo>
                <a:lnTo>
                  <a:pt x="226" y="420"/>
                </a:lnTo>
                <a:lnTo>
                  <a:pt x="206" y="447"/>
                </a:lnTo>
                <a:lnTo>
                  <a:pt x="188" y="476"/>
                </a:lnTo>
                <a:lnTo>
                  <a:pt x="172" y="506"/>
                </a:lnTo>
                <a:lnTo>
                  <a:pt x="160" y="537"/>
                </a:lnTo>
                <a:lnTo>
                  <a:pt x="149" y="569"/>
                </a:lnTo>
                <a:lnTo>
                  <a:pt x="141" y="602"/>
                </a:lnTo>
                <a:lnTo>
                  <a:pt x="135" y="637"/>
                </a:lnTo>
                <a:lnTo>
                  <a:pt x="134" y="671"/>
                </a:lnTo>
                <a:lnTo>
                  <a:pt x="134" y="671"/>
                </a:lnTo>
                <a:lnTo>
                  <a:pt x="132" y="1123"/>
                </a:lnTo>
                <a:lnTo>
                  <a:pt x="134" y="1349"/>
                </a:lnTo>
                <a:lnTo>
                  <a:pt x="134" y="1574"/>
                </a:lnTo>
                <a:lnTo>
                  <a:pt x="134" y="1574"/>
                </a:lnTo>
                <a:lnTo>
                  <a:pt x="135" y="1596"/>
                </a:lnTo>
                <a:lnTo>
                  <a:pt x="137" y="1617"/>
                </a:lnTo>
                <a:lnTo>
                  <a:pt x="140" y="1636"/>
                </a:lnTo>
                <a:lnTo>
                  <a:pt x="143" y="1656"/>
                </a:lnTo>
                <a:lnTo>
                  <a:pt x="147" y="1675"/>
                </a:lnTo>
                <a:lnTo>
                  <a:pt x="154" y="1695"/>
                </a:lnTo>
                <a:lnTo>
                  <a:pt x="160" y="1713"/>
                </a:lnTo>
                <a:lnTo>
                  <a:pt x="167" y="1731"/>
                </a:lnTo>
                <a:lnTo>
                  <a:pt x="176" y="1749"/>
                </a:lnTo>
                <a:lnTo>
                  <a:pt x="185" y="1767"/>
                </a:lnTo>
                <a:lnTo>
                  <a:pt x="194" y="1784"/>
                </a:lnTo>
                <a:lnTo>
                  <a:pt x="206" y="1800"/>
                </a:lnTo>
                <a:lnTo>
                  <a:pt x="217" y="1815"/>
                </a:lnTo>
                <a:lnTo>
                  <a:pt x="229" y="1830"/>
                </a:lnTo>
                <a:lnTo>
                  <a:pt x="242" y="1845"/>
                </a:lnTo>
                <a:lnTo>
                  <a:pt x="256" y="1859"/>
                </a:lnTo>
                <a:lnTo>
                  <a:pt x="269" y="1873"/>
                </a:lnTo>
                <a:lnTo>
                  <a:pt x="284" y="1885"/>
                </a:lnTo>
                <a:lnTo>
                  <a:pt x="299" y="1897"/>
                </a:lnTo>
                <a:lnTo>
                  <a:pt x="316" y="1907"/>
                </a:lnTo>
                <a:lnTo>
                  <a:pt x="333" y="1918"/>
                </a:lnTo>
                <a:lnTo>
                  <a:pt x="349" y="1928"/>
                </a:lnTo>
                <a:lnTo>
                  <a:pt x="367" y="1936"/>
                </a:lnTo>
                <a:lnTo>
                  <a:pt x="385" y="1945"/>
                </a:lnTo>
                <a:lnTo>
                  <a:pt x="403" y="1952"/>
                </a:lnTo>
                <a:lnTo>
                  <a:pt x="423" y="1958"/>
                </a:lnTo>
                <a:lnTo>
                  <a:pt x="442" y="1963"/>
                </a:lnTo>
                <a:lnTo>
                  <a:pt x="462" y="1967"/>
                </a:lnTo>
                <a:lnTo>
                  <a:pt x="482" y="1972"/>
                </a:lnTo>
                <a:lnTo>
                  <a:pt x="501" y="1973"/>
                </a:lnTo>
                <a:lnTo>
                  <a:pt x="522" y="1975"/>
                </a:lnTo>
                <a:lnTo>
                  <a:pt x="543" y="1976"/>
                </a:lnTo>
                <a:lnTo>
                  <a:pt x="543" y="1976"/>
                </a:lnTo>
                <a:lnTo>
                  <a:pt x="597" y="1975"/>
                </a:lnTo>
                <a:lnTo>
                  <a:pt x="652" y="1975"/>
                </a:lnTo>
                <a:lnTo>
                  <a:pt x="706" y="1975"/>
                </a:lnTo>
                <a:lnTo>
                  <a:pt x="733" y="1976"/>
                </a:lnTo>
                <a:lnTo>
                  <a:pt x="760" y="1979"/>
                </a:lnTo>
                <a:lnTo>
                  <a:pt x="760" y="1979"/>
                </a:lnTo>
                <a:lnTo>
                  <a:pt x="777" y="1982"/>
                </a:lnTo>
                <a:lnTo>
                  <a:pt x="795" y="1985"/>
                </a:lnTo>
                <a:lnTo>
                  <a:pt x="811" y="1990"/>
                </a:lnTo>
                <a:lnTo>
                  <a:pt x="826" y="1996"/>
                </a:lnTo>
                <a:lnTo>
                  <a:pt x="841" y="2002"/>
                </a:lnTo>
                <a:lnTo>
                  <a:pt x="856" y="2009"/>
                </a:lnTo>
                <a:lnTo>
                  <a:pt x="870" y="2017"/>
                </a:lnTo>
                <a:lnTo>
                  <a:pt x="883" y="2026"/>
                </a:lnTo>
                <a:lnTo>
                  <a:pt x="895" y="2037"/>
                </a:lnTo>
                <a:lnTo>
                  <a:pt x="908" y="2047"/>
                </a:lnTo>
                <a:lnTo>
                  <a:pt x="918" y="2059"/>
                </a:lnTo>
                <a:lnTo>
                  <a:pt x="930" y="2071"/>
                </a:lnTo>
                <a:lnTo>
                  <a:pt x="939" y="2085"/>
                </a:lnTo>
                <a:lnTo>
                  <a:pt x="950" y="2098"/>
                </a:lnTo>
                <a:lnTo>
                  <a:pt x="968" y="2128"/>
                </a:lnTo>
                <a:lnTo>
                  <a:pt x="968" y="2128"/>
                </a:lnTo>
                <a:lnTo>
                  <a:pt x="1019" y="2225"/>
                </a:lnTo>
                <a:lnTo>
                  <a:pt x="1044" y="2273"/>
                </a:lnTo>
                <a:lnTo>
                  <a:pt x="1072" y="2320"/>
                </a:lnTo>
                <a:lnTo>
                  <a:pt x="1100" y="2366"/>
                </a:lnTo>
                <a:lnTo>
                  <a:pt x="1129" y="2411"/>
                </a:lnTo>
                <a:lnTo>
                  <a:pt x="1159" y="2457"/>
                </a:lnTo>
                <a:lnTo>
                  <a:pt x="1190" y="2502"/>
                </a:lnTo>
                <a:lnTo>
                  <a:pt x="1222" y="2545"/>
                </a:lnTo>
                <a:lnTo>
                  <a:pt x="1255" y="2587"/>
                </a:lnTo>
                <a:lnTo>
                  <a:pt x="1290" y="2630"/>
                </a:lnTo>
                <a:lnTo>
                  <a:pt x="1324" y="2670"/>
                </a:lnTo>
                <a:lnTo>
                  <a:pt x="1362" y="2709"/>
                </a:lnTo>
                <a:lnTo>
                  <a:pt x="1400" y="2749"/>
                </a:lnTo>
                <a:lnTo>
                  <a:pt x="1439" y="2786"/>
                </a:lnTo>
                <a:lnTo>
                  <a:pt x="1479" y="2822"/>
                </a:lnTo>
                <a:lnTo>
                  <a:pt x="1479" y="2822"/>
                </a:lnTo>
                <a:lnTo>
                  <a:pt x="1514" y="2852"/>
                </a:lnTo>
                <a:lnTo>
                  <a:pt x="1546" y="2883"/>
                </a:lnTo>
                <a:lnTo>
                  <a:pt x="1576" y="2916"/>
                </a:lnTo>
                <a:lnTo>
                  <a:pt x="1606" y="2947"/>
                </a:lnTo>
                <a:lnTo>
                  <a:pt x="1633" y="2982"/>
                </a:lnTo>
                <a:lnTo>
                  <a:pt x="1659" y="3015"/>
                </a:lnTo>
                <a:lnTo>
                  <a:pt x="1683" y="3051"/>
                </a:lnTo>
                <a:lnTo>
                  <a:pt x="1707" y="3087"/>
                </a:lnTo>
                <a:lnTo>
                  <a:pt x="1729" y="3123"/>
                </a:lnTo>
                <a:lnTo>
                  <a:pt x="1749" y="3161"/>
                </a:lnTo>
                <a:lnTo>
                  <a:pt x="1768" y="3199"/>
                </a:lnTo>
                <a:lnTo>
                  <a:pt x="1788" y="3238"/>
                </a:lnTo>
                <a:lnTo>
                  <a:pt x="1806" y="3277"/>
                </a:lnTo>
                <a:lnTo>
                  <a:pt x="1823" y="3318"/>
                </a:lnTo>
                <a:lnTo>
                  <a:pt x="1838" y="3358"/>
                </a:lnTo>
                <a:lnTo>
                  <a:pt x="1853" y="3399"/>
                </a:lnTo>
                <a:lnTo>
                  <a:pt x="1853" y="3399"/>
                </a:lnTo>
                <a:lnTo>
                  <a:pt x="1883" y="3488"/>
                </a:lnTo>
                <a:lnTo>
                  <a:pt x="1910" y="3576"/>
                </a:lnTo>
                <a:lnTo>
                  <a:pt x="1937" y="3665"/>
                </a:lnTo>
                <a:lnTo>
                  <a:pt x="1960" y="3754"/>
                </a:lnTo>
                <a:lnTo>
                  <a:pt x="1982" y="3844"/>
                </a:lnTo>
                <a:lnTo>
                  <a:pt x="2003" y="3935"/>
                </a:lnTo>
                <a:lnTo>
                  <a:pt x="2021" y="4026"/>
                </a:lnTo>
                <a:lnTo>
                  <a:pt x="2041" y="4117"/>
                </a:lnTo>
                <a:lnTo>
                  <a:pt x="2041" y="4117"/>
                </a:lnTo>
                <a:lnTo>
                  <a:pt x="2045" y="4138"/>
                </a:lnTo>
                <a:lnTo>
                  <a:pt x="2053" y="4154"/>
                </a:lnTo>
                <a:lnTo>
                  <a:pt x="2057" y="4162"/>
                </a:lnTo>
                <a:lnTo>
                  <a:pt x="2062" y="4168"/>
                </a:lnTo>
                <a:lnTo>
                  <a:pt x="2068" y="4172"/>
                </a:lnTo>
                <a:lnTo>
                  <a:pt x="2074" y="4177"/>
                </a:lnTo>
                <a:lnTo>
                  <a:pt x="2080" y="4180"/>
                </a:lnTo>
                <a:lnTo>
                  <a:pt x="2087" y="4183"/>
                </a:lnTo>
                <a:lnTo>
                  <a:pt x="2095" y="4185"/>
                </a:lnTo>
                <a:lnTo>
                  <a:pt x="2104" y="4185"/>
                </a:lnTo>
                <a:lnTo>
                  <a:pt x="2122" y="4183"/>
                </a:lnTo>
                <a:lnTo>
                  <a:pt x="2142" y="4177"/>
                </a:lnTo>
                <a:lnTo>
                  <a:pt x="2142" y="4177"/>
                </a:lnTo>
                <a:lnTo>
                  <a:pt x="2173" y="4165"/>
                </a:lnTo>
                <a:lnTo>
                  <a:pt x="2202" y="4151"/>
                </a:lnTo>
                <a:lnTo>
                  <a:pt x="2230" y="4138"/>
                </a:lnTo>
                <a:lnTo>
                  <a:pt x="2258" y="4123"/>
                </a:lnTo>
                <a:lnTo>
                  <a:pt x="2283" y="4106"/>
                </a:lnTo>
                <a:lnTo>
                  <a:pt x="2307" y="4088"/>
                </a:lnTo>
                <a:lnTo>
                  <a:pt x="2330" y="4069"/>
                </a:lnTo>
                <a:lnTo>
                  <a:pt x="2351" y="4048"/>
                </a:lnTo>
                <a:lnTo>
                  <a:pt x="2369" y="4025"/>
                </a:lnTo>
                <a:lnTo>
                  <a:pt x="2387" y="4002"/>
                </a:lnTo>
                <a:lnTo>
                  <a:pt x="2403" y="3977"/>
                </a:lnTo>
                <a:lnTo>
                  <a:pt x="2417" y="3950"/>
                </a:lnTo>
                <a:lnTo>
                  <a:pt x="2429" y="3921"/>
                </a:lnTo>
                <a:lnTo>
                  <a:pt x="2440" y="3891"/>
                </a:lnTo>
                <a:lnTo>
                  <a:pt x="2449" y="3859"/>
                </a:lnTo>
                <a:lnTo>
                  <a:pt x="2455" y="3826"/>
                </a:lnTo>
                <a:lnTo>
                  <a:pt x="2455" y="3826"/>
                </a:lnTo>
                <a:lnTo>
                  <a:pt x="2459" y="3790"/>
                </a:lnTo>
                <a:lnTo>
                  <a:pt x="2462" y="3754"/>
                </a:lnTo>
                <a:lnTo>
                  <a:pt x="2462" y="3718"/>
                </a:lnTo>
                <a:lnTo>
                  <a:pt x="2461" y="3682"/>
                </a:lnTo>
                <a:lnTo>
                  <a:pt x="2456" y="3647"/>
                </a:lnTo>
                <a:lnTo>
                  <a:pt x="2450" y="3611"/>
                </a:lnTo>
                <a:lnTo>
                  <a:pt x="2444" y="3575"/>
                </a:lnTo>
                <a:lnTo>
                  <a:pt x="2437" y="3540"/>
                </a:lnTo>
                <a:lnTo>
                  <a:pt x="2437" y="3540"/>
                </a:lnTo>
                <a:lnTo>
                  <a:pt x="2419" y="3473"/>
                </a:lnTo>
                <a:lnTo>
                  <a:pt x="2399" y="3405"/>
                </a:lnTo>
                <a:lnTo>
                  <a:pt x="2360" y="3269"/>
                </a:lnTo>
                <a:lnTo>
                  <a:pt x="2319" y="3135"/>
                </a:lnTo>
                <a:lnTo>
                  <a:pt x="2279" y="3000"/>
                </a:lnTo>
                <a:lnTo>
                  <a:pt x="2279" y="3000"/>
                </a:lnTo>
                <a:lnTo>
                  <a:pt x="2270" y="2962"/>
                </a:lnTo>
                <a:lnTo>
                  <a:pt x="2261" y="2926"/>
                </a:lnTo>
                <a:lnTo>
                  <a:pt x="2253" y="2889"/>
                </a:lnTo>
                <a:lnTo>
                  <a:pt x="2247" y="2851"/>
                </a:lnTo>
                <a:lnTo>
                  <a:pt x="2247" y="2851"/>
                </a:lnTo>
                <a:lnTo>
                  <a:pt x="2242" y="2809"/>
                </a:lnTo>
                <a:lnTo>
                  <a:pt x="2241" y="2788"/>
                </a:lnTo>
                <a:lnTo>
                  <a:pt x="2241" y="2768"/>
                </a:lnTo>
                <a:lnTo>
                  <a:pt x="2241" y="2749"/>
                </a:lnTo>
                <a:lnTo>
                  <a:pt x="2244" y="2729"/>
                </a:lnTo>
                <a:lnTo>
                  <a:pt x="2247" y="2709"/>
                </a:lnTo>
                <a:lnTo>
                  <a:pt x="2251" y="2690"/>
                </a:lnTo>
                <a:lnTo>
                  <a:pt x="2256" y="2672"/>
                </a:lnTo>
                <a:lnTo>
                  <a:pt x="2264" y="2654"/>
                </a:lnTo>
                <a:lnTo>
                  <a:pt x="2271" y="2636"/>
                </a:lnTo>
                <a:lnTo>
                  <a:pt x="2282" y="2618"/>
                </a:lnTo>
                <a:lnTo>
                  <a:pt x="2292" y="2601"/>
                </a:lnTo>
                <a:lnTo>
                  <a:pt x="2306" y="2584"/>
                </a:lnTo>
                <a:lnTo>
                  <a:pt x="2319" y="2568"/>
                </a:lnTo>
                <a:lnTo>
                  <a:pt x="2336" y="2551"/>
                </a:lnTo>
                <a:lnTo>
                  <a:pt x="2336" y="2551"/>
                </a:lnTo>
                <a:lnTo>
                  <a:pt x="2230" y="2551"/>
                </a:lnTo>
                <a:lnTo>
                  <a:pt x="2125" y="2551"/>
                </a:lnTo>
                <a:lnTo>
                  <a:pt x="2125" y="2551"/>
                </a:lnTo>
                <a:close/>
                <a:moveTo>
                  <a:pt x="2045" y="1361"/>
                </a:moveTo>
                <a:lnTo>
                  <a:pt x="2045" y="1361"/>
                </a:lnTo>
                <a:lnTo>
                  <a:pt x="2023" y="1362"/>
                </a:lnTo>
                <a:lnTo>
                  <a:pt x="2000" y="1365"/>
                </a:lnTo>
                <a:lnTo>
                  <a:pt x="1978" y="1370"/>
                </a:lnTo>
                <a:lnTo>
                  <a:pt x="1957" y="1376"/>
                </a:lnTo>
                <a:lnTo>
                  <a:pt x="1937" y="1385"/>
                </a:lnTo>
                <a:lnTo>
                  <a:pt x="1919" y="1394"/>
                </a:lnTo>
                <a:lnTo>
                  <a:pt x="1901" y="1406"/>
                </a:lnTo>
                <a:lnTo>
                  <a:pt x="1886" y="1419"/>
                </a:lnTo>
                <a:lnTo>
                  <a:pt x="1871" y="1433"/>
                </a:lnTo>
                <a:lnTo>
                  <a:pt x="1857" y="1450"/>
                </a:lnTo>
                <a:lnTo>
                  <a:pt x="1845" y="1466"/>
                </a:lnTo>
                <a:lnTo>
                  <a:pt x="1835" y="1484"/>
                </a:lnTo>
                <a:lnTo>
                  <a:pt x="1827" y="1504"/>
                </a:lnTo>
                <a:lnTo>
                  <a:pt x="1820" y="1523"/>
                </a:lnTo>
                <a:lnTo>
                  <a:pt x="1815" y="1544"/>
                </a:lnTo>
                <a:lnTo>
                  <a:pt x="1812" y="1565"/>
                </a:lnTo>
                <a:lnTo>
                  <a:pt x="1812" y="1565"/>
                </a:lnTo>
                <a:lnTo>
                  <a:pt x="1812" y="1591"/>
                </a:lnTo>
                <a:lnTo>
                  <a:pt x="1814" y="1614"/>
                </a:lnTo>
                <a:lnTo>
                  <a:pt x="1818" y="1636"/>
                </a:lnTo>
                <a:lnTo>
                  <a:pt x="1824" y="1659"/>
                </a:lnTo>
                <a:lnTo>
                  <a:pt x="1833" y="1680"/>
                </a:lnTo>
                <a:lnTo>
                  <a:pt x="1844" y="1699"/>
                </a:lnTo>
                <a:lnTo>
                  <a:pt x="1856" y="1719"/>
                </a:lnTo>
                <a:lnTo>
                  <a:pt x="1871" y="1736"/>
                </a:lnTo>
                <a:lnTo>
                  <a:pt x="1887" y="1751"/>
                </a:lnTo>
                <a:lnTo>
                  <a:pt x="1904" y="1766"/>
                </a:lnTo>
                <a:lnTo>
                  <a:pt x="1923" y="1778"/>
                </a:lnTo>
                <a:lnTo>
                  <a:pt x="1944" y="1788"/>
                </a:lnTo>
                <a:lnTo>
                  <a:pt x="1966" y="1796"/>
                </a:lnTo>
                <a:lnTo>
                  <a:pt x="1988" y="1802"/>
                </a:lnTo>
                <a:lnTo>
                  <a:pt x="2012" y="1806"/>
                </a:lnTo>
                <a:lnTo>
                  <a:pt x="2036" y="1806"/>
                </a:lnTo>
                <a:lnTo>
                  <a:pt x="2036" y="1806"/>
                </a:lnTo>
                <a:lnTo>
                  <a:pt x="3379" y="1806"/>
                </a:lnTo>
                <a:lnTo>
                  <a:pt x="3379" y="1806"/>
                </a:lnTo>
                <a:lnTo>
                  <a:pt x="3401" y="1806"/>
                </a:lnTo>
                <a:lnTo>
                  <a:pt x="3424" y="1803"/>
                </a:lnTo>
                <a:lnTo>
                  <a:pt x="3445" y="1797"/>
                </a:lnTo>
                <a:lnTo>
                  <a:pt x="3466" y="1791"/>
                </a:lnTo>
                <a:lnTo>
                  <a:pt x="3486" y="1782"/>
                </a:lnTo>
                <a:lnTo>
                  <a:pt x="3505" y="1772"/>
                </a:lnTo>
                <a:lnTo>
                  <a:pt x="3522" y="1760"/>
                </a:lnTo>
                <a:lnTo>
                  <a:pt x="3538" y="1745"/>
                </a:lnTo>
                <a:lnTo>
                  <a:pt x="3553" y="1731"/>
                </a:lnTo>
                <a:lnTo>
                  <a:pt x="3567" y="1714"/>
                </a:lnTo>
                <a:lnTo>
                  <a:pt x="3577" y="1696"/>
                </a:lnTo>
                <a:lnTo>
                  <a:pt x="3588" y="1678"/>
                </a:lnTo>
                <a:lnTo>
                  <a:pt x="3595" y="1659"/>
                </a:lnTo>
                <a:lnTo>
                  <a:pt x="3601" y="1638"/>
                </a:lnTo>
                <a:lnTo>
                  <a:pt x="3606" y="1617"/>
                </a:lnTo>
                <a:lnTo>
                  <a:pt x="3607" y="1596"/>
                </a:lnTo>
                <a:lnTo>
                  <a:pt x="3607" y="1596"/>
                </a:lnTo>
                <a:lnTo>
                  <a:pt x="3607" y="1571"/>
                </a:lnTo>
                <a:lnTo>
                  <a:pt x="3604" y="1549"/>
                </a:lnTo>
                <a:lnTo>
                  <a:pt x="3600" y="1526"/>
                </a:lnTo>
                <a:lnTo>
                  <a:pt x="3592" y="1505"/>
                </a:lnTo>
                <a:lnTo>
                  <a:pt x="3585" y="1484"/>
                </a:lnTo>
                <a:lnTo>
                  <a:pt x="3574" y="1466"/>
                </a:lnTo>
                <a:lnTo>
                  <a:pt x="3561" y="1448"/>
                </a:lnTo>
                <a:lnTo>
                  <a:pt x="3547" y="1431"/>
                </a:lnTo>
                <a:lnTo>
                  <a:pt x="3532" y="1416"/>
                </a:lnTo>
                <a:lnTo>
                  <a:pt x="3516" y="1403"/>
                </a:lnTo>
                <a:lnTo>
                  <a:pt x="3498" y="1392"/>
                </a:lnTo>
                <a:lnTo>
                  <a:pt x="3478" y="1382"/>
                </a:lnTo>
                <a:lnTo>
                  <a:pt x="3457" y="1374"/>
                </a:lnTo>
                <a:lnTo>
                  <a:pt x="3434" y="1367"/>
                </a:lnTo>
                <a:lnTo>
                  <a:pt x="3412" y="1364"/>
                </a:lnTo>
                <a:lnTo>
                  <a:pt x="3388" y="1361"/>
                </a:lnTo>
                <a:lnTo>
                  <a:pt x="3388" y="1361"/>
                </a:lnTo>
                <a:lnTo>
                  <a:pt x="3335" y="1361"/>
                </a:lnTo>
                <a:lnTo>
                  <a:pt x="3281" y="1359"/>
                </a:lnTo>
                <a:lnTo>
                  <a:pt x="3174" y="1361"/>
                </a:lnTo>
                <a:lnTo>
                  <a:pt x="3174" y="1361"/>
                </a:lnTo>
                <a:lnTo>
                  <a:pt x="2711" y="1361"/>
                </a:lnTo>
                <a:lnTo>
                  <a:pt x="2711" y="1361"/>
                </a:lnTo>
                <a:lnTo>
                  <a:pt x="2045" y="1361"/>
                </a:lnTo>
                <a:lnTo>
                  <a:pt x="2045" y="1361"/>
                </a:lnTo>
                <a:close/>
                <a:moveTo>
                  <a:pt x="2095" y="765"/>
                </a:moveTo>
                <a:lnTo>
                  <a:pt x="2095" y="765"/>
                </a:lnTo>
                <a:lnTo>
                  <a:pt x="2080" y="766"/>
                </a:lnTo>
                <a:lnTo>
                  <a:pt x="2065" y="768"/>
                </a:lnTo>
                <a:lnTo>
                  <a:pt x="2050" y="769"/>
                </a:lnTo>
                <a:lnTo>
                  <a:pt x="2035" y="774"/>
                </a:lnTo>
                <a:lnTo>
                  <a:pt x="2021" y="778"/>
                </a:lnTo>
                <a:lnTo>
                  <a:pt x="2008" y="783"/>
                </a:lnTo>
                <a:lnTo>
                  <a:pt x="1996" y="789"/>
                </a:lnTo>
                <a:lnTo>
                  <a:pt x="1982" y="796"/>
                </a:lnTo>
                <a:lnTo>
                  <a:pt x="1960" y="811"/>
                </a:lnTo>
                <a:lnTo>
                  <a:pt x="1938" y="829"/>
                </a:lnTo>
                <a:lnTo>
                  <a:pt x="1920" y="850"/>
                </a:lnTo>
                <a:lnTo>
                  <a:pt x="1904" y="873"/>
                </a:lnTo>
                <a:lnTo>
                  <a:pt x="1892" y="897"/>
                </a:lnTo>
                <a:lnTo>
                  <a:pt x="1881" y="923"/>
                </a:lnTo>
                <a:lnTo>
                  <a:pt x="1875" y="950"/>
                </a:lnTo>
                <a:lnTo>
                  <a:pt x="1872" y="978"/>
                </a:lnTo>
                <a:lnTo>
                  <a:pt x="1872" y="992"/>
                </a:lnTo>
                <a:lnTo>
                  <a:pt x="1872" y="1005"/>
                </a:lnTo>
                <a:lnTo>
                  <a:pt x="1874" y="1021"/>
                </a:lnTo>
                <a:lnTo>
                  <a:pt x="1877" y="1034"/>
                </a:lnTo>
                <a:lnTo>
                  <a:pt x="1880" y="1049"/>
                </a:lnTo>
                <a:lnTo>
                  <a:pt x="1884" y="1063"/>
                </a:lnTo>
                <a:lnTo>
                  <a:pt x="1890" y="1078"/>
                </a:lnTo>
                <a:lnTo>
                  <a:pt x="1898" y="1091"/>
                </a:lnTo>
                <a:lnTo>
                  <a:pt x="1898" y="1091"/>
                </a:lnTo>
                <a:lnTo>
                  <a:pt x="1905" y="1106"/>
                </a:lnTo>
                <a:lnTo>
                  <a:pt x="1914" y="1120"/>
                </a:lnTo>
                <a:lnTo>
                  <a:pt x="1923" y="1132"/>
                </a:lnTo>
                <a:lnTo>
                  <a:pt x="1932" y="1144"/>
                </a:lnTo>
                <a:lnTo>
                  <a:pt x="1943" y="1155"/>
                </a:lnTo>
                <a:lnTo>
                  <a:pt x="1955" y="1165"/>
                </a:lnTo>
                <a:lnTo>
                  <a:pt x="1967" y="1174"/>
                </a:lnTo>
                <a:lnTo>
                  <a:pt x="1979" y="1182"/>
                </a:lnTo>
                <a:lnTo>
                  <a:pt x="1991" y="1189"/>
                </a:lnTo>
                <a:lnTo>
                  <a:pt x="2005" y="1197"/>
                </a:lnTo>
                <a:lnTo>
                  <a:pt x="2018" y="1201"/>
                </a:lnTo>
                <a:lnTo>
                  <a:pt x="2033" y="1206"/>
                </a:lnTo>
                <a:lnTo>
                  <a:pt x="2048" y="1210"/>
                </a:lnTo>
                <a:lnTo>
                  <a:pt x="2063" y="1212"/>
                </a:lnTo>
                <a:lnTo>
                  <a:pt x="2080" y="1213"/>
                </a:lnTo>
                <a:lnTo>
                  <a:pt x="2096" y="1215"/>
                </a:lnTo>
                <a:lnTo>
                  <a:pt x="2096" y="1215"/>
                </a:lnTo>
                <a:lnTo>
                  <a:pt x="2649" y="1215"/>
                </a:lnTo>
                <a:lnTo>
                  <a:pt x="3201" y="1215"/>
                </a:lnTo>
                <a:lnTo>
                  <a:pt x="3201" y="1215"/>
                </a:lnTo>
                <a:lnTo>
                  <a:pt x="3225" y="1213"/>
                </a:lnTo>
                <a:lnTo>
                  <a:pt x="3248" y="1210"/>
                </a:lnTo>
                <a:lnTo>
                  <a:pt x="3270" y="1204"/>
                </a:lnTo>
                <a:lnTo>
                  <a:pt x="3291" y="1197"/>
                </a:lnTo>
                <a:lnTo>
                  <a:pt x="3313" y="1186"/>
                </a:lnTo>
                <a:lnTo>
                  <a:pt x="3331" y="1176"/>
                </a:lnTo>
                <a:lnTo>
                  <a:pt x="3349" y="1162"/>
                </a:lnTo>
                <a:lnTo>
                  <a:pt x="3365" y="1148"/>
                </a:lnTo>
                <a:lnTo>
                  <a:pt x="3380" y="1132"/>
                </a:lnTo>
                <a:lnTo>
                  <a:pt x="3392" y="1114"/>
                </a:lnTo>
                <a:lnTo>
                  <a:pt x="3404" y="1096"/>
                </a:lnTo>
                <a:lnTo>
                  <a:pt x="3413" y="1076"/>
                </a:lnTo>
                <a:lnTo>
                  <a:pt x="3421" y="1055"/>
                </a:lnTo>
                <a:lnTo>
                  <a:pt x="3427" y="1034"/>
                </a:lnTo>
                <a:lnTo>
                  <a:pt x="3430" y="1012"/>
                </a:lnTo>
                <a:lnTo>
                  <a:pt x="3430" y="989"/>
                </a:lnTo>
                <a:lnTo>
                  <a:pt x="3430" y="989"/>
                </a:lnTo>
                <a:lnTo>
                  <a:pt x="3428" y="965"/>
                </a:lnTo>
                <a:lnTo>
                  <a:pt x="3425" y="942"/>
                </a:lnTo>
                <a:lnTo>
                  <a:pt x="3419" y="921"/>
                </a:lnTo>
                <a:lnTo>
                  <a:pt x="3412" y="900"/>
                </a:lnTo>
                <a:lnTo>
                  <a:pt x="3401" y="881"/>
                </a:lnTo>
                <a:lnTo>
                  <a:pt x="3391" y="862"/>
                </a:lnTo>
                <a:lnTo>
                  <a:pt x="3377" y="844"/>
                </a:lnTo>
                <a:lnTo>
                  <a:pt x="3362" y="829"/>
                </a:lnTo>
                <a:lnTo>
                  <a:pt x="3346" y="814"/>
                </a:lnTo>
                <a:lnTo>
                  <a:pt x="3328" y="802"/>
                </a:lnTo>
                <a:lnTo>
                  <a:pt x="3308" y="792"/>
                </a:lnTo>
                <a:lnTo>
                  <a:pt x="3288" y="781"/>
                </a:lnTo>
                <a:lnTo>
                  <a:pt x="3266" y="774"/>
                </a:lnTo>
                <a:lnTo>
                  <a:pt x="3245" y="769"/>
                </a:lnTo>
                <a:lnTo>
                  <a:pt x="3221" y="766"/>
                </a:lnTo>
                <a:lnTo>
                  <a:pt x="3197" y="765"/>
                </a:lnTo>
                <a:lnTo>
                  <a:pt x="3197" y="765"/>
                </a:lnTo>
                <a:lnTo>
                  <a:pt x="2652" y="765"/>
                </a:lnTo>
                <a:lnTo>
                  <a:pt x="2652" y="765"/>
                </a:lnTo>
                <a:lnTo>
                  <a:pt x="2373" y="765"/>
                </a:lnTo>
                <a:lnTo>
                  <a:pt x="2095" y="765"/>
                </a:lnTo>
                <a:lnTo>
                  <a:pt x="2095" y="765"/>
                </a:lnTo>
                <a:close/>
                <a:moveTo>
                  <a:pt x="2119" y="1955"/>
                </a:moveTo>
                <a:lnTo>
                  <a:pt x="2119" y="1955"/>
                </a:lnTo>
                <a:lnTo>
                  <a:pt x="2102" y="1957"/>
                </a:lnTo>
                <a:lnTo>
                  <a:pt x="2084" y="1958"/>
                </a:lnTo>
                <a:lnTo>
                  <a:pt x="2068" y="1961"/>
                </a:lnTo>
                <a:lnTo>
                  <a:pt x="2053" y="1964"/>
                </a:lnTo>
                <a:lnTo>
                  <a:pt x="2036" y="1969"/>
                </a:lnTo>
                <a:lnTo>
                  <a:pt x="2023" y="1975"/>
                </a:lnTo>
                <a:lnTo>
                  <a:pt x="2008" y="1982"/>
                </a:lnTo>
                <a:lnTo>
                  <a:pt x="1994" y="1990"/>
                </a:lnTo>
                <a:lnTo>
                  <a:pt x="1982" y="1999"/>
                </a:lnTo>
                <a:lnTo>
                  <a:pt x="1970" y="2009"/>
                </a:lnTo>
                <a:lnTo>
                  <a:pt x="1960" y="2020"/>
                </a:lnTo>
                <a:lnTo>
                  <a:pt x="1949" y="2032"/>
                </a:lnTo>
                <a:lnTo>
                  <a:pt x="1938" y="2046"/>
                </a:lnTo>
                <a:lnTo>
                  <a:pt x="1929" y="2061"/>
                </a:lnTo>
                <a:lnTo>
                  <a:pt x="1922" y="2076"/>
                </a:lnTo>
                <a:lnTo>
                  <a:pt x="1914" y="2091"/>
                </a:lnTo>
                <a:lnTo>
                  <a:pt x="1914" y="2091"/>
                </a:lnTo>
                <a:lnTo>
                  <a:pt x="1907" y="2107"/>
                </a:lnTo>
                <a:lnTo>
                  <a:pt x="1902" y="2122"/>
                </a:lnTo>
                <a:lnTo>
                  <a:pt x="1898" y="2139"/>
                </a:lnTo>
                <a:lnTo>
                  <a:pt x="1895" y="2154"/>
                </a:lnTo>
                <a:lnTo>
                  <a:pt x="1893" y="2171"/>
                </a:lnTo>
                <a:lnTo>
                  <a:pt x="1893" y="2186"/>
                </a:lnTo>
                <a:lnTo>
                  <a:pt x="1895" y="2201"/>
                </a:lnTo>
                <a:lnTo>
                  <a:pt x="1896" y="2216"/>
                </a:lnTo>
                <a:lnTo>
                  <a:pt x="1899" y="2231"/>
                </a:lnTo>
                <a:lnTo>
                  <a:pt x="1904" y="2246"/>
                </a:lnTo>
                <a:lnTo>
                  <a:pt x="1908" y="2259"/>
                </a:lnTo>
                <a:lnTo>
                  <a:pt x="1916" y="2274"/>
                </a:lnTo>
                <a:lnTo>
                  <a:pt x="1923" y="2288"/>
                </a:lnTo>
                <a:lnTo>
                  <a:pt x="1932" y="2301"/>
                </a:lnTo>
                <a:lnTo>
                  <a:pt x="1941" y="2317"/>
                </a:lnTo>
                <a:lnTo>
                  <a:pt x="1953" y="2329"/>
                </a:lnTo>
                <a:lnTo>
                  <a:pt x="1953" y="2329"/>
                </a:lnTo>
                <a:lnTo>
                  <a:pt x="1970" y="2347"/>
                </a:lnTo>
                <a:lnTo>
                  <a:pt x="1987" y="2362"/>
                </a:lnTo>
                <a:lnTo>
                  <a:pt x="2006" y="2374"/>
                </a:lnTo>
                <a:lnTo>
                  <a:pt x="2026" y="2384"/>
                </a:lnTo>
                <a:lnTo>
                  <a:pt x="2047" y="2392"/>
                </a:lnTo>
                <a:lnTo>
                  <a:pt x="2068" y="2398"/>
                </a:lnTo>
                <a:lnTo>
                  <a:pt x="2090" y="2402"/>
                </a:lnTo>
                <a:lnTo>
                  <a:pt x="2115" y="2404"/>
                </a:lnTo>
                <a:lnTo>
                  <a:pt x="2115" y="2404"/>
                </a:lnTo>
                <a:lnTo>
                  <a:pt x="3228" y="2402"/>
                </a:lnTo>
                <a:lnTo>
                  <a:pt x="3228" y="2402"/>
                </a:lnTo>
                <a:lnTo>
                  <a:pt x="3251" y="2402"/>
                </a:lnTo>
                <a:lnTo>
                  <a:pt x="3273" y="2398"/>
                </a:lnTo>
                <a:lnTo>
                  <a:pt x="3294" y="2393"/>
                </a:lnTo>
                <a:lnTo>
                  <a:pt x="3316" y="2386"/>
                </a:lnTo>
                <a:lnTo>
                  <a:pt x="3335" y="2377"/>
                </a:lnTo>
                <a:lnTo>
                  <a:pt x="3353" y="2365"/>
                </a:lnTo>
                <a:lnTo>
                  <a:pt x="3371" y="2353"/>
                </a:lnTo>
                <a:lnTo>
                  <a:pt x="3386" y="2338"/>
                </a:lnTo>
                <a:lnTo>
                  <a:pt x="3401" y="2323"/>
                </a:lnTo>
                <a:lnTo>
                  <a:pt x="3413" y="2306"/>
                </a:lnTo>
                <a:lnTo>
                  <a:pt x="3424" y="2286"/>
                </a:lnTo>
                <a:lnTo>
                  <a:pt x="3434" y="2268"/>
                </a:lnTo>
                <a:lnTo>
                  <a:pt x="3442" y="2247"/>
                </a:lnTo>
                <a:lnTo>
                  <a:pt x="3446" y="2226"/>
                </a:lnTo>
                <a:lnTo>
                  <a:pt x="3451" y="2204"/>
                </a:lnTo>
                <a:lnTo>
                  <a:pt x="3451" y="2181"/>
                </a:lnTo>
                <a:lnTo>
                  <a:pt x="3451" y="2181"/>
                </a:lnTo>
                <a:lnTo>
                  <a:pt x="3451" y="2158"/>
                </a:lnTo>
                <a:lnTo>
                  <a:pt x="3446" y="2136"/>
                </a:lnTo>
                <a:lnTo>
                  <a:pt x="3442" y="2115"/>
                </a:lnTo>
                <a:lnTo>
                  <a:pt x="3434" y="2094"/>
                </a:lnTo>
                <a:lnTo>
                  <a:pt x="3425" y="2074"/>
                </a:lnTo>
                <a:lnTo>
                  <a:pt x="3415" y="2055"/>
                </a:lnTo>
                <a:lnTo>
                  <a:pt x="3401" y="2038"/>
                </a:lnTo>
                <a:lnTo>
                  <a:pt x="3388" y="2022"/>
                </a:lnTo>
                <a:lnTo>
                  <a:pt x="3373" y="2008"/>
                </a:lnTo>
                <a:lnTo>
                  <a:pt x="3355" y="1994"/>
                </a:lnTo>
                <a:lnTo>
                  <a:pt x="3337" y="1982"/>
                </a:lnTo>
                <a:lnTo>
                  <a:pt x="3317" y="1973"/>
                </a:lnTo>
                <a:lnTo>
                  <a:pt x="3297" y="1966"/>
                </a:lnTo>
                <a:lnTo>
                  <a:pt x="3276" y="1960"/>
                </a:lnTo>
                <a:lnTo>
                  <a:pt x="3254" y="1957"/>
                </a:lnTo>
                <a:lnTo>
                  <a:pt x="3230" y="1955"/>
                </a:lnTo>
                <a:lnTo>
                  <a:pt x="3230" y="1955"/>
                </a:lnTo>
                <a:lnTo>
                  <a:pt x="2951" y="1955"/>
                </a:lnTo>
                <a:lnTo>
                  <a:pt x="2673" y="1955"/>
                </a:lnTo>
                <a:lnTo>
                  <a:pt x="2673" y="1955"/>
                </a:lnTo>
                <a:lnTo>
                  <a:pt x="2396" y="1955"/>
                </a:lnTo>
                <a:lnTo>
                  <a:pt x="2119" y="1955"/>
                </a:lnTo>
                <a:lnTo>
                  <a:pt x="2119" y="1955"/>
                </a:lnTo>
                <a:close/>
                <a:moveTo>
                  <a:pt x="2226" y="182"/>
                </a:moveTo>
                <a:lnTo>
                  <a:pt x="2226" y="182"/>
                </a:lnTo>
                <a:lnTo>
                  <a:pt x="2203" y="182"/>
                </a:lnTo>
                <a:lnTo>
                  <a:pt x="2181" y="185"/>
                </a:lnTo>
                <a:lnTo>
                  <a:pt x="2158" y="191"/>
                </a:lnTo>
                <a:lnTo>
                  <a:pt x="2137" y="199"/>
                </a:lnTo>
                <a:lnTo>
                  <a:pt x="2118" y="208"/>
                </a:lnTo>
                <a:lnTo>
                  <a:pt x="2099" y="218"/>
                </a:lnTo>
                <a:lnTo>
                  <a:pt x="2081" y="230"/>
                </a:lnTo>
                <a:lnTo>
                  <a:pt x="2066" y="244"/>
                </a:lnTo>
                <a:lnTo>
                  <a:pt x="2051" y="260"/>
                </a:lnTo>
                <a:lnTo>
                  <a:pt x="2039" y="277"/>
                </a:lnTo>
                <a:lnTo>
                  <a:pt x="2027" y="295"/>
                </a:lnTo>
                <a:lnTo>
                  <a:pt x="2018" y="313"/>
                </a:lnTo>
                <a:lnTo>
                  <a:pt x="2011" y="334"/>
                </a:lnTo>
                <a:lnTo>
                  <a:pt x="2005" y="355"/>
                </a:lnTo>
                <a:lnTo>
                  <a:pt x="2002" y="376"/>
                </a:lnTo>
                <a:lnTo>
                  <a:pt x="2000" y="399"/>
                </a:lnTo>
                <a:lnTo>
                  <a:pt x="2000" y="399"/>
                </a:lnTo>
                <a:lnTo>
                  <a:pt x="2002" y="421"/>
                </a:lnTo>
                <a:lnTo>
                  <a:pt x="2005" y="443"/>
                </a:lnTo>
                <a:lnTo>
                  <a:pt x="2009" y="464"/>
                </a:lnTo>
                <a:lnTo>
                  <a:pt x="2017" y="485"/>
                </a:lnTo>
                <a:lnTo>
                  <a:pt x="2026" y="503"/>
                </a:lnTo>
                <a:lnTo>
                  <a:pt x="2038" y="521"/>
                </a:lnTo>
                <a:lnTo>
                  <a:pt x="2050" y="537"/>
                </a:lnTo>
                <a:lnTo>
                  <a:pt x="2065" y="554"/>
                </a:lnTo>
                <a:lnTo>
                  <a:pt x="2080" y="567"/>
                </a:lnTo>
                <a:lnTo>
                  <a:pt x="2098" y="580"/>
                </a:lnTo>
                <a:lnTo>
                  <a:pt x="2116" y="592"/>
                </a:lnTo>
                <a:lnTo>
                  <a:pt x="2136" y="601"/>
                </a:lnTo>
                <a:lnTo>
                  <a:pt x="2157" y="608"/>
                </a:lnTo>
                <a:lnTo>
                  <a:pt x="2179" y="613"/>
                </a:lnTo>
                <a:lnTo>
                  <a:pt x="2202" y="616"/>
                </a:lnTo>
                <a:lnTo>
                  <a:pt x="2224" y="617"/>
                </a:lnTo>
                <a:lnTo>
                  <a:pt x="2224" y="617"/>
                </a:lnTo>
                <a:lnTo>
                  <a:pt x="2586" y="617"/>
                </a:lnTo>
                <a:lnTo>
                  <a:pt x="2947" y="617"/>
                </a:lnTo>
                <a:lnTo>
                  <a:pt x="2947" y="617"/>
                </a:lnTo>
                <a:lnTo>
                  <a:pt x="2965" y="616"/>
                </a:lnTo>
                <a:lnTo>
                  <a:pt x="2983" y="614"/>
                </a:lnTo>
                <a:lnTo>
                  <a:pt x="2999" y="611"/>
                </a:lnTo>
                <a:lnTo>
                  <a:pt x="3016" y="607"/>
                </a:lnTo>
                <a:lnTo>
                  <a:pt x="3031" y="601"/>
                </a:lnTo>
                <a:lnTo>
                  <a:pt x="3046" y="595"/>
                </a:lnTo>
                <a:lnTo>
                  <a:pt x="3061" y="586"/>
                </a:lnTo>
                <a:lnTo>
                  <a:pt x="3075" y="578"/>
                </a:lnTo>
                <a:lnTo>
                  <a:pt x="3088" y="567"/>
                </a:lnTo>
                <a:lnTo>
                  <a:pt x="3100" y="557"/>
                </a:lnTo>
                <a:lnTo>
                  <a:pt x="3111" y="545"/>
                </a:lnTo>
                <a:lnTo>
                  <a:pt x="3121" y="533"/>
                </a:lnTo>
                <a:lnTo>
                  <a:pt x="3132" y="519"/>
                </a:lnTo>
                <a:lnTo>
                  <a:pt x="3139" y="504"/>
                </a:lnTo>
                <a:lnTo>
                  <a:pt x="3147" y="489"/>
                </a:lnTo>
                <a:lnTo>
                  <a:pt x="3154" y="474"/>
                </a:lnTo>
                <a:lnTo>
                  <a:pt x="3154" y="474"/>
                </a:lnTo>
                <a:lnTo>
                  <a:pt x="3159" y="458"/>
                </a:lnTo>
                <a:lnTo>
                  <a:pt x="3164" y="441"/>
                </a:lnTo>
                <a:lnTo>
                  <a:pt x="3165" y="424"/>
                </a:lnTo>
                <a:lnTo>
                  <a:pt x="3167" y="408"/>
                </a:lnTo>
                <a:lnTo>
                  <a:pt x="3167" y="393"/>
                </a:lnTo>
                <a:lnTo>
                  <a:pt x="3165" y="376"/>
                </a:lnTo>
                <a:lnTo>
                  <a:pt x="3164" y="360"/>
                </a:lnTo>
                <a:lnTo>
                  <a:pt x="3159" y="343"/>
                </a:lnTo>
                <a:lnTo>
                  <a:pt x="3154" y="328"/>
                </a:lnTo>
                <a:lnTo>
                  <a:pt x="3148" y="313"/>
                </a:lnTo>
                <a:lnTo>
                  <a:pt x="3142" y="298"/>
                </a:lnTo>
                <a:lnTo>
                  <a:pt x="3133" y="284"/>
                </a:lnTo>
                <a:lnTo>
                  <a:pt x="3124" y="271"/>
                </a:lnTo>
                <a:lnTo>
                  <a:pt x="3114" y="257"/>
                </a:lnTo>
                <a:lnTo>
                  <a:pt x="3102" y="245"/>
                </a:lnTo>
                <a:lnTo>
                  <a:pt x="3090" y="233"/>
                </a:lnTo>
                <a:lnTo>
                  <a:pt x="3090" y="233"/>
                </a:lnTo>
                <a:lnTo>
                  <a:pt x="3073" y="221"/>
                </a:lnTo>
                <a:lnTo>
                  <a:pt x="3057" y="211"/>
                </a:lnTo>
                <a:lnTo>
                  <a:pt x="3039" y="202"/>
                </a:lnTo>
                <a:lnTo>
                  <a:pt x="3021" y="194"/>
                </a:lnTo>
                <a:lnTo>
                  <a:pt x="3002" y="188"/>
                </a:lnTo>
                <a:lnTo>
                  <a:pt x="2983" y="185"/>
                </a:lnTo>
                <a:lnTo>
                  <a:pt x="2963" y="182"/>
                </a:lnTo>
                <a:lnTo>
                  <a:pt x="2942" y="182"/>
                </a:lnTo>
                <a:lnTo>
                  <a:pt x="2942" y="182"/>
                </a:lnTo>
                <a:lnTo>
                  <a:pt x="2581" y="182"/>
                </a:lnTo>
                <a:lnTo>
                  <a:pt x="2581" y="182"/>
                </a:lnTo>
                <a:lnTo>
                  <a:pt x="2226" y="182"/>
                </a:lnTo>
                <a:lnTo>
                  <a:pt x="2226" y="182"/>
                </a:lnTo>
                <a:close/>
              </a:path>
            </a:pathLst>
          </a:custGeom>
          <a:solidFill>
            <a:srgbClr val="007C7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5713096" y="4288970"/>
            <a:ext cx="634461" cy="729343"/>
          </a:xfrm>
          <a:custGeom>
            <a:avLst/>
            <a:gdLst>
              <a:gd name="T0" fmla="*/ 284 w 3758"/>
              <a:gd name="T1" fmla="*/ 202 h 4320"/>
              <a:gd name="T2" fmla="*/ 706 w 3758"/>
              <a:gd name="T3" fmla="*/ 128 h 4320"/>
              <a:gd name="T4" fmla="*/ 1421 w 3758"/>
              <a:gd name="T5" fmla="*/ 0 h 4320"/>
              <a:gd name="T6" fmla="*/ 2242 w 3758"/>
              <a:gd name="T7" fmla="*/ 32 h 4320"/>
              <a:gd name="T8" fmla="*/ 3233 w 3758"/>
              <a:gd name="T9" fmla="*/ 166 h 4320"/>
              <a:gd name="T10" fmla="*/ 3291 w 3758"/>
              <a:gd name="T11" fmla="*/ 531 h 4320"/>
              <a:gd name="T12" fmla="*/ 3401 w 3758"/>
              <a:gd name="T13" fmla="*/ 668 h 4320"/>
              <a:gd name="T14" fmla="*/ 3582 w 3758"/>
              <a:gd name="T15" fmla="*/ 999 h 4320"/>
              <a:gd name="T16" fmla="*/ 3540 w 3758"/>
              <a:gd name="T17" fmla="*/ 1245 h 4320"/>
              <a:gd name="T18" fmla="*/ 3758 w 3758"/>
              <a:gd name="T19" fmla="*/ 1565 h 4320"/>
              <a:gd name="T20" fmla="*/ 3561 w 3758"/>
              <a:gd name="T21" fmla="*/ 1913 h 4320"/>
              <a:gd name="T22" fmla="*/ 3603 w 3758"/>
              <a:gd name="T23" fmla="*/ 2145 h 4320"/>
              <a:gd name="T24" fmla="*/ 3406 w 3758"/>
              <a:gd name="T25" fmla="*/ 2512 h 4320"/>
              <a:gd name="T26" fmla="*/ 2519 w 3758"/>
              <a:gd name="T27" fmla="*/ 2612 h 4320"/>
              <a:gd name="T28" fmla="*/ 2378 w 3758"/>
              <a:gd name="T29" fmla="*/ 2819 h 4320"/>
              <a:gd name="T30" fmla="*/ 2596 w 3758"/>
              <a:gd name="T31" fmla="*/ 3713 h 4320"/>
              <a:gd name="T32" fmla="*/ 2297 w 3758"/>
              <a:gd name="T33" fmla="*/ 4255 h 4320"/>
              <a:gd name="T34" fmla="*/ 1935 w 3758"/>
              <a:gd name="T35" fmla="*/ 4222 h 4320"/>
              <a:gd name="T36" fmla="*/ 1613 w 3758"/>
              <a:gd name="T37" fmla="*/ 3184 h 4320"/>
              <a:gd name="T38" fmla="*/ 1108 w 3758"/>
              <a:gd name="T39" fmla="*/ 2612 h 4320"/>
              <a:gd name="T40" fmla="*/ 704 w 3758"/>
              <a:gd name="T41" fmla="*/ 2109 h 4320"/>
              <a:gd name="T42" fmla="*/ 184 w 3758"/>
              <a:gd name="T43" fmla="*/ 1975 h 4320"/>
              <a:gd name="T44" fmla="*/ 2 w 3758"/>
              <a:gd name="T45" fmla="*/ 1594 h 4320"/>
              <a:gd name="T46" fmla="*/ 1896 w 3758"/>
              <a:gd name="T47" fmla="*/ 2481 h 4320"/>
              <a:gd name="T48" fmla="*/ 1761 w 3758"/>
              <a:gd name="T49" fmla="*/ 2073 h 4320"/>
              <a:gd name="T50" fmla="*/ 1764 w 3758"/>
              <a:gd name="T51" fmla="*/ 1836 h 4320"/>
              <a:gd name="T52" fmla="*/ 1684 w 3758"/>
              <a:gd name="T53" fmla="*/ 1463 h 4320"/>
              <a:gd name="T54" fmla="*/ 1829 w 3758"/>
              <a:gd name="T55" fmla="*/ 1246 h 4320"/>
              <a:gd name="T56" fmla="*/ 1738 w 3758"/>
              <a:gd name="T57" fmla="*/ 890 h 4320"/>
              <a:gd name="T58" fmla="*/ 1941 w 3758"/>
              <a:gd name="T59" fmla="*/ 646 h 4320"/>
              <a:gd name="T60" fmla="*/ 1877 w 3758"/>
              <a:gd name="T61" fmla="*/ 269 h 4320"/>
              <a:gd name="T62" fmla="*/ 1347 w 3758"/>
              <a:gd name="T63" fmla="*/ 135 h 4320"/>
              <a:gd name="T64" fmla="*/ 745 w 3758"/>
              <a:gd name="T65" fmla="*/ 259 h 4320"/>
              <a:gd name="T66" fmla="*/ 299 w 3758"/>
              <a:gd name="T67" fmla="*/ 351 h 4320"/>
              <a:gd name="T68" fmla="*/ 137 w 3758"/>
              <a:gd name="T69" fmla="*/ 1617 h 4320"/>
              <a:gd name="T70" fmla="*/ 316 w 3758"/>
              <a:gd name="T71" fmla="*/ 1907 h 4320"/>
              <a:gd name="T72" fmla="*/ 760 w 3758"/>
              <a:gd name="T73" fmla="*/ 1979 h 4320"/>
              <a:gd name="T74" fmla="*/ 1019 w 3758"/>
              <a:gd name="T75" fmla="*/ 2225 h 4320"/>
              <a:gd name="T76" fmla="*/ 1576 w 3758"/>
              <a:gd name="T77" fmla="*/ 2916 h 4320"/>
              <a:gd name="T78" fmla="*/ 1960 w 3758"/>
              <a:gd name="T79" fmla="*/ 3754 h 4320"/>
              <a:gd name="T80" fmla="*/ 2142 w 3758"/>
              <a:gd name="T81" fmla="*/ 4177 h 4320"/>
              <a:gd name="T82" fmla="*/ 2459 w 3758"/>
              <a:gd name="T83" fmla="*/ 3790 h 4320"/>
              <a:gd name="T84" fmla="*/ 2247 w 3758"/>
              <a:gd name="T85" fmla="*/ 2851 h 4320"/>
              <a:gd name="T86" fmla="*/ 2230 w 3758"/>
              <a:gd name="T87" fmla="*/ 2551 h 4320"/>
              <a:gd name="T88" fmla="*/ 1820 w 3758"/>
              <a:gd name="T89" fmla="*/ 1523 h 4320"/>
              <a:gd name="T90" fmla="*/ 2012 w 3758"/>
              <a:gd name="T91" fmla="*/ 1806 h 4320"/>
              <a:gd name="T92" fmla="*/ 3601 w 3758"/>
              <a:gd name="T93" fmla="*/ 1638 h 4320"/>
              <a:gd name="T94" fmla="*/ 3412 w 3758"/>
              <a:gd name="T95" fmla="*/ 1364 h 4320"/>
              <a:gd name="T96" fmla="*/ 2008 w 3758"/>
              <a:gd name="T97" fmla="*/ 783 h 4320"/>
              <a:gd name="T98" fmla="*/ 1898 w 3758"/>
              <a:gd name="T99" fmla="*/ 1091 h 4320"/>
              <a:gd name="T100" fmla="*/ 2096 w 3758"/>
              <a:gd name="T101" fmla="*/ 1215 h 4320"/>
              <a:gd name="T102" fmla="*/ 3430 w 3758"/>
              <a:gd name="T103" fmla="*/ 1012 h 4320"/>
              <a:gd name="T104" fmla="*/ 3197 w 3758"/>
              <a:gd name="T105" fmla="*/ 765 h 4320"/>
              <a:gd name="T106" fmla="*/ 1970 w 3758"/>
              <a:gd name="T107" fmla="*/ 2009 h 4320"/>
              <a:gd name="T108" fmla="*/ 1908 w 3758"/>
              <a:gd name="T109" fmla="*/ 2259 h 4320"/>
              <a:gd name="T110" fmla="*/ 3251 w 3758"/>
              <a:gd name="T111" fmla="*/ 2402 h 4320"/>
              <a:gd name="T112" fmla="*/ 3446 w 3758"/>
              <a:gd name="T113" fmla="*/ 2136 h 4320"/>
              <a:gd name="T114" fmla="*/ 2673 w 3758"/>
              <a:gd name="T115" fmla="*/ 1955 h 4320"/>
              <a:gd name="T116" fmla="*/ 2011 w 3758"/>
              <a:gd name="T117" fmla="*/ 334 h 4320"/>
              <a:gd name="T118" fmla="*/ 2179 w 3758"/>
              <a:gd name="T119" fmla="*/ 613 h 4320"/>
              <a:gd name="T120" fmla="*/ 3121 w 3758"/>
              <a:gd name="T121" fmla="*/ 533 h 4320"/>
              <a:gd name="T122" fmla="*/ 3124 w 3758"/>
              <a:gd name="T123" fmla="*/ 27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58" h="4320">
                <a:moveTo>
                  <a:pt x="0" y="695"/>
                </a:moveTo>
                <a:lnTo>
                  <a:pt x="0" y="695"/>
                </a:lnTo>
                <a:lnTo>
                  <a:pt x="2" y="650"/>
                </a:lnTo>
                <a:lnTo>
                  <a:pt x="6" y="605"/>
                </a:lnTo>
                <a:lnTo>
                  <a:pt x="14" y="561"/>
                </a:lnTo>
                <a:lnTo>
                  <a:pt x="24" y="518"/>
                </a:lnTo>
                <a:lnTo>
                  <a:pt x="24" y="518"/>
                </a:lnTo>
                <a:lnTo>
                  <a:pt x="36" y="483"/>
                </a:lnTo>
                <a:lnTo>
                  <a:pt x="50" y="449"/>
                </a:lnTo>
                <a:lnTo>
                  <a:pt x="68" y="415"/>
                </a:lnTo>
                <a:lnTo>
                  <a:pt x="87" y="382"/>
                </a:lnTo>
                <a:lnTo>
                  <a:pt x="110" y="352"/>
                </a:lnTo>
                <a:lnTo>
                  <a:pt x="134" y="322"/>
                </a:lnTo>
                <a:lnTo>
                  <a:pt x="161" y="294"/>
                </a:lnTo>
                <a:lnTo>
                  <a:pt x="190" y="268"/>
                </a:lnTo>
                <a:lnTo>
                  <a:pt x="220" y="244"/>
                </a:lnTo>
                <a:lnTo>
                  <a:pt x="251" y="221"/>
                </a:lnTo>
                <a:lnTo>
                  <a:pt x="284" y="202"/>
                </a:lnTo>
                <a:lnTo>
                  <a:pt x="318" y="185"/>
                </a:lnTo>
                <a:lnTo>
                  <a:pt x="354" y="170"/>
                </a:lnTo>
                <a:lnTo>
                  <a:pt x="388" y="158"/>
                </a:lnTo>
                <a:lnTo>
                  <a:pt x="424" y="149"/>
                </a:lnTo>
                <a:lnTo>
                  <a:pt x="462" y="143"/>
                </a:lnTo>
                <a:lnTo>
                  <a:pt x="462" y="143"/>
                </a:lnTo>
                <a:lnTo>
                  <a:pt x="486" y="140"/>
                </a:lnTo>
                <a:lnTo>
                  <a:pt x="512" y="138"/>
                </a:lnTo>
                <a:lnTo>
                  <a:pt x="563" y="137"/>
                </a:lnTo>
                <a:lnTo>
                  <a:pt x="614" y="137"/>
                </a:lnTo>
                <a:lnTo>
                  <a:pt x="665" y="137"/>
                </a:lnTo>
                <a:lnTo>
                  <a:pt x="665" y="137"/>
                </a:lnTo>
                <a:lnTo>
                  <a:pt x="676" y="137"/>
                </a:lnTo>
                <a:lnTo>
                  <a:pt x="686" y="135"/>
                </a:lnTo>
                <a:lnTo>
                  <a:pt x="697" y="134"/>
                </a:lnTo>
                <a:lnTo>
                  <a:pt x="701" y="131"/>
                </a:lnTo>
                <a:lnTo>
                  <a:pt x="706" y="128"/>
                </a:lnTo>
                <a:lnTo>
                  <a:pt x="706" y="128"/>
                </a:lnTo>
                <a:lnTo>
                  <a:pt x="719" y="117"/>
                </a:lnTo>
                <a:lnTo>
                  <a:pt x="733" y="110"/>
                </a:lnTo>
                <a:lnTo>
                  <a:pt x="748" y="101"/>
                </a:lnTo>
                <a:lnTo>
                  <a:pt x="763" y="95"/>
                </a:lnTo>
                <a:lnTo>
                  <a:pt x="793" y="83"/>
                </a:lnTo>
                <a:lnTo>
                  <a:pt x="825" y="72"/>
                </a:lnTo>
                <a:lnTo>
                  <a:pt x="825" y="72"/>
                </a:lnTo>
                <a:lnTo>
                  <a:pt x="856" y="63"/>
                </a:lnTo>
                <a:lnTo>
                  <a:pt x="886" y="54"/>
                </a:lnTo>
                <a:lnTo>
                  <a:pt x="950" y="39"/>
                </a:lnTo>
                <a:lnTo>
                  <a:pt x="1011" y="27"/>
                </a:lnTo>
                <a:lnTo>
                  <a:pt x="1075" y="18"/>
                </a:lnTo>
                <a:lnTo>
                  <a:pt x="1138" y="12"/>
                </a:lnTo>
                <a:lnTo>
                  <a:pt x="1202" y="8"/>
                </a:lnTo>
                <a:lnTo>
                  <a:pt x="1266" y="5"/>
                </a:lnTo>
                <a:lnTo>
                  <a:pt x="1329" y="2"/>
                </a:lnTo>
                <a:lnTo>
                  <a:pt x="1329" y="2"/>
                </a:lnTo>
                <a:lnTo>
                  <a:pt x="1421" y="0"/>
                </a:lnTo>
                <a:lnTo>
                  <a:pt x="1513" y="2"/>
                </a:lnTo>
                <a:lnTo>
                  <a:pt x="1603" y="5"/>
                </a:lnTo>
                <a:lnTo>
                  <a:pt x="1695" y="9"/>
                </a:lnTo>
                <a:lnTo>
                  <a:pt x="1786" y="17"/>
                </a:lnTo>
                <a:lnTo>
                  <a:pt x="1877" y="24"/>
                </a:lnTo>
                <a:lnTo>
                  <a:pt x="1967" y="35"/>
                </a:lnTo>
                <a:lnTo>
                  <a:pt x="2059" y="45"/>
                </a:lnTo>
                <a:lnTo>
                  <a:pt x="2059" y="45"/>
                </a:lnTo>
                <a:lnTo>
                  <a:pt x="2086" y="50"/>
                </a:lnTo>
                <a:lnTo>
                  <a:pt x="2101" y="50"/>
                </a:lnTo>
                <a:lnTo>
                  <a:pt x="2115" y="47"/>
                </a:lnTo>
                <a:lnTo>
                  <a:pt x="2115" y="47"/>
                </a:lnTo>
                <a:lnTo>
                  <a:pt x="2131" y="42"/>
                </a:lnTo>
                <a:lnTo>
                  <a:pt x="2146" y="38"/>
                </a:lnTo>
                <a:lnTo>
                  <a:pt x="2178" y="33"/>
                </a:lnTo>
                <a:lnTo>
                  <a:pt x="2211" y="32"/>
                </a:lnTo>
                <a:lnTo>
                  <a:pt x="2242" y="32"/>
                </a:lnTo>
                <a:lnTo>
                  <a:pt x="2242" y="32"/>
                </a:lnTo>
                <a:lnTo>
                  <a:pt x="2941" y="32"/>
                </a:lnTo>
                <a:lnTo>
                  <a:pt x="2941" y="32"/>
                </a:lnTo>
                <a:lnTo>
                  <a:pt x="2963" y="32"/>
                </a:lnTo>
                <a:lnTo>
                  <a:pt x="2984" y="33"/>
                </a:lnTo>
                <a:lnTo>
                  <a:pt x="3007" y="36"/>
                </a:lnTo>
                <a:lnTo>
                  <a:pt x="3028" y="41"/>
                </a:lnTo>
                <a:lnTo>
                  <a:pt x="3028" y="41"/>
                </a:lnTo>
                <a:lnTo>
                  <a:pt x="3051" y="47"/>
                </a:lnTo>
                <a:lnTo>
                  <a:pt x="3073" y="54"/>
                </a:lnTo>
                <a:lnTo>
                  <a:pt x="3094" y="62"/>
                </a:lnTo>
                <a:lnTo>
                  <a:pt x="3115" y="71"/>
                </a:lnTo>
                <a:lnTo>
                  <a:pt x="3135" y="81"/>
                </a:lnTo>
                <a:lnTo>
                  <a:pt x="3153" y="93"/>
                </a:lnTo>
                <a:lnTo>
                  <a:pt x="3171" y="107"/>
                </a:lnTo>
                <a:lnTo>
                  <a:pt x="3188" y="120"/>
                </a:lnTo>
                <a:lnTo>
                  <a:pt x="3204" y="134"/>
                </a:lnTo>
                <a:lnTo>
                  <a:pt x="3219" y="149"/>
                </a:lnTo>
                <a:lnTo>
                  <a:pt x="3233" y="166"/>
                </a:lnTo>
                <a:lnTo>
                  <a:pt x="3246" y="182"/>
                </a:lnTo>
                <a:lnTo>
                  <a:pt x="3258" y="200"/>
                </a:lnTo>
                <a:lnTo>
                  <a:pt x="3269" y="218"/>
                </a:lnTo>
                <a:lnTo>
                  <a:pt x="3279" y="236"/>
                </a:lnTo>
                <a:lnTo>
                  <a:pt x="3288" y="256"/>
                </a:lnTo>
                <a:lnTo>
                  <a:pt x="3296" y="275"/>
                </a:lnTo>
                <a:lnTo>
                  <a:pt x="3302" y="297"/>
                </a:lnTo>
                <a:lnTo>
                  <a:pt x="3308" y="316"/>
                </a:lnTo>
                <a:lnTo>
                  <a:pt x="3311" y="337"/>
                </a:lnTo>
                <a:lnTo>
                  <a:pt x="3314" y="358"/>
                </a:lnTo>
                <a:lnTo>
                  <a:pt x="3317" y="379"/>
                </a:lnTo>
                <a:lnTo>
                  <a:pt x="3317" y="402"/>
                </a:lnTo>
                <a:lnTo>
                  <a:pt x="3316" y="423"/>
                </a:lnTo>
                <a:lnTo>
                  <a:pt x="3314" y="444"/>
                </a:lnTo>
                <a:lnTo>
                  <a:pt x="3311" y="467"/>
                </a:lnTo>
                <a:lnTo>
                  <a:pt x="3305" y="488"/>
                </a:lnTo>
                <a:lnTo>
                  <a:pt x="3299" y="509"/>
                </a:lnTo>
                <a:lnTo>
                  <a:pt x="3291" y="531"/>
                </a:lnTo>
                <a:lnTo>
                  <a:pt x="3282" y="552"/>
                </a:lnTo>
                <a:lnTo>
                  <a:pt x="3273" y="573"/>
                </a:lnTo>
                <a:lnTo>
                  <a:pt x="3261" y="593"/>
                </a:lnTo>
                <a:lnTo>
                  <a:pt x="3261" y="593"/>
                </a:lnTo>
                <a:lnTo>
                  <a:pt x="3255" y="605"/>
                </a:lnTo>
                <a:lnTo>
                  <a:pt x="3254" y="610"/>
                </a:lnTo>
                <a:lnTo>
                  <a:pt x="3254" y="613"/>
                </a:lnTo>
                <a:lnTo>
                  <a:pt x="3255" y="616"/>
                </a:lnTo>
                <a:lnTo>
                  <a:pt x="3260" y="617"/>
                </a:lnTo>
                <a:lnTo>
                  <a:pt x="3272" y="622"/>
                </a:lnTo>
                <a:lnTo>
                  <a:pt x="3272" y="622"/>
                </a:lnTo>
                <a:lnTo>
                  <a:pt x="3293" y="625"/>
                </a:lnTo>
                <a:lnTo>
                  <a:pt x="3313" y="631"/>
                </a:lnTo>
                <a:lnTo>
                  <a:pt x="3331" y="637"/>
                </a:lnTo>
                <a:lnTo>
                  <a:pt x="3349" y="643"/>
                </a:lnTo>
                <a:lnTo>
                  <a:pt x="3367" y="650"/>
                </a:lnTo>
                <a:lnTo>
                  <a:pt x="3385" y="659"/>
                </a:lnTo>
                <a:lnTo>
                  <a:pt x="3401" y="668"/>
                </a:lnTo>
                <a:lnTo>
                  <a:pt x="3418" y="679"/>
                </a:lnTo>
                <a:lnTo>
                  <a:pt x="3433" y="689"/>
                </a:lnTo>
                <a:lnTo>
                  <a:pt x="3448" y="701"/>
                </a:lnTo>
                <a:lnTo>
                  <a:pt x="3462" y="715"/>
                </a:lnTo>
                <a:lnTo>
                  <a:pt x="3475" y="729"/>
                </a:lnTo>
                <a:lnTo>
                  <a:pt x="3489" y="742"/>
                </a:lnTo>
                <a:lnTo>
                  <a:pt x="3501" y="759"/>
                </a:lnTo>
                <a:lnTo>
                  <a:pt x="3513" y="775"/>
                </a:lnTo>
                <a:lnTo>
                  <a:pt x="3523" y="792"/>
                </a:lnTo>
                <a:lnTo>
                  <a:pt x="3523" y="792"/>
                </a:lnTo>
                <a:lnTo>
                  <a:pt x="3537" y="817"/>
                </a:lnTo>
                <a:lnTo>
                  <a:pt x="3550" y="844"/>
                </a:lnTo>
                <a:lnTo>
                  <a:pt x="3559" y="870"/>
                </a:lnTo>
                <a:lnTo>
                  <a:pt x="3568" y="896"/>
                </a:lnTo>
                <a:lnTo>
                  <a:pt x="3574" y="923"/>
                </a:lnTo>
                <a:lnTo>
                  <a:pt x="3579" y="948"/>
                </a:lnTo>
                <a:lnTo>
                  <a:pt x="3580" y="974"/>
                </a:lnTo>
                <a:lnTo>
                  <a:pt x="3582" y="999"/>
                </a:lnTo>
                <a:lnTo>
                  <a:pt x="3579" y="1027"/>
                </a:lnTo>
                <a:lnTo>
                  <a:pt x="3576" y="1052"/>
                </a:lnTo>
                <a:lnTo>
                  <a:pt x="3570" y="1078"/>
                </a:lnTo>
                <a:lnTo>
                  <a:pt x="3562" y="1103"/>
                </a:lnTo>
                <a:lnTo>
                  <a:pt x="3552" y="1129"/>
                </a:lnTo>
                <a:lnTo>
                  <a:pt x="3541" y="1155"/>
                </a:lnTo>
                <a:lnTo>
                  <a:pt x="3526" y="1180"/>
                </a:lnTo>
                <a:lnTo>
                  <a:pt x="3511" y="1206"/>
                </a:lnTo>
                <a:lnTo>
                  <a:pt x="3511" y="1206"/>
                </a:lnTo>
                <a:lnTo>
                  <a:pt x="3507" y="1212"/>
                </a:lnTo>
                <a:lnTo>
                  <a:pt x="3505" y="1218"/>
                </a:lnTo>
                <a:lnTo>
                  <a:pt x="3504" y="1222"/>
                </a:lnTo>
                <a:lnTo>
                  <a:pt x="3505" y="1227"/>
                </a:lnTo>
                <a:lnTo>
                  <a:pt x="3507" y="1230"/>
                </a:lnTo>
                <a:lnTo>
                  <a:pt x="3511" y="1233"/>
                </a:lnTo>
                <a:lnTo>
                  <a:pt x="3522" y="1237"/>
                </a:lnTo>
                <a:lnTo>
                  <a:pt x="3522" y="1237"/>
                </a:lnTo>
                <a:lnTo>
                  <a:pt x="3540" y="1245"/>
                </a:lnTo>
                <a:lnTo>
                  <a:pt x="3556" y="1252"/>
                </a:lnTo>
                <a:lnTo>
                  <a:pt x="3573" y="1261"/>
                </a:lnTo>
                <a:lnTo>
                  <a:pt x="3589" y="1272"/>
                </a:lnTo>
                <a:lnTo>
                  <a:pt x="3589" y="1272"/>
                </a:lnTo>
                <a:lnTo>
                  <a:pt x="3611" y="1288"/>
                </a:lnTo>
                <a:lnTo>
                  <a:pt x="3632" y="1305"/>
                </a:lnTo>
                <a:lnTo>
                  <a:pt x="3651" y="1323"/>
                </a:lnTo>
                <a:lnTo>
                  <a:pt x="3668" y="1341"/>
                </a:lnTo>
                <a:lnTo>
                  <a:pt x="3684" y="1361"/>
                </a:lnTo>
                <a:lnTo>
                  <a:pt x="3699" y="1380"/>
                </a:lnTo>
                <a:lnTo>
                  <a:pt x="3711" y="1401"/>
                </a:lnTo>
                <a:lnTo>
                  <a:pt x="3723" y="1422"/>
                </a:lnTo>
                <a:lnTo>
                  <a:pt x="3732" y="1445"/>
                </a:lnTo>
                <a:lnTo>
                  <a:pt x="3741" y="1468"/>
                </a:lnTo>
                <a:lnTo>
                  <a:pt x="3747" y="1492"/>
                </a:lnTo>
                <a:lnTo>
                  <a:pt x="3752" y="1516"/>
                </a:lnTo>
                <a:lnTo>
                  <a:pt x="3756" y="1540"/>
                </a:lnTo>
                <a:lnTo>
                  <a:pt x="3758" y="1565"/>
                </a:lnTo>
                <a:lnTo>
                  <a:pt x="3758" y="1593"/>
                </a:lnTo>
                <a:lnTo>
                  <a:pt x="3756" y="1620"/>
                </a:lnTo>
                <a:lnTo>
                  <a:pt x="3756" y="1620"/>
                </a:lnTo>
                <a:lnTo>
                  <a:pt x="3752" y="1645"/>
                </a:lnTo>
                <a:lnTo>
                  <a:pt x="3747" y="1671"/>
                </a:lnTo>
                <a:lnTo>
                  <a:pt x="3741" y="1695"/>
                </a:lnTo>
                <a:lnTo>
                  <a:pt x="3734" y="1719"/>
                </a:lnTo>
                <a:lnTo>
                  <a:pt x="3725" y="1742"/>
                </a:lnTo>
                <a:lnTo>
                  <a:pt x="3714" y="1763"/>
                </a:lnTo>
                <a:lnTo>
                  <a:pt x="3702" y="1782"/>
                </a:lnTo>
                <a:lnTo>
                  <a:pt x="3690" y="1802"/>
                </a:lnTo>
                <a:lnTo>
                  <a:pt x="3675" y="1821"/>
                </a:lnTo>
                <a:lnTo>
                  <a:pt x="3659" y="1839"/>
                </a:lnTo>
                <a:lnTo>
                  <a:pt x="3642" y="1856"/>
                </a:lnTo>
                <a:lnTo>
                  <a:pt x="3624" y="1871"/>
                </a:lnTo>
                <a:lnTo>
                  <a:pt x="3604" y="1886"/>
                </a:lnTo>
                <a:lnTo>
                  <a:pt x="3583" y="1900"/>
                </a:lnTo>
                <a:lnTo>
                  <a:pt x="3561" y="1913"/>
                </a:lnTo>
                <a:lnTo>
                  <a:pt x="3537" y="1925"/>
                </a:lnTo>
                <a:lnTo>
                  <a:pt x="3537" y="1925"/>
                </a:lnTo>
                <a:lnTo>
                  <a:pt x="3526" y="1930"/>
                </a:lnTo>
                <a:lnTo>
                  <a:pt x="3523" y="1933"/>
                </a:lnTo>
                <a:lnTo>
                  <a:pt x="3520" y="1936"/>
                </a:lnTo>
                <a:lnTo>
                  <a:pt x="3520" y="1939"/>
                </a:lnTo>
                <a:lnTo>
                  <a:pt x="3520" y="1943"/>
                </a:lnTo>
                <a:lnTo>
                  <a:pt x="3523" y="1949"/>
                </a:lnTo>
                <a:lnTo>
                  <a:pt x="3528" y="1955"/>
                </a:lnTo>
                <a:lnTo>
                  <a:pt x="3528" y="1955"/>
                </a:lnTo>
                <a:lnTo>
                  <a:pt x="3543" y="1978"/>
                </a:lnTo>
                <a:lnTo>
                  <a:pt x="3556" y="2002"/>
                </a:lnTo>
                <a:lnTo>
                  <a:pt x="3568" y="2025"/>
                </a:lnTo>
                <a:lnTo>
                  <a:pt x="3579" y="2049"/>
                </a:lnTo>
                <a:lnTo>
                  <a:pt x="3588" y="2073"/>
                </a:lnTo>
                <a:lnTo>
                  <a:pt x="3594" y="2097"/>
                </a:lnTo>
                <a:lnTo>
                  <a:pt x="3600" y="2121"/>
                </a:lnTo>
                <a:lnTo>
                  <a:pt x="3603" y="2145"/>
                </a:lnTo>
                <a:lnTo>
                  <a:pt x="3604" y="2171"/>
                </a:lnTo>
                <a:lnTo>
                  <a:pt x="3604" y="2195"/>
                </a:lnTo>
                <a:lnTo>
                  <a:pt x="3601" y="2219"/>
                </a:lnTo>
                <a:lnTo>
                  <a:pt x="3598" y="2244"/>
                </a:lnTo>
                <a:lnTo>
                  <a:pt x="3592" y="2270"/>
                </a:lnTo>
                <a:lnTo>
                  <a:pt x="3583" y="2294"/>
                </a:lnTo>
                <a:lnTo>
                  <a:pt x="3574" y="2320"/>
                </a:lnTo>
                <a:lnTo>
                  <a:pt x="3562" y="2345"/>
                </a:lnTo>
                <a:lnTo>
                  <a:pt x="3562" y="2345"/>
                </a:lnTo>
                <a:lnTo>
                  <a:pt x="3550" y="2369"/>
                </a:lnTo>
                <a:lnTo>
                  <a:pt x="3535" y="2392"/>
                </a:lnTo>
                <a:lnTo>
                  <a:pt x="3520" y="2414"/>
                </a:lnTo>
                <a:lnTo>
                  <a:pt x="3504" y="2434"/>
                </a:lnTo>
                <a:lnTo>
                  <a:pt x="3486" y="2454"/>
                </a:lnTo>
                <a:lnTo>
                  <a:pt x="3468" y="2470"/>
                </a:lnTo>
                <a:lnTo>
                  <a:pt x="3448" y="2485"/>
                </a:lnTo>
                <a:lnTo>
                  <a:pt x="3427" y="2499"/>
                </a:lnTo>
                <a:lnTo>
                  <a:pt x="3406" y="2512"/>
                </a:lnTo>
                <a:lnTo>
                  <a:pt x="3383" y="2523"/>
                </a:lnTo>
                <a:lnTo>
                  <a:pt x="3359" y="2532"/>
                </a:lnTo>
                <a:lnTo>
                  <a:pt x="3335" y="2539"/>
                </a:lnTo>
                <a:lnTo>
                  <a:pt x="3310" y="2545"/>
                </a:lnTo>
                <a:lnTo>
                  <a:pt x="3282" y="2550"/>
                </a:lnTo>
                <a:lnTo>
                  <a:pt x="3255" y="2551"/>
                </a:lnTo>
                <a:lnTo>
                  <a:pt x="3227" y="2553"/>
                </a:lnTo>
                <a:lnTo>
                  <a:pt x="3227" y="2553"/>
                </a:lnTo>
                <a:lnTo>
                  <a:pt x="3019" y="2554"/>
                </a:lnTo>
                <a:lnTo>
                  <a:pt x="2811" y="2553"/>
                </a:lnTo>
                <a:lnTo>
                  <a:pt x="2811" y="2553"/>
                </a:lnTo>
                <a:lnTo>
                  <a:pt x="2768" y="2554"/>
                </a:lnTo>
                <a:lnTo>
                  <a:pt x="2726" y="2559"/>
                </a:lnTo>
                <a:lnTo>
                  <a:pt x="2683" y="2565"/>
                </a:lnTo>
                <a:lnTo>
                  <a:pt x="2641" y="2574"/>
                </a:lnTo>
                <a:lnTo>
                  <a:pt x="2601" y="2584"/>
                </a:lnTo>
                <a:lnTo>
                  <a:pt x="2560" y="2597"/>
                </a:lnTo>
                <a:lnTo>
                  <a:pt x="2519" y="2612"/>
                </a:lnTo>
                <a:lnTo>
                  <a:pt x="2479" y="2628"/>
                </a:lnTo>
                <a:lnTo>
                  <a:pt x="2479" y="2628"/>
                </a:lnTo>
                <a:lnTo>
                  <a:pt x="2464" y="2634"/>
                </a:lnTo>
                <a:lnTo>
                  <a:pt x="2450" y="2643"/>
                </a:lnTo>
                <a:lnTo>
                  <a:pt x="2437" y="2651"/>
                </a:lnTo>
                <a:lnTo>
                  <a:pt x="2425" y="2660"/>
                </a:lnTo>
                <a:lnTo>
                  <a:pt x="2414" y="2669"/>
                </a:lnTo>
                <a:lnTo>
                  <a:pt x="2405" y="2679"/>
                </a:lnTo>
                <a:lnTo>
                  <a:pt x="2397" y="2690"/>
                </a:lnTo>
                <a:lnTo>
                  <a:pt x="2390" y="2702"/>
                </a:lnTo>
                <a:lnTo>
                  <a:pt x="2385" y="2714"/>
                </a:lnTo>
                <a:lnTo>
                  <a:pt x="2381" y="2727"/>
                </a:lnTo>
                <a:lnTo>
                  <a:pt x="2378" y="2741"/>
                </a:lnTo>
                <a:lnTo>
                  <a:pt x="2375" y="2755"/>
                </a:lnTo>
                <a:lnTo>
                  <a:pt x="2375" y="2770"/>
                </a:lnTo>
                <a:lnTo>
                  <a:pt x="2375" y="2785"/>
                </a:lnTo>
                <a:lnTo>
                  <a:pt x="2375" y="2801"/>
                </a:lnTo>
                <a:lnTo>
                  <a:pt x="2378" y="2819"/>
                </a:lnTo>
                <a:lnTo>
                  <a:pt x="2378" y="2819"/>
                </a:lnTo>
                <a:lnTo>
                  <a:pt x="2384" y="2857"/>
                </a:lnTo>
                <a:lnTo>
                  <a:pt x="2391" y="2893"/>
                </a:lnTo>
                <a:lnTo>
                  <a:pt x="2399" y="2931"/>
                </a:lnTo>
                <a:lnTo>
                  <a:pt x="2410" y="2967"/>
                </a:lnTo>
                <a:lnTo>
                  <a:pt x="2431" y="3041"/>
                </a:lnTo>
                <a:lnTo>
                  <a:pt x="2452" y="3113"/>
                </a:lnTo>
                <a:lnTo>
                  <a:pt x="2452" y="3113"/>
                </a:lnTo>
                <a:lnTo>
                  <a:pt x="2488" y="3230"/>
                </a:lnTo>
                <a:lnTo>
                  <a:pt x="2524" y="3348"/>
                </a:lnTo>
                <a:lnTo>
                  <a:pt x="2540" y="3406"/>
                </a:lnTo>
                <a:lnTo>
                  <a:pt x="2556" y="3465"/>
                </a:lnTo>
                <a:lnTo>
                  <a:pt x="2569" y="3525"/>
                </a:lnTo>
                <a:lnTo>
                  <a:pt x="2581" y="3585"/>
                </a:lnTo>
                <a:lnTo>
                  <a:pt x="2581" y="3585"/>
                </a:lnTo>
                <a:lnTo>
                  <a:pt x="2589" y="3628"/>
                </a:lnTo>
                <a:lnTo>
                  <a:pt x="2593" y="3670"/>
                </a:lnTo>
                <a:lnTo>
                  <a:pt x="2596" y="3713"/>
                </a:lnTo>
                <a:lnTo>
                  <a:pt x="2596" y="3756"/>
                </a:lnTo>
                <a:lnTo>
                  <a:pt x="2595" y="3798"/>
                </a:lnTo>
                <a:lnTo>
                  <a:pt x="2590" y="3840"/>
                </a:lnTo>
                <a:lnTo>
                  <a:pt x="2581" y="3882"/>
                </a:lnTo>
                <a:lnTo>
                  <a:pt x="2571" y="3924"/>
                </a:lnTo>
                <a:lnTo>
                  <a:pt x="2571" y="3924"/>
                </a:lnTo>
                <a:lnTo>
                  <a:pt x="2557" y="3962"/>
                </a:lnTo>
                <a:lnTo>
                  <a:pt x="2542" y="3998"/>
                </a:lnTo>
                <a:lnTo>
                  <a:pt x="2525" y="4033"/>
                </a:lnTo>
                <a:lnTo>
                  <a:pt x="2507" y="4064"/>
                </a:lnTo>
                <a:lnTo>
                  <a:pt x="2486" y="4094"/>
                </a:lnTo>
                <a:lnTo>
                  <a:pt x="2465" y="4123"/>
                </a:lnTo>
                <a:lnTo>
                  <a:pt x="2441" y="4148"/>
                </a:lnTo>
                <a:lnTo>
                  <a:pt x="2416" y="4174"/>
                </a:lnTo>
                <a:lnTo>
                  <a:pt x="2388" y="4197"/>
                </a:lnTo>
                <a:lnTo>
                  <a:pt x="2360" y="4218"/>
                </a:lnTo>
                <a:lnTo>
                  <a:pt x="2330" y="4237"/>
                </a:lnTo>
                <a:lnTo>
                  <a:pt x="2297" y="4255"/>
                </a:lnTo>
                <a:lnTo>
                  <a:pt x="2264" y="4272"/>
                </a:lnTo>
                <a:lnTo>
                  <a:pt x="2229" y="4285"/>
                </a:lnTo>
                <a:lnTo>
                  <a:pt x="2194" y="4299"/>
                </a:lnTo>
                <a:lnTo>
                  <a:pt x="2157" y="4311"/>
                </a:lnTo>
                <a:lnTo>
                  <a:pt x="2157" y="4311"/>
                </a:lnTo>
                <a:lnTo>
                  <a:pt x="2136" y="4317"/>
                </a:lnTo>
                <a:lnTo>
                  <a:pt x="2116" y="4318"/>
                </a:lnTo>
                <a:lnTo>
                  <a:pt x="2096" y="4320"/>
                </a:lnTo>
                <a:lnTo>
                  <a:pt x="2077" y="4318"/>
                </a:lnTo>
                <a:lnTo>
                  <a:pt x="2057" y="4314"/>
                </a:lnTo>
                <a:lnTo>
                  <a:pt x="2038" y="4308"/>
                </a:lnTo>
                <a:lnTo>
                  <a:pt x="2021" y="4302"/>
                </a:lnTo>
                <a:lnTo>
                  <a:pt x="2003" y="4291"/>
                </a:lnTo>
                <a:lnTo>
                  <a:pt x="1988" y="4281"/>
                </a:lnTo>
                <a:lnTo>
                  <a:pt x="1973" y="4269"/>
                </a:lnTo>
                <a:lnTo>
                  <a:pt x="1960" y="4255"/>
                </a:lnTo>
                <a:lnTo>
                  <a:pt x="1946" y="4239"/>
                </a:lnTo>
                <a:lnTo>
                  <a:pt x="1935" y="4222"/>
                </a:lnTo>
                <a:lnTo>
                  <a:pt x="1926" y="4204"/>
                </a:lnTo>
                <a:lnTo>
                  <a:pt x="1919" y="4186"/>
                </a:lnTo>
                <a:lnTo>
                  <a:pt x="1913" y="4165"/>
                </a:lnTo>
                <a:lnTo>
                  <a:pt x="1913" y="4165"/>
                </a:lnTo>
                <a:lnTo>
                  <a:pt x="1892" y="4063"/>
                </a:lnTo>
                <a:lnTo>
                  <a:pt x="1892" y="4063"/>
                </a:lnTo>
                <a:lnTo>
                  <a:pt x="1872" y="3969"/>
                </a:lnTo>
                <a:lnTo>
                  <a:pt x="1851" y="3877"/>
                </a:lnTo>
                <a:lnTo>
                  <a:pt x="1830" y="3786"/>
                </a:lnTo>
                <a:lnTo>
                  <a:pt x="1806" y="3694"/>
                </a:lnTo>
                <a:lnTo>
                  <a:pt x="1779" y="3602"/>
                </a:lnTo>
                <a:lnTo>
                  <a:pt x="1750" y="3513"/>
                </a:lnTo>
                <a:lnTo>
                  <a:pt x="1719" y="3423"/>
                </a:lnTo>
                <a:lnTo>
                  <a:pt x="1684" y="3334"/>
                </a:lnTo>
                <a:lnTo>
                  <a:pt x="1684" y="3334"/>
                </a:lnTo>
                <a:lnTo>
                  <a:pt x="1663" y="3283"/>
                </a:lnTo>
                <a:lnTo>
                  <a:pt x="1639" y="3233"/>
                </a:lnTo>
                <a:lnTo>
                  <a:pt x="1613" y="3184"/>
                </a:lnTo>
                <a:lnTo>
                  <a:pt x="1585" y="3137"/>
                </a:lnTo>
                <a:lnTo>
                  <a:pt x="1570" y="3114"/>
                </a:lnTo>
                <a:lnTo>
                  <a:pt x="1553" y="3092"/>
                </a:lnTo>
                <a:lnTo>
                  <a:pt x="1537" y="3069"/>
                </a:lnTo>
                <a:lnTo>
                  <a:pt x="1519" y="3048"/>
                </a:lnTo>
                <a:lnTo>
                  <a:pt x="1500" y="3027"/>
                </a:lnTo>
                <a:lnTo>
                  <a:pt x="1481" y="3006"/>
                </a:lnTo>
                <a:lnTo>
                  <a:pt x="1460" y="2986"/>
                </a:lnTo>
                <a:lnTo>
                  <a:pt x="1437" y="2967"/>
                </a:lnTo>
                <a:lnTo>
                  <a:pt x="1437" y="2967"/>
                </a:lnTo>
                <a:lnTo>
                  <a:pt x="1392" y="2926"/>
                </a:lnTo>
                <a:lnTo>
                  <a:pt x="1347" y="2886"/>
                </a:lnTo>
                <a:lnTo>
                  <a:pt x="1305" y="2842"/>
                </a:lnTo>
                <a:lnTo>
                  <a:pt x="1263" y="2798"/>
                </a:lnTo>
                <a:lnTo>
                  <a:pt x="1222" y="2753"/>
                </a:lnTo>
                <a:lnTo>
                  <a:pt x="1183" y="2706"/>
                </a:lnTo>
                <a:lnTo>
                  <a:pt x="1145" y="2660"/>
                </a:lnTo>
                <a:lnTo>
                  <a:pt x="1108" y="2612"/>
                </a:lnTo>
                <a:lnTo>
                  <a:pt x="1073" y="2563"/>
                </a:lnTo>
                <a:lnTo>
                  <a:pt x="1038" y="2514"/>
                </a:lnTo>
                <a:lnTo>
                  <a:pt x="1005" y="2463"/>
                </a:lnTo>
                <a:lnTo>
                  <a:pt x="972" y="2411"/>
                </a:lnTo>
                <a:lnTo>
                  <a:pt x="942" y="2359"/>
                </a:lnTo>
                <a:lnTo>
                  <a:pt x="911" y="2306"/>
                </a:lnTo>
                <a:lnTo>
                  <a:pt x="882" y="2253"/>
                </a:lnTo>
                <a:lnTo>
                  <a:pt x="853" y="2199"/>
                </a:lnTo>
                <a:lnTo>
                  <a:pt x="853" y="2199"/>
                </a:lnTo>
                <a:lnTo>
                  <a:pt x="840" y="2178"/>
                </a:lnTo>
                <a:lnTo>
                  <a:pt x="826" y="2158"/>
                </a:lnTo>
                <a:lnTo>
                  <a:pt x="810" y="2143"/>
                </a:lnTo>
                <a:lnTo>
                  <a:pt x="792" y="2130"/>
                </a:lnTo>
                <a:lnTo>
                  <a:pt x="774" y="2121"/>
                </a:lnTo>
                <a:lnTo>
                  <a:pt x="753" y="2113"/>
                </a:lnTo>
                <a:lnTo>
                  <a:pt x="730" y="2110"/>
                </a:lnTo>
                <a:lnTo>
                  <a:pt x="704" y="2109"/>
                </a:lnTo>
                <a:lnTo>
                  <a:pt x="704" y="2109"/>
                </a:lnTo>
                <a:lnTo>
                  <a:pt x="585" y="2112"/>
                </a:lnTo>
                <a:lnTo>
                  <a:pt x="525" y="2110"/>
                </a:lnTo>
                <a:lnTo>
                  <a:pt x="497" y="2109"/>
                </a:lnTo>
                <a:lnTo>
                  <a:pt x="467" y="2106"/>
                </a:lnTo>
                <a:lnTo>
                  <a:pt x="467" y="2106"/>
                </a:lnTo>
                <a:lnTo>
                  <a:pt x="442" y="2101"/>
                </a:lnTo>
                <a:lnTo>
                  <a:pt x="417" y="2097"/>
                </a:lnTo>
                <a:lnTo>
                  <a:pt x="393" y="2091"/>
                </a:lnTo>
                <a:lnTo>
                  <a:pt x="370" y="2083"/>
                </a:lnTo>
                <a:lnTo>
                  <a:pt x="346" y="2074"/>
                </a:lnTo>
                <a:lnTo>
                  <a:pt x="325" y="2065"/>
                </a:lnTo>
                <a:lnTo>
                  <a:pt x="303" y="2055"/>
                </a:lnTo>
                <a:lnTo>
                  <a:pt x="281" y="2044"/>
                </a:lnTo>
                <a:lnTo>
                  <a:pt x="260" y="2032"/>
                </a:lnTo>
                <a:lnTo>
                  <a:pt x="241" y="2019"/>
                </a:lnTo>
                <a:lnTo>
                  <a:pt x="221" y="2005"/>
                </a:lnTo>
                <a:lnTo>
                  <a:pt x="202" y="1990"/>
                </a:lnTo>
                <a:lnTo>
                  <a:pt x="184" y="1975"/>
                </a:lnTo>
                <a:lnTo>
                  <a:pt x="166" y="1958"/>
                </a:lnTo>
                <a:lnTo>
                  <a:pt x="149" y="1942"/>
                </a:lnTo>
                <a:lnTo>
                  <a:pt x="134" y="1925"/>
                </a:lnTo>
                <a:lnTo>
                  <a:pt x="117" y="1906"/>
                </a:lnTo>
                <a:lnTo>
                  <a:pt x="104" y="1888"/>
                </a:lnTo>
                <a:lnTo>
                  <a:pt x="90" y="1868"/>
                </a:lnTo>
                <a:lnTo>
                  <a:pt x="77" y="1847"/>
                </a:lnTo>
                <a:lnTo>
                  <a:pt x="66" y="1827"/>
                </a:lnTo>
                <a:lnTo>
                  <a:pt x="54" y="1805"/>
                </a:lnTo>
                <a:lnTo>
                  <a:pt x="45" y="1784"/>
                </a:lnTo>
                <a:lnTo>
                  <a:pt x="36" y="1761"/>
                </a:lnTo>
                <a:lnTo>
                  <a:pt x="27" y="1739"/>
                </a:lnTo>
                <a:lnTo>
                  <a:pt x="21" y="1716"/>
                </a:lnTo>
                <a:lnTo>
                  <a:pt x="15" y="1692"/>
                </a:lnTo>
                <a:lnTo>
                  <a:pt x="9" y="1668"/>
                </a:lnTo>
                <a:lnTo>
                  <a:pt x="6" y="1644"/>
                </a:lnTo>
                <a:lnTo>
                  <a:pt x="3" y="1618"/>
                </a:lnTo>
                <a:lnTo>
                  <a:pt x="2" y="1594"/>
                </a:lnTo>
                <a:lnTo>
                  <a:pt x="0" y="1568"/>
                </a:lnTo>
                <a:lnTo>
                  <a:pt x="0" y="1568"/>
                </a:lnTo>
                <a:lnTo>
                  <a:pt x="0" y="1123"/>
                </a:lnTo>
                <a:lnTo>
                  <a:pt x="0" y="1123"/>
                </a:lnTo>
                <a:lnTo>
                  <a:pt x="0" y="909"/>
                </a:lnTo>
                <a:lnTo>
                  <a:pt x="0" y="695"/>
                </a:lnTo>
                <a:lnTo>
                  <a:pt x="0" y="695"/>
                </a:lnTo>
                <a:close/>
                <a:moveTo>
                  <a:pt x="2125" y="2551"/>
                </a:moveTo>
                <a:lnTo>
                  <a:pt x="2125" y="2551"/>
                </a:lnTo>
                <a:lnTo>
                  <a:pt x="2096" y="2550"/>
                </a:lnTo>
                <a:lnTo>
                  <a:pt x="2068" y="2547"/>
                </a:lnTo>
                <a:lnTo>
                  <a:pt x="2039" y="2542"/>
                </a:lnTo>
                <a:lnTo>
                  <a:pt x="2014" y="2536"/>
                </a:lnTo>
                <a:lnTo>
                  <a:pt x="1988" y="2529"/>
                </a:lnTo>
                <a:lnTo>
                  <a:pt x="1964" y="2518"/>
                </a:lnTo>
                <a:lnTo>
                  <a:pt x="1940" y="2508"/>
                </a:lnTo>
                <a:lnTo>
                  <a:pt x="1917" y="2494"/>
                </a:lnTo>
                <a:lnTo>
                  <a:pt x="1896" y="2481"/>
                </a:lnTo>
                <a:lnTo>
                  <a:pt x="1877" y="2464"/>
                </a:lnTo>
                <a:lnTo>
                  <a:pt x="1857" y="2446"/>
                </a:lnTo>
                <a:lnTo>
                  <a:pt x="1841" y="2426"/>
                </a:lnTo>
                <a:lnTo>
                  <a:pt x="1824" y="2405"/>
                </a:lnTo>
                <a:lnTo>
                  <a:pt x="1808" y="2383"/>
                </a:lnTo>
                <a:lnTo>
                  <a:pt x="1794" y="2359"/>
                </a:lnTo>
                <a:lnTo>
                  <a:pt x="1780" y="2332"/>
                </a:lnTo>
                <a:lnTo>
                  <a:pt x="1780" y="2332"/>
                </a:lnTo>
                <a:lnTo>
                  <a:pt x="1770" y="2305"/>
                </a:lnTo>
                <a:lnTo>
                  <a:pt x="1761" y="2277"/>
                </a:lnTo>
                <a:lnTo>
                  <a:pt x="1753" y="2252"/>
                </a:lnTo>
                <a:lnTo>
                  <a:pt x="1749" y="2225"/>
                </a:lnTo>
                <a:lnTo>
                  <a:pt x="1746" y="2199"/>
                </a:lnTo>
                <a:lnTo>
                  <a:pt x="1744" y="2174"/>
                </a:lnTo>
                <a:lnTo>
                  <a:pt x="1746" y="2148"/>
                </a:lnTo>
                <a:lnTo>
                  <a:pt x="1749" y="2122"/>
                </a:lnTo>
                <a:lnTo>
                  <a:pt x="1755" y="2097"/>
                </a:lnTo>
                <a:lnTo>
                  <a:pt x="1761" y="2073"/>
                </a:lnTo>
                <a:lnTo>
                  <a:pt x="1770" y="2049"/>
                </a:lnTo>
                <a:lnTo>
                  <a:pt x="1780" y="2025"/>
                </a:lnTo>
                <a:lnTo>
                  <a:pt x="1794" y="2000"/>
                </a:lnTo>
                <a:lnTo>
                  <a:pt x="1808" y="1976"/>
                </a:lnTo>
                <a:lnTo>
                  <a:pt x="1824" y="1954"/>
                </a:lnTo>
                <a:lnTo>
                  <a:pt x="1844" y="1931"/>
                </a:lnTo>
                <a:lnTo>
                  <a:pt x="1844" y="1931"/>
                </a:lnTo>
                <a:lnTo>
                  <a:pt x="1850" y="1921"/>
                </a:lnTo>
                <a:lnTo>
                  <a:pt x="1853" y="1916"/>
                </a:lnTo>
                <a:lnTo>
                  <a:pt x="1853" y="1913"/>
                </a:lnTo>
                <a:lnTo>
                  <a:pt x="1851" y="1910"/>
                </a:lnTo>
                <a:lnTo>
                  <a:pt x="1848" y="1906"/>
                </a:lnTo>
                <a:lnTo>
                  <a:pt x="1839" y="1898"/>
                </a:lnTo>
                <a:lnTo>
                  <a:pt x="1839" y="1898"/>
                </a:lnTo>
                <a:lnTo>
                  <a:pt x="1818" y="1885"/>
                </a:lnTo>
                <a:lnTo>
                  <a:pt x="1798" y="1869"/>
                </a:lnTo>
                <a:lnTo>
                  <a:pt x="1780" y="1853"/>
                </a:lnTo>
                <a:lnTo>
                  <a:pt x="1764" y="1836"/>
                </a:lnTo>
                <a:lnTo>
                  <a:pt x="1749" y="1820"/>
                </a:lnTo>
                <a:lnTo>
                  <a:pt x="1734" y="1800"/>
                </a:lnTo>
                <a:lnTo>
                  <a:pt x="1722" y="1782"/>
                </a:lnTo>
                <a:lnTo>
                  <a:pt x="1710" y="1763"/>
                </a:lnTo>
                <a:lnTo>
                  <a:pt x="1699" y="1743"/>
                </a:lnTo>
                <a:lnTo>
                  <a:pt x="1690" y="1722"/>
                </a:lnTo>
                <a:lnTo>
                  <a:pt x="1683" y="1701"/>
                </a:lnTo>
                <a:lnTo>
                  <a:pt x="1677" y="1680"/>
                </a:lnTo>
                <a:lnTo>
                  <a:pt x="1671" y="1659"/>
                </a:lnTo>
                <a:lnTo>
                  <a:pt x="1668" y="1638"/>
                </a:lnTo>
                <a:lnTo>
                  <a:pt x="1665" y="1615"/>
                </a:lnTo>
                <a:lnTo>
                  <a:pt x="1663" y="1593"/>
                </a:lnTo>
                <a:lnTo>
                  <a:pt x="1665" y="1571"/>
                </a:lnTo>
                <a:lnTo>
                  <a:pt x="1666" y="1549"/>
                </a:lnTo>
                <a:lnTo>
                  <a:pt x="1668" y="1528"/>
                </a:lnTo>
                <a:lnTo>
                  <a:pt x="1672" y="1505"/>
                </a:lnTo>
                <a:lnTo>
                  <a:pt x="1678" y="1484"/>
                </a:lnTo>
                <a:lnTo>
                  <a:pt x="1684" y="1463"/>
                </a:lnTo>
                <a:lnTo>
                  <a:pt x="1693" y="1442"/>
                </a:lnTo>
                <a:lnTo>
                  <a:pt x="1702" y="1421"/>
                </a:lnTo>
                <a:lnTo>
                  <a:pt x="1713" y="1401"/>
                </a:lnTo>
                <a:lnTo>
                  <a:pt x="1725" y="1382"/>
                </a:lnTo>
                <a:lnTo>
                  <a:pt x="1738" y="1364"/>
                </a:lnTo>
                <a:lnTo>
                  <a:pt x="1753" y="1344"/>
                </a:lnTo>
                <a:lnTo>
                  <a:pt x="1768" y="1328"/>
                </a:lnTo>
                <a:lnTo>
                  <a:pt x="1786" y="1311"/>
                </a:lnTo>
                <a:lnTo>
                  <a:pt x="1805" y="1294"/>
                </a:lnTo>
                <a:lnTo>
                  <a:pt x="1824" y="1279"/>
                </a:lnTo>
                <a:lnTo>
                  <a:pt x="1824" y="1279"/>
                </a:lnTo>
                <a:lnTo>
                  <a:pt x="1835" y="1272"/>
                </a:lnTo>
                <a:lnTo>
                  <a:pt x="1838" y="1267"/>
                </a:lnTo>
                <a:lnTo>
                  <a:pt x="1838" y="1264"/>
                </a:lnTo>
                <a:lnTo>
                  <a:pt x="1838" y="1261"/>
                </a:lnTo>
                <a:lnTo>
                  <a:pt x="1836" y="1257"/>
                </a:lnTo>
                <a:lnTo>
                  <a:pt x="1829" y="1246"/>
                </a:lnTo>
                <a:lnTo>
                  <a:pt x="1829" y="1246"/>
                </a:lnTo>
                <a:lnTo>
                  <a:pt x="1814" y="1230"/>
                </a:lnTo>
                <a:lnTo>
                  <a:pt x="1798" y="1212"/>
                </a:lnTo>
                <a:lnTo>
                  <a:pt x="1786" y="1192"/>
                </a:lnTo>
                <a:lnTo>
                  <a:pt x="1774" y="1174"/>
                </a:lnTo>
                <a:lnTo>
                  <a:pt x="1764" y="1155"/>
                </a:lnTo>
                <a:lnTo>
                  <a:pt x="1755" y="1135"/>
                </a:lnTo>
                <a:lnTo>
                  <a:pt x="1747" y="1115"/>
                </a:lnTo>
                <a:lnTo>
                  <a:pt x="1740" y="1094"/>
                </a:lnTo>
                <a:lnTo>
                  <a:pt x="1734" y="1075"/>
                </a:lnTo>
                <a:lnTo>
                  <a:pt x="1731" y="1054"/>
                </a:lnTo>
                <a:lnTo>
                  <a:pt x="1726" y="1033"/>
                </a:lnTo>
                <a:lnTo>
                  <a:pt x="1725" y="1012"/>
                </a:lnTo>
                <a:lnTo>
                  <a:pt x="1725" y="992"/>
                </a:lnTo>
                <a:lnTo>
                  <a:pt x="1725" y="971"/>
                </a:lnTo>
                <a:lnTo>
                  <a:pt x="1726" y="950"/>
                </a:lnTo>
                <a:lnTo>
                  <a:pt x="1729" y="930"/>
                </a:lnTo>
                <a:lnTo>
                  <a:pt x="1732" y="909"/>
                </a:lnTo>
                <a:lnTo>
                  <a:pt x="1738" y="890"/>
                </a:lnTo>
                <a:lnTo>
                  <a:pt x="1744" y="870"/>
                </a:lnTo>
                <a:lnTo>
                  <a:pt x="1752" y="850"/>
                </a:lnTo>
                <a:lnTo>
                  <a:pt x="1759" y="831"/>
                </a:lnTo>
                <a:lnTo>
                  <a:pt x="1770" y="813"/>
                </a:lnTo>
                <a:lnTo>
                  <a:pt x="1780" y="795"/>
                </a:lnTo>
                <a:lnTo>
                  <a:pt x="1791" y="777"/>
                </a:lnTo>
                <a:lnTo>
                  <a:pt x="1805" y="760"/>
                </a:lnTo>
                <a:lnTo>
                  <a:pt x="1818" y="744"/>
                </a:lnTo>
                <a:lnTo>
                  <a:pt x="1833" y="727"/>
                </a:lnTo>
                <a:lnTo>
                  <a:pt x="1850" y="712"/>
                </a:lnTo>
                <a:lnTo>
                  <a:pt x="1866" y="698"/>
                </a:lnTo>
                <a:lnTo>
                  <a:pt x="1884" y="685"/>
                </a:lnTo>
                <a:lnTo>
                  <a:pt x="1904" y="673"/>
                </a:lnTo>
                <a:lnTo>
                  <a:pt x="1923" y="661"/>
                </a:lnTo>
                <a:lnTo>
                  <a:pt x="1923" y="661"/>
                </a:lnTo>
                <a:lnTo>
                  <a:pt x="1935" y="653"/>
                </a:lnTo>
                <a:lnTo>
                  <a:pt x="1938" y="650"/>
                </a:lnTo>
                <a:lnTo>
                  <a:pt x="1941" y="646"/>
                </a:lnTo>
                <a:lnTo>
                  <a:pt x="1941" y="643"/>
                </a:lnTo>
                <a:lnTo>
                  <a:pt x="1940" y="638"/>
                </a:lnTo>
                <a:lnTo>
                  <a:pt x="1937" y="632"/>
                </a:lnTo>
                <a:lnTo>
                  <a:pt x="1932" y="625"/>
                </a:lnTo>
                <a:lnTo>
                  <a:pt x="1932" y="625"/>
                </a:lnTo>
                <a:lnTo>
                  <a:pt x="1914" y="601"/>
                </a:lnTo>
                <a:lnTo>
                  <a:pt x="1899" y="575"/>
                </a:lnTo>
                <a:lnTo>
                  <a:pt x="1886" y="549"/>
                </a:lnTo>
                <a:lnTo>
                  <a:pt x="1874" y="522"/>
                </a:lnTo>
                <a:lnTo>
                  <a:pt x="1866" y="495"/>
                </a:lnTo>
                <a:lnTo>
                  <a:pt x="1859" y="467"/>
                </a:lnTo>
                <a:lnTo>
                  <a:pt x="1854" y="438"/>
                </a:lnTo>
                <a:lnTo>
                  <a:pt x="1853" y="409"/>
                </a:lnTo>
                <a:lnTo>
                  <a:pt x="1853" y="381"/>
                </a:lnTo>
                <a:lnTo>
                  <a:pt x="1856" y="354"/>
                </a:lnTo>
                <a:lnTo>
                  <a:pt x="1860" y="325"/>
                </a:lnTo>
                <a:lnTo>
                  <a:pt x="1868" y="297"/>
                </a:lnTo>
                <a:lnTo>
                  <a:pt x="1877" y="269"/>
                </a:lnTo>
                <a:lnTo>
                  <a:pt x="1889" y="242"/>
                </a:lnTo>
                <a:lnTo>
                  <a:pt x="1902" y="217"/>
                </a:lnTo>
                <a:lnTo>
                  <a:pt x="1919" y="191"/>
                </a:lnTo>
                <a:lnTo>
                  <a:pt x="1919" y="191"/>
                </a:lnTo>
                <a:lnTo>
                  <a:pt x="1928" y="178"/>
                </a:lnTo>
                <a:lnTo>
                  <a:pt x="1929" y="173"/>
                </a:lnTo>
                <a:lnTo>
                  <a:pt x="1928" y="170"/>
                </a:lnTo>
                <a:lnTo>
                  <a:pt x="1926" y="167"/>
                </a:lnTo>
                <a:lnTo>
                  <a:pt x="1922" y="164"/>
                </a:lnTo>
                <a:lnTo>
                  <a:pt x="1907" y="163"/>
                </a:lnTo>
                <a:lnTo>
                  <a:pt x="1907" y="163"/>
                </a:lnTo>
                <a:lnTo>
                  <a:pt x="1827" y="155"/>
                </a:lnTo>
                <a:lnTo>
                  <a:pt x="1747" y="148"/>
                </a:lnTo>
                <a:lnTo>
                  <a:pt x="1668" y="143"/>
                </a:lnTo>
                <a:lnTo>
                  <a:pt x="1588" y="138"/>
                </a:lnTo>
                <a:lnTo>
                  <a:pt x="1507" y="135"/>
                </a:lnTo>
                <a:lnTo>
                  <a:pt x="1427" y="135"/>
                </a:lnTo>
                <a:lnTo>
                  <a:pt x="1347" y="135"/>
                </a:lnTo>
                <a:lnTo>
                  <a:pt x="1267" y="138"/>
                </a:lnTo>
                <a:lnTo>
                  <a:pt x="1267" y="138"/>
                </a:lnTo>
                <a:lnTo>
                  <a:pt x="1212" y="141"/>
                </a:lnTo>
                <a:lnTo>
                  <a:pt x="1157" y="146"/>
                </a:lnTo>
                <a:lnTo>
                  <a:pt x="1103" y="151"/>
                </a:lnTo>
                <a:lnTo>
                  <a:pt x="1050" y="158"/>
                </a:lnTo>
                <a:lnTo>
                  <a:pt x="996" y="167"/>
                </a:lnTo>
                <a:lnTo>
                  <a:pt x="944" y="179"/>
                </a:lnTo>
                <a:lnTo>
                  <a:pt x="891" y="193"/>
                </a:lnTo>
                <a:lnTo>
                  <a:pt x="838" y="211"/>
                </a:lnTo>
                <a:lnTo>
                  <a:pt x="838" y="211"/>
                </a:lnTo>
                <a:lnTo>
                  <a:pt x="813" y="220"/>
                </a:lnTo>
                <a:lnTo>
                  <a:pt x="801" y="226"/>
                </a:lnTo>
                <a:lnTo>
                  <a:pt x="790" y="233"/>
                </a:lnTo>
                <a:lnTo>
                  <a:pt x="790" y="233"/>
                </a:lnTo>
                <a:lnTo>
                  <a:pt x="775" y="244"/>
                </a:lnTo>
                <a:lnTo>
                  <a:pt x="760" y="251"/>
                </a:lnTo>
                <a:lnTo>
                  <a:pt x="745" y="259"/>
                </a:lnTo>
                <a:lnTo>
                  <a:pt x="730" y="263"/>
                </a:lnTo>
                <a:lnTo>
                  <a:pt x="713" y="266"/>
                </a:lnTo>
                <a:lnTo>
                  <a:pt x="697" y="269"/>
                </a:lnTo>
                <a:lnTo>
                  <a:pt x="680" y="271"/>
                </a:lnTo>
                <a:lnTo>
                  <a:pt x="664" y="271"/>
                </a:lnTo>
                <a:lnTo>
                  <a:pt x="664" y="271"/>
                </a:lnTo>
                <a:lnTo>
                  <a:pt x="611" y="269"/>
                </a:lnTo>
                <a:lnTo>
                  <a:pt x="560" y="269"/>
                </a:lnTo>
                <a:lnTo>
                  <a:pt x="534" y="271"/>
                </a:lnTo>
                <a:lnTo>
                  <a:pt x="507" y="272"/>
                </a:lnTo>
                <a:lnTo>
                  <a:pt x="482" y="275"/>
                </a:lnTo>
                <a:lnTo>
                  <a:pt x="456" y="280"/>
                </a:lnTo>
                <a:lnTo>
                  <a:pt x="456" y="280"/>
                </a:lnTo>
                <a:lnTo>
                  <a:pt x="421" y="289"/>
                </a:lnTo>
                <a:lnTo>
                  <a:pt x="390" y="301"/>
                </a:lnTo>
                <a:lnTo>
                  <a:pt x="358" y="315"/>
                </a:lnTo>
                <a:lnTo>
                  <a:pt x="328" y="331"/>
                </a:lnTo>
                <a:lnTo>
                  <a:pt x="299" y="351"/>
                </a:lnTo>
                <a:lnTo>
                  <a:pt x="274" y="372"/>
                </a:lnTo>
                <a:lnTo>
                  <a:pt x="248" y="396"/>
                </a:lnTo>
                <a:lnTo>
                  <a:pt x="226" y="420"/>
                </a:lnTo>
                <a:lnTo>
                  <a:pt x="206" y="447"/>
                </a:lnTo>
                <a:lnTo>
                  <a:pt x="188" y="476"/>
                </a:lnTo>
                <a:lnTo>
                  <a:pt x="172" y="506"/>
                </a:lnTo>
                <a:lnTo>
                  <a:pt x="160" y="537"/>
                </a:lnTo>
                <a:lnTo>
                  <a:pt x="149" y="569"/>
                </a:lnTo>
                <a:lnTo>
                  <a:pt x="141" y="602"/>
                </a:lnTo>
                <a:lnTo>
                  <a:pt x="135" y="637"/>
                </a:lnTo>
                <a:lnTo>
                  <a:pt x="134" y="671"/>
                </a:lnTo>
                <a:lnTo>
                  <a:pt x="134" y="671"/>
                </a:lnTo>
                <a:lnTo>
                  <a:pt x="132" y="1123"/>
                </a:lnTo>
                <a:lnTo>
                  <a:pt x="134" y="1349"/>
                </a:lnTo>
                <a:lnTo>
                  <a:pt x="134" y="1574"/>
                </a:lnTo>
                <a:lnTo>
                  <a:pt x="134" y="1574"/>
                </a:lnTo>
                <a:lnTo>
                  <a:pt x="135" y="1596"/>
                </a:lnTo>
                <a:lnTo>
                  <a:pt x="137" y="1617"/>
                </a:lnTo>
                <a:lnTo>
                  <a:pt x="140" y="1636"/>
                </a:lnTo>
                <a:lnTo>
                  <a:pt x="143" y="1656"/>
                </a:lnTo>
                <a:lnTo>
                  <a:pt x="147" y="1675"/>
                </a:lnTo>
                <a:lnTo>
                  <a:pt x="154" y="1695"/>
                </a:lnTo>
                <a:lnTo>
                  <a:pt x="160" y="1713"/>
                </a:lnTo>
                <a:lnTo>
                  <a:pt x="167" y="1731"/>
                </a:lnTo>
                <a:lnTo>
                  <a:pt x="176" y="1749"/>
                </a:lnTo>
                <a:lnTo>
                  <a:pt x="185" y="1767"/>
                </a:lnTo>
                <a:lnTo>
                  <a:pt x="194" y="1784"/>
                </a:lnTo>
                <a:lnTo>
                  <a:pt x="206" y="1800"/>
                </a:lnTo>
                <a:lnTo>
                  <a:pt x="217" y="1815"/>
                </a:lnTo>
                <a:lnTo>
                  <a:pt x="229" y="1830"/>
                </a:lnTo>
                <a:lnTo>
                  <a:pt x="242" y="1845"/>
                </a:lnTo>
                <a:lnTo>
                  <a:pt x="256" y="1859"/>
                </a:lnTo>
                <a:lnTo>
                  <a:pt x="269" y="1873"/>
                </a:lnTo>
                <a:lnTo>
                  <a:pt x="284" y="1885"/>
                </a:lnTo>
                <a:lnTo>
                  <a:pt x="299" y="1897"/>
                </a:lnTo>
                <a:lnTo>
                  <a:pt x="316" y="1907"/>
                </a:lnTo>
                <a:lnTo>
                  <a:pt x="333" y="1918"/>
                </a:lnTo>
                <a:lnTo>
                  <a:pt x="349" y="1928"/>
                </a:lnTo>
                <a:lnTo>
                  <a:pt x="367" y="1936"/>
                </a:lnTo>
                <a:lnTo>
                  <a:pt x="385" y="1945"/>
                </a:lnTo>
                <a:lnTo>
                  <a:pt x="403" y="1952"/>
                </a:lnTo>
                <a:lnTo>
                  <a:pt x="423" y="1958"/>
                </a:lnTo>
                <a:lnTo>
                  <a:pt x="442" y="1963"/>
                </a:lnTo>
                <a:lnTo>
                  <a:pt x="462" y="1967"/>
                </a:lnTo>
                <a:lnTo>
                  <a:pt x="482" y="1972"/>
                </a:lnTo>
                <a:lnTo>
                  <a:pt x="501" y="1973"/>
                </a:lnTo>
                <a:lnTo>
                  <a:pt x="522" y="1975"/>
                </a:lnTo>
                <a:lnTo>
                  <a:pt x="543" y="1976"/>
                </a:lnTo>
                <a:lnTo>
                  <a:pt x="543" y="1976"/>
                </a:lnTo>
                <a:lnTo>
                  <a:pt x="597" y="1975"/>
                </a:lnTo>
                <a:lnTo>
                  <a:pt x="652" y="1975"/>
                </a:lnTo>
                <a:lnTo>
                  <a:pt x="706" y="1975"/>
                </a:lnTo>
                <a:lnTo>
                  <a:pt x="733" y="1976"/>
                </a:lnTo>
                <a:lnTo>
                  <a:pt x="760" y="1979"/>
                </a:lnTo>
                <a:lnTo>
                  <a:pt x="760" y="1979"/>
                </a:lnTo>
                <a:lnTo>
                  <a:pt x="777" y="1982"/>
                </a:lnTo>
                <a:lnTo>
                  <a:pt x="795" y="1985"/>
                </a:lnTo>
                <a:lnTo>
                  <a:pt x="811" y="1990"/>
                </a:lnTo>
                <a:lnTo>
                  <a:pt x="826" y="1996"/>
                </a:lnTo>
                <a:lnTo>
                  <a:pt x="841" y="2002"/>
                </a:lnTo>
                <a:lnTo>
                  <a:pt x="856" y="2009"/>
                </a:lnTo>
                <a:lnTo>
                  <a:pt x="870" y="2017"/>
                </a:lnTo>
                <a:lnTo>
                  <a:pt x="883" y="2026"/>
                </a:lnTo>
                <a:lnTo>
                  <a:pt x="895" y="2037"/>
                </a:lnTo>
                <a:lnTo>
                  <a:pt x="908" y="2047"/>
                </a:lnTo>
                <a:lnTo>
                  <a:pt x="918" y="2059"/>
                </a:lnTo>
                <a:lnTo>
                  <a:pt x="930" y="2071"/>
                </a:lnTo>
                <a:lnTo>
                  <a:pt x="939" y="2085"/>
                </a:lnTo>
                <a:lnTo>
                  <a:pt x="950" y="2098"/>
                </a:lnTo>
                <a:lnTo>
                  <a:pt x="968" y="2128"/>
                </a:lnTo>
                <a:lnTo>
                  <a:pt x="968" y="2128"/>
                </a:lnTo>
                <a:lnTo>
                  <a:pt x="1019" y="2225"/>
                </a:lnTo>
                <a:lnTo>
                  <a:pt x="1044" y="2273"/>
                </a:lnTo>
                <a:lnTo>
                  <a:pt x="1072" y="2320"/>
                </a:lnTo>
                <a:lnTo>
                  <a:pt x="1100" y="2366"/>
                </a:lnTo>
                <a:lnTo>
                  <a:pt x="1129" y="2411"/>
                </a:lnTo>
                <a:lnTo>
                  <a:pt x="1159" y="2457"/>
                </a:lnTo>
                <a:lnTo>
                  <a:pt x="1190" y="2502"/>
                </a:lnTo>
                <a:lnTo>
                  <a:pt x="1222" y="2545"/>
                </a:lnTo>
                <a:lnTo>
                  <a:pt x="1255" y="2587"/>
                </a:lnTo>
                <a:lnTo>
                  <a:pt x="1290" y="2630"/>
                </a:lnTo>
                <a:lnTo>
                  <a:pt x="1324" y="2670"/>
                </a:lnTo>
                <a:lnTo>
                  <a:pt x="1362" y="2709"/>
                </a:lnTo>
                <a:lnTo>
                  <a:pt x="1400" y="2749"/>
                </a:lnTo>
                <a:lnTo>
                  <a:pt x="1439" y="2786"/>
                </a:lnTo>
                <a:lnTo>
                  <a:pt x="1479" y="2822"/>
                </a:lnTo>
                <a:lnTo>
                  <a:pt x="1479" y="2822"/>
                </a:lnTo>
                <a:lnTo>
                  <a:pt x="1514" y="2852"/>
                </a:lnTo>
                <a:lnTo>
                  <a:pt x="1546" y="2883"/>
                </a:lnTo>
                <a:lnTo>
                  <a:pt x="1576" y="2916"/>
                </a:lnTo>
                <a:lnTo>
                  <a:pt x="1606" y="2947"/>
                </a:lnTo>
                <a:lnTo>
                  <a:pt x="1633" y="2982"/>
                </a:lnTo>
                <a:lnTo>
                  <a:pt x="1659" y="3015"/>
                </a:lnTo>
                <a:lnTo>
                  <a:pt x="1683" y="3051"/>
                </a:lnTo>
                <a:lnTo>
                  <a:pt x="1707" y="3087"/>
                </a:lnTo>
                <a:lnTo>
                  <a:pt x="1729" y="3123"/>
                </a:lnTo>
                <a:lnTo>
                  <a:pt x="1749" y="3161"/>
                </a:lnTo>
                <a:lnTo>
                  <a:pt x="1768" y="3199"/>
                </a:lnTo>
                <a:lnTo>
                  <a:pt x="1788" y="3238"/>
                </a:lnTo>
                <a:lnTo>
                  <a:pt x="1806" y="3277"/>
                </a:lnTo>
                <a:lnTo>
                  <a:pt x="1823" y="3318"/>
                </a:lnTo>
                <a:lnTo>
                  <a:pt x="1838" y="3358"/>
                </a:lnTo>
                <a:lnTo>
                  <a:pt x="1853" y="3399"/>
                </a:lnTo>
                <a:lnTo>
                  <a:pt x="1853" y="3399"/>
                </a:lnTo>
                <a:lnTo>
                  <a:pt x="1883" y="3488"/>
                </a:lnTo>
                <a:lnTo>
                  <a:pt x="1910" y="3576"/>
                </a:lnTo>
                <a:lnTo>
                  <a:pt x="1937" y="3665"/>
                </a:lnTo>
                <a:lnTo>
                  <a:pt x="1960" y="3754"/>
                </a:lnTo>
                <a:lnTo>
                  <a:pt x="1982" y="3844"/>
                </a:lnTo>
                <a:lnTo>
                  <a:pt x="2003" y="3935"/>
                </a:lnTo>
                <a:lnTo>
                  <a:pt x="2021" y="4026"/>
                </a:lnTo>
                <a:lnTo>
                  <a:pt x="2041" y="4117"/>
                </a:lnTo>
                <a:lnTo>
                  <a:pt x="2041" y="4117"/>
                </a:lnTo>
                <a:lnTo>
                  <a:pt x="2045" y="4138"/>
                </a:lnTo>
                <a:lnTo>
                  <a:pt x="2053" y="4154"/>
                </a:lnTo>
                <a:lnTo>
                  <a:pt x="2057" y="4162"/>
                </a:lnTo>
                <a:lnTo>
                  <a:pt x="2062" y="4168"/>
                </a:lnTo>
                <a:lnTo>
                  <a:pt x="2068" y="4172"/>
                </a:lnTo>
                <a:lnTo>
                  <a:pt x="2074" y="4177"/>
                </a:lnTo>
                <a:lnTo>
                  <a:pt x="2080" y="4180"/>
                </a:lnTo>
                <a:lnTo>
                  <a:pt x="2087" y="4183"/>
                </a:lnTo>
                <a:lnTo>
                  <a:pt x="2095" y="4185"/>
                </a:lnTo>
                <a:lnTo>
                  <a:pt x="2104" y="4185"/>
                </a:lnTo>
                <a:lnTo>
                  <a:pt x="2122" y="4183"/>
                </a:lnTo>
                <a:lnTo>
                  <a:pt x="2142" y="4177"/>
                </a:lnTo>
                <a:lnTo>
                  <a:pt x="2142" y="4177"/>
                </a:lnTo>
                <a:lnTo>
                  <a:pt x="2173" y="4165"/>
                </a:lnTo>
                <a:lnTo>
                  <a:pt x="2202" y="4151"/>
                </a:lnTo>
                <a:lnTo>
                  <a:pt x="2230" y="4138"/>
                </a:lnTo>
                <a:lnTo>
                  <a:pt x="2258" y="4123"/>
                </a:lnTo>
                <a:lnTo>
                  <a:pt x="2283" y="4106"/>
                </a:lnTo>
                <a:lnTo>
                  <a:pt x="2307" y="4088"/>
                </a:lnTo>
                <a:lnTo>
                  <a:pt x="2330" y="4069"/>
                </a:lnTo>
                <a:lnTo>
                  <a:pt x="2351" y="4048"/>
                </a:lnTo>
                <a:lnTo>
                  <a:pt x="2369" y="4025"/>
                </a:lnTo>
                <a:lnTo>
                  <a:pt x="2387" y="4002"/>
                </a:lnTo>
                <a:lnTo>
                  <a:pt x="2403" y="3977"/>
                </a:lnTo>
                <a:lnTo>
                  <a:pt x="2417" y="3950"/>
                </a:lnTo>
                <a:lnTo>
                  <a:pt x="2429" y="3921"/>
                </a:lnTo>
                <a:lnTo>
                  <a:pt x="2440" y="3891"/>
                </a:lnTo>
                <a:lnTo>
                  <a:pt x="2449" y="3859"/>
                </a:lnTo>
                <a:lnTo>
                  <a:pt x="2455" y="3826"/>
                </a:lnTo>
                <a:lnTo>
                  <a:pt x="2455" y="3826"/>
                </a:lnTo>
                <a:lnTo>
                  <a:pt x="2459" y="3790"/>
                </a:lnTo>
                <a:lnTo>
                  <a:pt x="2462" y="3754"/>
                </a:lnTo>
                <a:lnTo>
                  <a:pt x="2462" y="3718"/>
                </a:lnTo>
                <a:lnTo>
                  <a:pt x="2461" y="3682"/>
                </a:lnTo>
                <a:lnTo>
                  <a:pt x="2456" y="3647"/>
                </a:lnTo>
                <a:lnTo>
                  <a:pt x="2450" y="3611"/>
                </a:lnTo>
                <a:lnTo>
                  <a:pt x="2444" y="3575"/>
                </a:lnTo>
                <a:lnTo>
                  <a:pt x="2437" y="3540"/>
                </a:lnTo>
                <a:lnTo>
                  <a:pt x="2437" y="3540"/>
                </a:lnTo>
                <a:lnTo>
                  <a:pt x="2419" y="3473"/>
                </a:lnTo>
                <a:lnTo>
                  <a:pt x="2399" y="3405"/>
                </a:lnTo>
                <a:lnTo>
                  <a:pt x="2360" y="3269"/>
                </a:lnTo>
                <a:lnTo>
                  <a:pt x="2319" y="3135"/>
                </a:lnTo>
                <a:lnTo>
                  <a:pt x="2279" y="3000"/>
                </a:lnTo>
                <a:lnTo>
                  <a:pt x="2279" y="3000"/>
                </a:lnTo>
                <a:lnTo>
                  <a:pt x="2270" y="2962"/>
                </a:lnTo>
                <a:lnTo>
                  <a:pt x="2261" y="2926"/>
                </a:lnTo>
                <a:lnTo>
                  <a:pt x="2253" y="2889"/>
                </a:lnTo>
                <a:lnTo>
                  <a:pt x="2247" y="2851"/>
                </a:lnTo>
                <a:lnTo>
                  <a:pt x="2247" y="2851"/>
                </a:lnTo>
                <a:lnTo>
                  <a:pt x="2242" y="2809"/>
                </a:lnTo>
                <a:lnTo>
                  <a:pt x="2241" y="2788"/>
                </a:lnTo>
                <a:lnTo>
                  <a:pt x="2241" y="2768"/>
                </a:lnTo>
                <a:lnTo>
                  <a:pt x="2241" y="2749"/>
                </a:lnTo>
                <a:lnTo>
                  <a:pt x="2244" y="2729"/>
                </a:lnTo>
                <a:lnTo>
                  <a:pt x="2247" y="2709"/>
                </a:lnTo>
                <a:lnTo>
                  <a:pt x="2251" y="2690"/>
                </a:lnTo>
                <a:lnTo>
                  <a:pt x="2256" y="2672"/>
                </a:lnTo>
                <a:lnTo>
                  <a:pt x="2264" y="2654"/>
                </a:lnTo>
                <a:lnTo>
                  <a:pt x="2271" y="2636"/>
                </a:lnTo>
                <a:lnTo>
                  <a:pt x="2282" y="2618"/>
                </a:lnTo>
                <a:lnTo>
                  <a:pt x="2292" y="2601"/>
                </a:lnTo>
                <a:lnTo>
                  <a:pt x="2306" y="2584"/>
                </a:lnTo>
                <a:lnTo>
                  <a:pt x="2319" y="2568"/>
                </a:lnTo>
                <a:lnTo>
                  <a:pt x="2336" y="2551"/>
                </a:lnTo>
                <a:lnTo>
                  <a:pt x="2336" y="2551"/>
                </a:lnTo>
                <a:lnTo>
                  <a:pt x="2230" y="2551"/>
                </a:lnTo>
                <a:lnTo>
                  <a:pt x="2125" y="2551"/>
                </a:lnTo>
                <a:lnTo>
                  <a:pt x="2125" y="2551"/>
                </a:lnTo>
                <a:close/>
                <a:moveTo>
                  <a:pt x="2045" y="1361"/>
                </a:moveTo>
                <a:lnTo>
                  <a:pt x="2045" y="1361"/>
                </a:lnTo>
                <a:lnTo>
                  <a:pt x="2023" y="1362"/>
                </a:lnTo>
                <a:lnTo>
                  <a:pt x="2000" y="1365"/>
                </a:lnTo>
                <a:lnTo>
                  <a:pt x="1978" y="1370"/>
                </a:lnTo>
                <a:lnTo>
                  <a:pt x="1957" y="1376"/>
                </a:lnTo>
                <a:lnTo>
                  <a:pt x="1937" y="1385"/>
                </a:lnTo>
                <a:lnTo>
                  <a:pt x="1919" y="1394"/>
                </a:lnTo>
                <a:lnTo>
                  <a:pt x="1901" y="1406"/>
                </a:lnTo>
                <a:lnTo>
                  <a:pt x="1886" y="1419"/>
                </a:lnTo>
                <a:lnTo>
                  <a:pt x="1871" y="1433"/>
                </a:lnTo>
                <a:lnTo>
                  <a:pt x="1857" y="1450"/>
                </a:lnTo>
                <a:lnTo>
                  <a:pt x="1845" y="1466"/>
                </a:lnTo>
                <a:lnTo>
                  <a:pt x="1835" y="1484"/>
                </a:lnTo>
                <a:lnTo>
                  <a:pt x="1827" y="1504"/>
                </a:lnTo>
                <a:lnTo>
                  <a:pt x="1820" y="1523"/>
                </a:lnTo>
                <a:lnTo>
                  <a:pt x="1815" y="1544"/>
                </a:lnTo>
                <a:lnTo>
                  <a:pt x="1812" y="1565"/>
                </a:lnTo>
                <a:lnTo>
                  <a:pt x="1812" y="1565"/>
                </a:lnTo>
                <a:lnTo>
                  <a:pt x="1812" y="1591"/>
                </a:lnTo>
                <a:lnTo>
                  <a:pt x="1814" y="1614"/>
                </a:lnTo>
                <a:lnTo>
                  <a:pt x="1818" y="1636"/>
                </a:lnTo>
                <a:lnTo>
                  <a:pt x="1824" y="1659"/>
                </a:lnTo>
                <a:lnTo>
                  <a:pt x="1833" y="1680"/>
                </a:lnTo>
                <a:lnTo>
                  <a:pt x="1844" y="1699"/>
                </a:lnTo>
                <a:lnTo>
                  <a:pt x="1856" y="1719"/>
                </a:lnTo>
                <a:lnTo>
                  <a:pt x="1871" y="1736"/>
                </a:lnTo>
                <a:lnTo>
                  <a:pt x="1887" y="1751"/>
                </a:lnTo>
                <a:lnTo>
                  <a:pt x="1904" y="1766"/>
                </a:lnTo>
                <a:lnTo>
                  <a:pt x="1923" y="1778"/>
                </a:lnTo>
                <a:lnTo>
                  <a:pt x="1944" y="1788"/>
                </a:lnTo>
                <a:lnTo>
                  <a:pt x="1966" y="1796"/>
                </a:lnTo>
                <a:lnTo>
                  <a:pt x="1988" y="1802"/>
                </a:lnTo>
                <a:lnTo>
                  <a:pt x="2012" y="1806"/>
                </a:lnTo>
                <a:lnTo>
                  <a:pt x="2036" y="1806"/>
                </a:lnTo>
                <a:lnTo>
                  <a:pt x="2036" y="1806"/>
                </a:lnTo>
                <a:lnTo>
                  <a:pt x="3379" y="1806"/>
                </a:lnTo>
                <a:lnTo>
                  <a:pt x="3379" y="1806"/>
                </a:lnTo>
                <a:lnTo>
                  <a:pt x="3401" y="1806"/>
                </a:lnTo>
                <a:lnTo>
                  <a:pt x="3424" y="1803"/>
                </a:lnTo>
                <a:lnTo>
                  <a:pt x="3445" y="1797"/>
                </a:lnTo>
                <a:lnTo>
                  <a:pt x="3466" y="1791"/>
                </a:lnTo>
                <a:lnTo>
                  <a:pt x="3486" y="1782"/>
                </a:lnTo>
                <a:lnTo>
                  <a:pt x="3505" y="1772"/>
                </a:lnTo>
                <a:lnTo>
                  <a:pt x="3522" y="1760"/>
                </a:lnTo>
                <a:lnTo>
                  <a:pt x="3538" y="1745"/>
                </a:lnTo>
                <a:lnTo>
                  <a:pt x="3553" y="1731"/>
                </a:lnTo>
                <a:lnTo>
                  <a:pt x="3567" y="1714"/>
                </a:lnTo>
                <a:lnTo>
                  <a:pt x="3577" y="1696"/>
                </a:lnTo>
                <a:lnTo>
                  <a:pt x="3588" y="1678"/>
                </a:lnTo>
                <a:lnTo>
                  <a:pt x="3595" y="1659"/>
                </a:lnTo>
                <a:lnTo>
                  <a:pt x="3601" y="1638"/>
                </a:lnTo>
                <a:lnTo>
                  <a:pt x="3606" y="1617"/>
                </a:lnTo>
                <a:lnTo>
                  <a:pt x="3607" y="1596"/>
                </a:lnTo>
                <a:lnTo>
                  <a:pt x="3607" y="1596"/>
                </a:lnTo>
                <a:lnTo>
                  <a:pt x="3607" y="1571"/>
                </a:lnTo>
                <a:lnTo>
                  <a:pt x="3604" y="1549"/>
                </a:lnTo>
                <a:lnTo>
                  <a:pt x="3600" y="1526"/>
                </a:lnTo>
                <a:lnTo>
                  <a:pt x="3592" y="1505"/>
                </a:lnTo>
                <a:lnTo>
                  <a:pt x="3585" y="1484"/>
                </a:lnTo>
                <a:lnTo>
                  <a:pt x="3574" y="1466"/>
                </a:lnTo>
                <a:lnTo>
                  <a:pt x="3561" y="1448"/>
                </a:lnTo>
                <a:lnTo>
                  <a:pt x="3547" y="1431"/>
                </a:lnTo>
                <a:lnTo>
                  <a:pt x="3532" y="1416"/>
                </a:lnTo>
                <a:lnTo>
                  <a:pt x="3516" y="1403"/>
                </a:lnTo>
                <a:lnTo>
                  <a:pt x="3498" y="1392"/>
                </a:lnTo>
                <a:lnTo>
                  <a:pt x="3478" y="1382"/>
                </a:lnTo>
                <a:lnTo>
                  <a:pt x="3457" y="1374"/>
                </a:lnTo>
                <a:lnTo>
                  <a:pt x="3434" y="1367"/>
                </a:lnTo>
                <a:lnTo>
                  <a:pt x="3412" y="1364"/>
                </a:lnTo>
                <a:lnTo>
                  <a:pt x="3388" y="1361"/>
                </a:lnTo>
                <a:lnTo>
                  <a:pt x="3388" y="1361"/>
                </a:lnTo>
                <a:lnTo>
                  <a:pt x="3335" y="1361"/>
                </a:lnTo>
                <a:lnTo>
                  <a:pt x="3281" y="1359"/>
                </a:lnTo>
                <a:lnTo>
                  <a:pt x="3174" y="1361"/>
                </a:lnTo>
                <a:lnTo>
                  <a:pt x="3174" y="1361"/>
                </a:lnTo>
                <a:lnTo>
                  <a:pt x="2711" y="1361"/>
                </a:lnTo>
                <a:lnTo>
                  <a:pt x="2711" y="1361"/>
                </a:lnTo>
                <a:lnTo>
                  <a:pt x="2045" y="1361"/>
                </a:lnTo>
                <a:lnTo>
                  <a:pt x="2045" y="1361"/>
                </a:lnTo>
                <a:close/>
                <a:moveTo>
                  <a:pt x="2095" y="765"/>
                </a:moveTo>
                <a:lnTo>
                  <a:pt x="2095" y="765"/>
                </a:lnTo>
                <a:lnTo>
                  <a:pt x="2080" y="766"/>
                </a:lnTo>
                <a:lnTo>
                  <a:pt x="2065" y="768"/>
                </a:lnTo>
                <a:lnTo>
                  <a:pt x="2050" y="769"/>
                </a:lnTo>
                <a:lnTo>
                  <a:pt x="2035" y="774"/>
                </a:lnTo>
                <a:lnTo>
                  <a:pt x="2021" y="778"/>
                </a:lnTo>
                <a:lnTo>
                  <a:pt x="2008" y="783"/>
                </a:lnTo>
                <a:lnTo>
                  <a:pt x="1996" y="789"/>
                </a:lnTo>
                <a:lnTo>
                  <a:pt x="1982" y="796"/>
                </a:lnTo>
                <a:lnTo>
                  <a:pt x="1960" y="811"/>
                </a:lnTo>
                <a:lnTo>
                  <a:pt x="1938" y="829"/>
                </a:lnTo>
                <a:lnTo>
                  <a:pt x="1920" y="850"/>
                </a:lnTo>
                <a:lnTo>
                  <a:pt x="1904" y="873"/>
                </a:lnTo>
                <a:lnTo>
                  <a:pt x="1892" y="897"/>
                </a:lnTo>
                <a:lnTo>
                  <a:pt x="1881" y="923"/>
                </a:lnTo>
                <a:lnTo>
                  <a:pt x="1875" y="950"/>
                </a:lnTo>
                <a:lnTo>
                  <a:pt x="1872" y="978"/>
                </a:lnTo>
                <a:lnTo>
                  <a:pt x="1872" y="992"/>
                </a:lnTo>
                <a:lnTo>
                  <a:pt x="1872" y="1005"/>
                </a:lnTo>
                <a:lnTo>
                  <a:pt x="1874" y="1021"/>
                </a:lnTo>
                <a:lnTo>
                  <a:pt x="1877" y="1034"/>
                </a:lnTo>
                <a:lnTo>
                  <a:pt x="1880" y="1049"/>
                </a:lnTo>
                <a:lnTo>
                  <a:pt x="1884" y="1063"/>
                </a:lnTo>
                <a:lnTo>
                  <a:pt x="1890" y="1078"/>
                </a:lnTo>
                <a:lnTo>
                  <a:pt x="1898" y="1091"/>
                </a:lnTo>
                <a:lnTo>
                  <a:pt x="1898" y="1091"/>
                </a:lnTo>
                <a:lnTo>
                  <a:pt x="1905" y="1106"/>
                </a:lnTo>
                <a:lnTo>
                  <a:pt x="1914" y="1120"/>
                </a:lnTo>
                <a:lnTo>
                  <a:pt x="1923" y="1132"/>
                </a:lnTo>
                <a:lnTo>
                  <a:pt x="1932" y="1144"/>
                </a:lnTo>
                <a:lnTo>
                  <a:pt x="1943" y="1155"/>
                </a:lnTo>
                <a:lnTo>
                  <a:pt x="1955" y="1165"/>
                </a:lnTo>
                <a:lnTo>
                  <a:pt x="1967" y="1174"/>
                </a:lnTo>
                <a:lnTo>
                  <a:pt x="1979" y="1182"/>
                </a:lnTo>
                <a:lnTo>
                  <a:pt x="1991" y="1189"/>
                </a:lnTo>
                <a:lnTo>
                  <a:pt x="2005" y="1197"/>
                </a:lnTo>
                <a:lnTo>
                  <a:pt x="2018" y="1201"/>
                </a:lnTo>
                <a:lnTo>
                  <a:pt x="2033" y="1206"/>
                </a:lnTo>
                <a:lnTo>
                  <a:pt x="2048" y="1210"/>
                </a:lnTo>
                <a:lnTo>
                  <a:pt x="2063" y="1212"/>
                </a:lnTo>
                <a:lnTo>
                  <a:pt x="2080" y="1213"/>
                </a:lnTo>
                <a:lnTo>
                  <a:pt x="2096" y="1215"/>
                </a:lnTo>
                <a:lnTo>
                  <a:pt x="2096" y="1215"/>
                </a:lnTo>
                <a:lnTo>
                  <a:pt x="2649" y="1215"/>
                </a:lnTo>
                <a:lnTo>
                  <a:pt x="3201" y="1215"/>
                </a:lnTo>
                <a:lnTo>
                  <a:pt x="3201" y="1215"/>
                </a:lnTo>
                <a:lnTo>
                  <a:pt x="3225" y="1213"/>
                </a:lnTo>
                <a:lnTo>
                  <a:pt x="3248" y="1210"/>
                </a:lnTo>
                <a:lnTo>
                  <a:pt x="3270" y="1204"/>
                </a:lnTo>
                <a:lnTo>
                  <a:pt x="3291" y="1197"/>
                </a:lnTo>
                <a:lnTo>
                  <a:pt x="3313" y="1186"/>
                </a:lnTo>
                <a:lnTo>
                  <a:pt x="3331" y="1176"/>
                </a:lnTo>
                <a:lnTo>
                  <a:pt x="3349" y="1162"/>
                </a:lnTo>
                <a:lnTo>
                  <a:pt x="3365" y="1148"/>
                </a:lnTo>
                <a:lnTo>
                  <a:pt x="3380" y="1132"/>
                </a:lnTo>
                <a:lnTo>
                  <a:pt x="3392" y="1114"/>
                </a:lnTo>
                <a:lnTo>
                  <a:pt x="3404" y="1096"/>
                </a:lnTo>
                <a:lnTo>
                  <a:pt x="3413" y="1076"/>
                </a:lnTo>
                <a:lnTo>
                  <a:pt x="3421" y="1055"/>
                </a:lnTo>
                <a:lnTo>
                  <a:pt x="3427" y="1034"/>
                </a:lnTo>
                <a:lnTo>
                  <a:pt x="3430" y="1012"/>
                </a:lnTo>
                <a:lnTo>
                  <a:pt x="3430" y="989"/>
                </a:lnTo>
                <a:lnTo>
                  <a:pt x="3430" y="989"/>
                </a:lnTo>
                <a:lnTo>
                  <a:pt x="3428" y="965"/>
                </a:lnTo>
                <a:lnTo>
                  <a:pt x="3425" y="942"/>
                </a:lnTo>
                <a:lnTo>
                  <a:pt x="3419" y="921"/>
                </a:lnTo>
                <a:lnTo>
                  <a:pt x="3412" y="900"/>
                </a:lnTo>
                <a:lnTo>
                  <a:pt x="3401" y="881"/>
                </a:lnTo>
                <a:lnTo>
                  <a:pt x="3391" y="862"/>
                </a:lnTo>
                <a:lnTo>
                  <a:pt x="3377" y="844"/>
                </a:lnTo>
                <a:lnTo>
                  <a:pt x="3362" y="829"/>
                </a:lnTo>
                <a:lnTo>
                  <a:pt x="3346" y="814"/>
                </a:lnTo>
                <a:lnTo>
                  <a:pt x="3328" y="802"/>
                </a:lnTo>
                <a:lnTo>
                  <a:pt x="3308" y="792"/>
                </a:lnTo>
                <a:lnTo>
                  <a:pt x="3288" y="781"/>
                </a:lnTo>
                <a:lnTo>
                  <a:pt x="3266" y="774"/>
                </a:lnTo>
                <a:lnTo>
                  <a:pt x="3245" y="769"/>
                </a:lnTo>
                <a:lnTo>
                  <a:pt x="3221" y="766"/>
                </a:lnTo>
                <a:lnTo>
                  <a:pt x="3197" y="765"/>
                </a:lnTo>
                <a:lnTo>
                  <a:pt x="3197" y="765"/>
                </a:lnTo>
                <a:lnTo>
                  <a:pt x="2652" y="765"/>
                </a:lnTo>
                <a:lnTo>
                  <a:pt x="2652" y="765"/>
                </a:lnTo>
                <a:lnTo>
                  <a:pt x="2373" y="765"/>
                </a:lnTo>
                <a:lnTo>
                  <a:pt x="2095" y="765"/>
                </a:lnTo>
                <a:lnTo>
                  <a:pt x="2095" y="765"/>
                </a:lnTo>
                <a:close/>
                <a:moveTo>
                  <a:pt x="2119" y="1955"/>
                </a:moveTo>
                <a:lnTo>
                  <a:pt x="2119" y="1955"/>
                </a:lnTo>
                <a:lnTo>
                  <a:pt x="2102" y="1957"/>
                </a:lnTo>
                <a:lnTo>
                  <a:pt x="2084" y="1958"/>
                </a:lnTo>
                <a:lnTo>
                  <a:pt x="2068" y="1961"/>
                </a:lnTo>
                <a:lnTo>
                  <a:pt x="2053" y="1964"/>
                </a:lnTo>
                <a:lnTo>
                  <a:pt x="2036" y="1969"/>
                </a:lnTo>
                <a:lnTo>
                  <a:pt x="2023" y="1975"/>
                </a:lnTo>
                <a:lnTo>
                  <a:pt x="2008" y="1982"/>
                </a:lnTo>
                <a:lnTo>
                  <a:pt x="1994" y="1990"/>
                </a:lnTo>
                <a:lnTo>
                  <a:pt x="1982" y="1999"/>
                </a:lnTo>
                <a:lnTo>
                  <a:pt x="1970" y="2009"/>
                </a:lnTo>
                <a:lnTo>
                  <a:pt x="1960" y="2020"/>
                </a:lnTo>
                <a:lnTo>
                  <a:pt x="1949" y="2032"/>
                </a:lnTo>
                <a:lnTo>
                  <a:pt x="1938" y="2046"/>
                </a:lnTo>
                <a:lnTo>
                  <a:pt x="1929" y="2061"/>
                </a:lnTo>
                <a:lnTo>
                  <a:pt x="1922" y="2076"/>
                </a:lnTo>
                <a:lnTo>
                  <a:pt x="1914" y="2091"/>
                </a:lnTo>
                <a:lnTo>
                  <a:pt x="1914" y="2091"/>
                </a:lnTo>
                <a:lnTo>
                  <a:pt x="1907" y="2107"/>
                </a:lnTo>
                <a:lnTo>
                  <a:pt x="1902" y="2122"/>
                </a:lnTo>
                <a:lnTo>
                  <a:pt x="1898" y="2139"/>
                </a:lnTo>
                <a:lnTo>
                  <a:pt x="1895" y="2154"/>
                </a:lnTo>
                <a:lnTo>
                  <a:pt x="1893" y="2171"/>
                </a:lnTo>
                <a:lnTo>
                  <a:pt x="1893" y="2186"/>
                </a:lnTo>
                <a:lnTo>
                  <a:pt x="1895" y="2201"/>
                </a:lnTo>
                <a:lnTo>
                  <a:pt x="1896" y="2216"/>
                </a:lnTo>
                <a:lnTo>
                  <a:pt x="1899" y="2231"/>
                </a:lnTo>
                <a:lnTo>
                  <a:pt x="1904" y="2246"/>
                </a:lnTo>
                <a:lnTo>
                  <a:pt x="1908" y="2259"/>
                </a:lnTo>
                <a:lnTo>
                  <a:pt x="1916" y="2274"/>
                </a:lnTo>
                <a:lnTo>
                  <a:pt x="1923" y="2288"/>
                </a:lnTo>
                <a:lnTo>
                  <a:pt x="1932" y="2301"/>
                </a:lnTo>
                <a:lnTo>
                  <a:pt x="1941" y="2317"/>
                </a:lnTo>
                <a:lnTo>
                  <a:pt x="1953" y="2329"/>
                </a:lnTo>
                <a:lnTo>
                  <a:pt x="1953" y="2329"/>
                </a:lnTo>
                <a:lnTo>
                  <a:pt x="1970" y="2347"/>
                </a:lnTo>
                <a:lnTo>
                  <a:pt x="1987" y="2362"/>
                </a:lnTo>
                <a:lnTo>
                  <a:pt x="2006" y="2374"/>
                </a:lnTo>
                <a:lnTo>
                  <a:pt x="2026" y="2384"/>
                </a:lnTo>
                <a:lnTo>
                  <a:pt x="2047" y="2392"/>
                </a:lnTo>
                <a:lnTo>
                  <a:pt x="2068" y="2398"/>
                </a:lnTo>
                <a:lnTo>
                  <a:pt x="2090" y="2402"/>
                </a:lnTo>
                <a:lnTo>
                  <a:pt x="2115" y="2404"/>
                </a:lnTo>
                <a:lnTo>
                  <a:pt x="2115" y="2404"/>
                </a:lnTo>
                <a:lnTo>
                  <a:pt x="3228" y="2402"/>
                </a:lnTo>
                <a:lnTo>
                  <a:pt x="3228" y="2402"/>
                </a:lnTo>
                <a:lnTo>
                  <a:pt x="3251" y="2402"/>
                </a:lnTo>
                <a:lnTo>
                  <a:pt x="3273" y="2398"/>
                </a:lnTo>
                <a:lnTo>
                  <a:pt x="3294" y="2393"/>
                </a:lnTo>
                <a:lnTo>
                  <a:pt x="3316" y="2386"/>
                </a:lnTo>
                <a:lnTo>
                  <a:pt x="3335" y="2377"/>
                </a:lnTo>
                <a:lnTo>
                  <a:pt x="3353" y="2365"/>
                </a:lnTo>
                <a:lnTo>
                  <a:pt x="3371" y="2353"/>
                </a:lnTo>
                <a:lnTo>
                  <a:pt x="3386" y="2338"/>
                </a:lnTo>
                <a:lnTo>
                  <a:pt x="3401" y="2323"/>
                </a:lnTo>
                <a:lnTo>
                  <a:pt x="3413" y="2306"/>
                </a:lnTo>
                <a:lnTo>
                  <a:pt x="3424" y="2286"/>
                </a:lnTo>
                <a:lnTo>
                  <a:pt x="3434" y="2268"/>
                </a:lnTo>
                <a:lnTo>
                  <a:pt x="3442" y="2247"/>
                </a:lnTo>
                <a:lnTo>
                  <a:pt x="3446" y="2226"/>
                </a:lnTo>
                <a:lnTo>
                  <a:pt x="3451" y="2204"/>
                </a:lnTo>
                <a:lnTo>
                  <a:pt x="3451" y="2181"/>
                </a:lnTo>
                <a:lnTo>
                  <a:pt x="3451" y="2181"/>
                </a:lnTo>
                <a:lnTo>
                  <a:pt x="3451" y="2158"/>
                </a:lnTo>
                <a:lnTo>
                  <a:pt x="3446" y="2136"/>
                </a:lnTo>
                <a:lnTo>
                  <a:pt x="3442" y="2115"/>
                </a:lnTo>
                <a:lnTo>
                  <a:pt x="3434" y="2094"/>
                </a:lnTo>
                <a:lnTo>
                  <a:pt x="3425" y="2074"/>
                </a:lnTo>
                <a:lnTo>
                  <a:pt x="3415" y="2055"/>
                </a:lnTo>
                <a:lnTo>
                  <a:pt x="3401" y="2038"/>
                </a:lnTo>
                <a:lnTo>
                  <a:pt x="3388" y="2022"/>
                </a:lnTo>
                <a:lnTo>
                  <a:pt x="3373" y="2008"/>
                </a:lnTo>
                <a:lnTo>
                  <a:pt x="3355" y="1994"/>
                </a:lnTo>
                <a:lnTo>
                  <a:pt x="3337" y="1982"/>
                </a:lnTo>
                <a:lnTo>
                  <a:pt x="3317" y="1973"/>
                </a:lnTo>
                <a:lnTo>
                  <a:pt x="3297" y="1966"/>
                </a:lnTo>
                <a:lnTo>
                  <a:pt x="3276" y="1960"/>
                </a:lnTo>
                <a:lnTo>
                  <a:pt x="3254" y="1957"/>
                </a:lnTo>
                <a:lnTo>
                  <a:pt x="3230" y="1955"/>
                </a:lnTo>
                <a:lnTo>
                  <a:pt x="3230" y="1955"/>
                </a:lnTo>
                <a:lnTo>
                  <a:pt x="2951" y="1955"/>
                </a:lnTo>
                <a:lnTo>
                  <a:pt x="2673" y="1955"/>
                </a:lnTo>
                <a:lnTo>
                  <a:pt x="2673" y="1955"/>
                </a:lnTo>
                <a:lnTo>
                  <a:pt x="2396" y="1955"/>
                </a:lnTo>
                <a:lnTo>
                  <a:pt x="2119" y="1955"/>
                </a:lnTo>
                <a:lnTo>
                  <a:pt x="2119" y="1955"/>
                </a:lnTo>
                <a:close/>
                <a:moveTo>
                  <a:pt x="2226" y="182"/>
                </a:moveTo>
                <a:lnTo>
                  <a:pt x="2226" y="182"/>
                </a:lnTo>
                <a:lnTo>
                  <a:pt x="2203" y="182"/>
                </a:lnTo>
                <a:lnTo>
                  <a:pt x="2181" y="185"/>
                </a:lnTo>
                <a:lnTo>
                  <a:pt x="2158" y="191"/>
                </a:lnTo>
                <a:lnTo>
                  <a:pt x="2137" y="199"/>
                </a:lnTo>
                <a:lnTo>
                  <a:pt x="2118" y="208"/>
                </a:lnTo>
                <a:lnTo>
                  <a:pt x="2099" y="218"/>
                </a:lnTo>
                <a:lnTo>
                  <a:pt x="2081" y="230"/>
                </a:lnTo>
                <a:lnTo>
                  <a:pt x="2066" y="244"/>
                </a:lnTo>
                <a:lnTo>
                  <a:pt x="2051" y="260"/>
                </a:lnTo>
                <a:lnTo>
                  <a:pt x="2039" y="277"/>
                </a:lnTo>
                <a:lnTo>
                  <a:pt x="2027" y="295"/>
                </a:lnTo>
                <a:lnTo>
                  <a:pt x="2018" y="313"/>
                </a:lnTo>
                <a:lnTo>
                  <a:pt x="2011" y="334"/>
                </a:lnTo>
                <a:lnTo>
                  <a:pt x="2005" y="355"/>
                </a:lnTo>
                <a:lnTo>
                  <a:pt x="2002" y="376"/>
                </a:lnTo>
                <a:lnTo>
                  <a:pt x="2000" y="399"/>
                </a:lnTo>
                <a:lnTo>
                  <a:pt x="2000" y="399"/>
                </a:lnTo>
                <a:lnTo>
                  <a:pt x="2002" y="421"/>
                </a:lnTo>
                <a:lnTo>
                  <a:pt x="2005" y="443"/>
                </a:lnTo>
                <a:lnTo>
                  <a:pt x="2009" y="464"/>
                </a:lnTo>
                <a:lnTo>
                  <a:pt x="2017" y="485"/>
                </a:lnTo>
                <a:lnTo>
                  <a:pt x="2026" y="503"/>
                </a:lnTo>
                <a:lnTo>
                  <a:pt x="2038" y="521"/>
                </a:lnTo>
                <a:lnTo>
                  <a:pt x="2050" y="537"/>
                </a:lnTo>
                <a:lnTo>
                  <a:pt x="2065" y="554"/>
                </a:lnTo>
                <a:lnTo>
                  <a:pt x="2080" y="567"/>
                </a:lnTo>
                <a:lnTo>
                  <a:pt x="2098" y="580"/>
                </a:lnTo>
                <a:lnTo>
                  <a:pt x="2116" y="592"/>
                </a:lnTo>
                <a:lnTo>
                  <a:pt x="2136" y="601"/>
                </a:lnTo>
                <a:lnTo>
                  <a:pt x="2157" y="608"/>
                </a:lnTo>
                <a:lnTo>
                  <a:pt x="2179" y="613"/>
                </a:lnTo>
                <a:lnTo>
                  <a:pt x="2202" y="616"/>
                </a:lnTo>
                <a:lnTo>
                  <a:pt x="2224" y="617"/>
                </a:lnTo>
                <a:lnTo>
                  <a:pt x="2224" y="617"/>
                </a:lnTo>
                <a:lnTo>
                  <a:pt x="2586" y="617"/>
                </a:lnTo>
                <a:lnTo>
                  <a:pt x="2947" y="617"/>
                </a:lnTo>
                <a:lnTo>
                  <a:pt x="2947" y="617"/>
                </a:lnTo>
                <a:lnTo>
                  <a:pt x="2965" y="616"/>
                </a:lnTo>
                <a:lnTo>
                  <a:pt x="2983" y="614"/>
                </a:lnTo>
                <a:lnTo>
                  <a:pt x="2999" y="611"/>
                </a:lnTo>
                <a:lnTo>
                  <a:pt x="3016" y="607"/>
                </a:lnTo>
                <a:lnTo>
                  <a:pt x="3031" y="601"/>
                </a:lnTo>
                <a:lnTo>
                  <a:pt x="3046" y="595"/>
                </a:lnTo>
                <a:lnTo>
                  <a:pt x="3061" y="586"/>
                </a:lnTo>
                <a:lnTo>
                  <a:pt x="3075" y="578"/>
                </a:lnTo>
                <a:lnTo>
                  <a:pt x="3088" y="567"/>
                </a:lnTo>
                <a:lnTo>
                  <a:pt x="3100" y="557"/>
                </a:lnTo>
                <a:lnTo>
                  <a:pt x="3111" y="545"/>
                </a:lnTo>
                <a:lnTo>
                  <a:pt x="3121" y="533"/>
                </a:lnTo>
                <a:lnTo>
                  <a:pt x="3132" y="519"/>
                </a:lnTo>
                <a:lnTo>
                  <a:pt x="3139" y="504"/>
                </a:lnTo>
                <a:lnTo>
                  <a:pt x="3147" y="489"/>
                </a:lnTo>
                <a:lnTo>
                  <a:pt x="3154" y="474"/>
                </a:lnTo>
                <a:lnTo>
                  <a:pt x="3154" y="474"/>
                </a:lnTo>
                <a:lnTo>
                  <a:pt x="3159" y="458"/>
                </a:lnTo>
                <a:lnTo>
                  <a:pt x="3164" y="441"/>
                </a:lnTo>
                <a:lnTo>
                  <a:pt x="3165" y="424"/>
                </a:lnTo>
                <a:lnTo>
                  <a:pt x="3167" y="408"/>
                </a:lnTo>
                <a:lnTo>
                  <a:pt x="3167" y="393"/>
                </a:lnTo>
                <a:lnTo>
                  <a:pt x="3165" y="376"/>
                </a:lnTo>
                <a:lnTo>
                  <a:pt x="3164" y="360"/>
                </a:lnTo>
                <a:lnTo>
                  <a:pt x="3159" y="343"/>
                </a:lnTo>
                <a:lnTo>
                  <a:pt x="3154" y="328"/>
                </a:lnTo>
                <a:lnTo>
                  <a:pt x="3148" y="313"/>
                </a:lnTo>
                <a:lnTo>
                  <a:pt x="3142" y="298"/>
                </a:lnTo>
                <a:lnTo>
                  <a:pt x="3133" y="284"/>
                </a:lnTo>
                <a:lnTo>
                  <a:pt x="3124" y="271"/>
                </a:lnTo>
                <a:lnTo>
                  <a:pt x="3114" y="257"/>
                </a:lnTo>
                <a:lnTo>
                  <a:pt x="3102" y="245"/>
                </a:lnTo>
                <a:lnTo>
                  <a:pt x="3090" y="233"/>
                </a:lnTo>
                <a:lnTo>
                  <a:pt x="3090" y="233"/>
                </a:lnTo>
                <a:lnTo>
                  <a:pt x="3073" y="221"/>
                </a:lnTo>
                <a:lnTo>
                  <a:pt x="3057" y="211"/>
                </a:lnTo>
                <a:lnTo>
                  <a:pt x="3039" y="202"/>
                </a:lnTo>
                <a:lnTo>
                  <a:pt x="3021" y="194"/>
                </a:lnTo>
                <a:lnTo>
                  <a:pt x="3002" y="188"/>
                </a:lnTo>
                <a:lnTo>
                  <a:pt x="2983" y="185"/>
                </a:lnTo>
                <a:lnTo>
                  <a:pt x="2963" y="182"/>
                </a:lnTo>
                <a:lnTo>
                  <a:pt x="2942" y="182"/>
                </a:lnTo>
                <a:lnTo>
                  <a:pt x="2942" y="182"/>
                </a:lnTo>
                <a:lnTo>
                  <a:pt x="2581" y="182"/>
                </a:lnTo>
                <a:lnTo>
                  <a:pt x="2581" y="182"/>
                </a:lnTo>
                <a:lnTo>
                  <a:pt x="2226" y="182"/>
                </a:lnTo>
                <a:lnTo>
                  <a:pt x="2226" y="182"/>
                </a:lnTo>
                <a:close/>
              </a:path>
            </a:pathLst>
          </a:custGeom>
          <a:solidFill>
            <a:srgbClr val="007C7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9336360" y="4288970"/>
            <a:ext cx="634461" cy="729343"/>
          </a:xfrm>
          <a:custGeom>
            <a:avLst/>
            <a:gdLst>
              <a:gd name="T0" fmla="*/ 284 w 3758"/>
              <a:gd name="T1" fmla="*/ 202 h 4320"/>
              <a:gd name="T2" fmla="*/ 706 w 3758"/>
              <a:gd name="T3" fmla="*/ 128 h 4320"/>
              <a:gd name="T4" fmla="*/ 1421 w 3758"/>
              <a:gd name="T5" fmla="*/ 0 h 4320"/>
              <a:gd name="T6" fmla="*/ 2242 w 3758"/>
              <a:gd name="T7" fmla="*/ 32 h 4320"/>
              <a:gd name="T8" fmla="*/ 3233 w 3758"/>
              <a:gd name="T9" fmla="*/ 166 h 4320"/>
              <a:gd name="T10" fmla="*/ 3291 w 3758"/>
              <a:gd name="T11" fmla="*/ 531 h 4320"/>
              <a:gd name="T12" fmla="*/ 3401 w 3758"/>
              <a:gd name="T13" fmla="*/ 668 h 4320"/>
              <a:gd name="T14" fmla="*/ 3582 w 3758"/>
              <a:gd name="T15" fmla="*/ 999 h 4320"/>
              <a:gd name="T16" fmla="*/ 3540 w 3758"/>
              <a:gd name="T17" fmla="*/ 1245 h 4320"/>
              <a:gd name="T18" fmla="*/ 3758 w 3758"/>
              <a:gd name="T19" fmla="*/ 1565 h 4320"/>
              <a:gd name="T20" fmla="*/ 3561 w 3758"/>
              <a:gd name="T21" fmla="*/ 1913 h 4320"/>
              <a:gd name="T22" fmla="*/ 3603 w 3758"/>
              <a:gd name="T23" fmla="*/ 2145 h 4320"/>
              <a:gd name="T24" fmla="*/ 3406 w 3758"/>
              <a:gd name="T25" fmla="*/ 2512 h 4320"/>
              <a:gd name="T26" fmla="*/ 2519 w 3758"/>
              <a:gd name="T27" fmla="*/ 2612 h 4320"/>
              <a:gd name="T28" fmla="*/ 2378 w 3758"/>
              <a:gd name="T29" fmla="*/ 2819 h 4320"/>
              <a:gd name="T30" fmla="*/ 2596 w 3758"/>
              <a:gd name="T31" fmla="*/ 3713 h 4320"/>
              <a:gd name="T32" fmla="*/ 2297 w 3758"/>
              <a:gd name="T33" fmla="*/ 4255 h 4320"/>
              <a:gd name="T34" fmla="*/ 1935 w 3758"/>
              <a:gd name="T35" fmla="*/ 4222 h 4320"/>
              <a:gd name="T36" fmla="*/ 1613 w 3758"/>
              <a:gd name="T37" fmla="*/ 3184 h 4320"/>
              <a:gd name="T38" fmla="*/ 1108 w 3758"/>
              <a:gd name="T39" fmla="*/ 2612 h 4320"/>
              <a:gd name="T40" fmla="*/ 704 w 3758"/>
              <a:gd name="T41" fmla="*/ 2109 h 4320"/>
              <a:gd name="T42" fmla="*/ 184 w 3758"/>
              <a:gd name="T43" fmla="*/ 1975 h 4320"/>
              <a:gd name="T44" fmla="*/ 2 w 3758"/>
              <a:gd name="T45" fmla="*/ 1594 h 4320"/>
              <a:gd name="T46" fmla="*/ 1896 w 3758"/>
              <a:gd name="T47" fmla="*/ 2481 h 4320"/>
              <a:gd name="T48" fmla="*/ 1761 w 3758"/>
              <a:gd name="T49" fmla="*/ 2073 h 4320"/>
              <a:gd name="T50" fmla="*/ 1764 w 3758"/>
              <a:gd name="T51" fmla="*/ 1836 h 4320"/>
              <a:gd name="T52" fmla="*/ 1684 w 3758"/>
              <a:gd name="T53" fmla="*/ 1463 h 4320"/>
              <a:gd name="T54" fmla="*/ 1829 w 3758"/>
              <a:gd name="T55" fmla="*/ 1246 h 4320"/>
              <a:gd name="T56" fmla="*/ 1738 w 3758"/>
              <a:gd name="T57" fmla="*/ 890 h 4320"/>
              <a:gd name="T58" fmla="*/ 1941 w 3758"/>
              <a:gd name="T59" fmla="*/ 646 h 4320"/>
              <a:gd name="T60" fmla="*/ 1877 w 3758"/>
              <a:gd name="T61" fmla="*/ 269 h 4320"/>
              <a:gd name="T62" fmla="*/ 1347 w 3758"/>
              <a:gd name="T63" fmla="*/ 135 h 4320"/>
              <a:gd name="T64" fmla="*/ 745 w 3758"/>
              <a:gd name="T65" fmla="*/ 259 h 4320"/>
              <a:gd name="T66" fmla="*/ 299 w 3758"/>
              <a:gd name="T67" fmla="*/ 351 h 4320"/>
              <a:gd name="T68" fmla="*/ 137 w 3758"/>
              <a:gd name="T69" fmla="*/ 1617 h 4320"/>
              <a:gd name="T70" fmla="*/ 316 w 3758"/>
              <a:gd name="T71" fmla="*/ 1907 h 4320"/>
              <a:gd name="T72" fmla="*/ 760 w 3758"/>
              <a:gd name="T73" fmla="*/ 1979 h 4320"/>
              <a:gd name="T74" fmla="*/ 1019 w 3758"/>
              <a:gd name="T75" fmla="*/ 2225 h 4320"/>
              <a:gd name="T76" fmla="*/ 1576 w 3758"/>
              <a:gd name="T77" fmla="*/ 2916 h 4320"/>
              <a:gd name="T78" fmla="*/ 1960 w 3758"/>
              <a:gd name="T79" fmla="*/ 3754 h 4320"/>
              <a:gd name="T80" fmla="*/ 2142 w 3758"/>
              <a:gd name="T81" fmla="*/ 4177 h 4320"/>
              <a:gd name="T82" fmla="*/ 2459 w 3758"/>
              <a:gd name="T83" fmla="*/ 3790 h 4320"/>
              <a:gd name="T84" fmla="*/ 2247 w 3758"/>
              <a:gd name="T85" fmla="*/ 2851 h 4320"/>
              <a:gd name="T86" fmla="*/ 2230 w 3758"/>
              <a:gd name="T87" fmla="*/ 2551 h 4320"/>
              <a:gd name="T88" fmla="*/ 1820 w 3758"/>
              <a:gd name="T89" fmla="*/ 1523 h 4320"/>
              <a:gd name="T90" fmla="*/ 2012 w 3758"/>
              <a:gd name="T91" fmla="*/ 1806 h 4320"/>
              <a:gd name="T92" fmla="*/ 3601 w 3758"/>
              <a:gd name="T93" fmla="*/ 1638 h 4320"/>
              <a:gd name="T94" fmla="*/ 3412 w 3758"/>
              <a:gd name="T95" fmla="*/ 1364 h 4320"/>
              <a:gd name="T96" fmla="*/ 2008 w 3758"/>
              <a:gd name="T97" fmla="*/ 783 h 4320"/>
              <a:gd name="T98" fmla="*/ 1898 w 3758"/>
              <a:gd name="T99" fmla="*/ 1091 h 4320"/>
              <a:gd name="T100" fmla="*/ 2096 w 3758"/>
              <a:gd name="T101" fmla="*/ 1215 h 4320"/>
              <a:gd name="T102" fmla="*/ 3430 w 3758"/>
              <a:gd name="T103" fmla="*/ 1012 h 4320"/>
              <a:gd name="T104" fmla="*/ 3197 w 3758"/>
              <a:gd name="T105" fmla="*/ 765 h 4320"/>
              <a:gd name="T106" fmla="*/ 1970 w 3758"/>
              <a:gd name="T107" fmla="*/ 2009 h 4320"/>
              <a:gd name="T108" fmla="*/ 1908 w 3758"/>
              <a:gd name="T109" fmla="*/ 2259 h 4320"/>
              <a:gd name="T110" fmla="*/ 3251 w 3758"/>
              <a:gd name="T111" fmla="*/ 2402 h 4320"/>
              <a:gd name="T112" fmla="*/ 3446 w 3758"/>
              <a:gd name="T113" fmla="*/ 2136 h 4320"/>
              <a:gd name="T114" fmla="*/ 2673 w 3758"/>
              <a:gd name="T115" fmla="*/ 1955 h 4320"/>
              <a:gd name="T116" fmla="*/ 2011 w 3758"/>
              <a:gd name="T117" fmla="*/ 334 h 4320"/>
              <a:gd name="T118" fmla="*/ 2179 w 3758"/>
              <a:gd name="T119" fmla="*/ 613 h 4320"/>
              <a:gd name="T120" fmla="*/ 3121 w 3758"/>
              <a:gd name="T121" fmla="*/ 533 h 4320"/>
              <a:gd name="T122" fmla="*/ 3124 w 3758"/>
              <a:gd name="T123" fmla="*/ 27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58" h="4320">
                <a:moveTo>
                  <a:pt x="0" y="695"/>
                </a:moveTo>
                <a:lnTo>
                  <a:pt x="0" y="695"/>
                </a:lnTo>
                <a:lnTo>
                  <a:pt x="2" y="650"/>
                </a:lnTo>
                <a:lnTo>
                  <a:pt x="6" y="605"/>
                </a:lnTo>
                <a:lnTo>
                  <a:pt x="14" y="561"/>
                </a:lnTo>
                <a:lnTo>
                  <a:pt x="24" y="518"/>
                </a:lnTo>
                <a:lnTo>
                  <a:pt x="24" y="518"/>
                </a:lnTo>
                <a:lnTo>
                  <a:pt x="36" y="483"/>
                </a:lnTo>
                <a:lnTo>
                  <a:pt x="50" y="449"/>
                </a:lnTo>
                <a:lnTo>
                  <a:pt x="68" y="415"/>
                </a:lnTo>
                <a:lnTo>
                  <a:pt x="87" y="382"/>
                </a:lnTo>
                <a:lnTo>
                  <a:pt x="110" y="352"/>
                </a:lnTo>
                <a:lnTo>
                  <a:pt x="134" y="322"/>
                </a:lnTo>
                <a:lnTo>
                  <a:pt x="161" y="294"/>
                </a:lnTo>
                <a:lnTo>
                  <a:pt x="190" y="268"/>
                </a:lnTo>
                <a:lnTo>
                  <a:pt x="220" y="244"/>
                </a:lnTo>
                <a:lnTo>
                  <a:pt x="251" y="221"/>
                </a:lnTo>
                <a:lnTo>
                  <a:pt x="284" y="202"/>
                </a:lnTo>
                <a:lnTo>
                  <a:pt x="318" y="185"/>
                </a:lnTo>
                <a:lnTo>
                  <a:pt x="354" y="170"/>
                </a:lnTo>
                <a:lnTo>
                  <a:pt x="388" y="158"/>
                </a:lnTo>
                <a:lnTo>
                  <a:pt x="424" y="149"/>
                </a:lnTo>
                <a:lnTo>
                  <a:pt x="462" y="143"/>
                </a:lnTo>
                <a:lnTo>
                  <a:pt x="462" y="143"/>
                </a:lnTo>
                <a:lnTo>
                  <a:pt x="486" y="140"/>
                </a:lnTo>
                <a:lnTo>
                  <a:pt x="512" y="138"/>
                </a:lnTo>
                <a:lnTo>
                  <a:pt x="563" y="137"/>
                </a:lnTo>
                <a:lnTo>
                  <a:pt x="614" y="137"/>
                </a:lnTo>
                <a:lnTo>
                  <a:pt x="665" y="137"/>
                </a:lnTo>
                <a:lnTo>
                  <a:pt x="665" y="137"/>
                </a:lnTo>
                <a:lnTo>
                  <a:pt x="676" y="137"/>
                </a:lnTo>
                <a:lnTo>
                  <a:pt x="686" y="135"/>
                </a:lnTo>
                <a:lnTo>
                  <a:pt x="697" y="134"/>
                </a:lnTo>
                <a:lnTo>
                  <a:pt x="701" y="131"/>
                </a:lnTo>
                <a:lnTo>
                  <a:pt x="706" y="128"/>
                </a:lnTo>
                <a:lnTo>
                  <a:pt x="706" y="128"/>
                </a:lnTo>
                <a:lnTo>
                  <a:pt x="719" y="117"/>
                </a:lnTo>
                <a:lnTo>
                  <a:pt x="733" y="110"/>
                </a:lnTo>
                <a:lnTo>
                  <a:pt x="748" y="101"/>
                </a:lnTo>
                <a:lnTo>
                  <a:pt x="763" y="95"/>
                </a:lnTo>
                <a:lnTo>
                  <a:pt x="793" y="83"/>
                </a:lnTo>
                <a:lnTo>
                  <a:pt x="825" y="72"/>
                </a:lnTo>
                <a:lnTo>
                  <a:pt x="825" y="72"/>
                </a:lnTo>
                <a:lnTo>
                  <a:pt x="856" y="63"/>
                </a:lnTo>
                <a:lnTo>
                  <a:pt x="886" y="54"/>
                </a:lnTo>
                <a:lnTo>
                  <a:pt x="950" y="39"/>
                </a:lnTo>
                <a:lnTo>
                  <a:pt x="1011" y="27"/>
                </a:lnTo>
                <a:lnTo>
                  <a:pt x="1075" y="18"/>
                </a:lnTo>
                <a:lnTo>
                  <a:pt x="1138" y="12"/>
                </a:lnTo>
                <a:lnTo>
                  <a:pt x="1202" y="8"/>
                </a:lnTo>
                <a:lnTo>
                  <a:pt x="1266" y="5"/>
                </a:lnTo>
                <a:lnTo>
                  <a:pt x="1329" y="2"/>
                </a:lnTo>
                <a:lnTo>
                  <a:pt x="1329" y="2"/>
                </a:lnTo>
                <a:lnTo>
                  <a:pt x="1421" y="0"/>
                </a:lnTo>
                <a:lnTo>
                  <a:pt x="1513" y="2"/>
                </a:lnTo>
                <a:lnTo>
                  <a:pt x="1603" y="5"/>
                </a:lnTo>
                <a:lnTo>
                  <a:pt x="1695" y="9"/>
                </a:lnTo>
                <a:lnTo>
                  <a:pt x="1786" y="17"/>
                </a:lnTo>
                <a:lnTo>
                  <a:pt x="1877" y="24"/>
                </a:lnTo>
                <a:lnTo>
                  <a:pt x="1967" y="35"/>
                </a:lnTo>
                <a:lnTo>
                  <a:pt x="2059" y="45"/>
                </a:lnTo>
                <a:lnTo>
                  <a:pt x="2059" y="45"/>
                </a:lnTo>
                <a:lnTo>
                  <a:pt x="2086" y="50"/>
                </a:lnTo>
                <a:lnTo>
                  <a:pt x="2101" y="50"/>
                </a:lnTo>
                <a:lnTo>
                  <a:pt x="2115" y="47"/>
                </a:lnTo>
                <a:lnTo>
                  <a:pt x="2115" y="47"/>
                </a:lnTo>
                <a:lnTo>
                  <a:pt x="2131" y="42"/>
                </a:lnTo>
                <a:lnTo>
                  <a:pt x="2146" y="38"/>
                </a:lnTo>
                <a:lnTo>
                  <a:pt x="2178" y="33"/>
                </a:lnTo>
                <a:lnTo>
                  <a:pt x="2211" y="32"/>
                </a:lnTo>
                <a:lnTo>
                  <a:pt x="2242" y="32"/>
                </a:lnTo>
                <a:lnTo>
                  <a:pt x="2242" y="32"/>
                </a:lnTo>
                <a:lnTo>
                  <a:pt x="2941" y="32"/>
                </a:lnTo>
                <a:lnTo>
                  <a:pt x="2941" y="32"/>
                </a:lnTo>
                <a:lnTo>
                  <a:pt x="2963" y="32"/>
                </a:lnTo>
                <a:lnTo>
                  <a:pt x="2984" y="33"/>
                </a:lnTo>
                <a:lnTo>
                  <a:pt x="3007" y="36"/>
                </a:lnTo>
                <a:lnTo>
                  <a:pt x="3028" y="41"/>
                </a:lnTo>
                <a:lnTo>
                  <a:pt x="3028" y="41"/>
                </a:lnTo>
                <a:lnTo>
                  <a:pt x="3051" y="47"/>
                </a:lnTo>
                <a:lnTo>
                  <a:pt x="3073" y="54"/>
                </a:lnTo>
                <a:lnTo>
                  <a:pt x="3094" y="62"/>
                </a:lnTo>
                <a:lnTo>
                  <a:pt x="3115" y="71"/>
                </a:lnTo>
                <a:lnTo>
                  <a:pt x="3135" y="81"/>
                </a:lnTo>
                <a:lnTo>
                  <a:pt x="3153" y="93"/>
                </a:lnTo>
                <a:lnTo>
                  <a:pt x="3171" y="107"/>
                </a:lnTo>
                <a:lnTo>
                  <a:pt x="3188" y="120"/>
                </a:lnTo>
                <a:lnTo>
                  <a:pt x="3204" y="134"/>
                </a:lnTo>
                <a:lnTo>
                  <a:pt x="3219" y="149"/>
                </a:lnTo>
                <a:lnTo>
                  <a:pt x="3233" y="166"/>
                </a:lnTo>
                <a:lnTo>
                  <a:pt x="3246" y="182"/>
                </a:lnTo>
                <a:lnTo>
                  <a:pt x="3258" y="200"/>
                </a:lnTo>
                <a:lnTo>
                  <a:pt x="3269" y="218"/>
                </a:lnTo>
                <a:lnTo>
                  <a:pt x="3279" y="236"/>
                </a:lnTo>
                <a:lnTo>
                  <a:pt x="3288" y="256"/>
                </a:lnTo>
                <a:lnTo>
                  <a:pt x="3296" y="275"/>
                </a:lnTo>
                <a:lnTo>
                  <a:pt x="3302" y="297"/>
                </a:lnTo>
                <a:lnTo>
                  <a:pt x="3308" y="316"/>
                </a:lnTo>
                <a:lnTo>
                  <a:pt x="3311" y="337"/>
                </a:lnTo>
                <a:lnTo>
                  <a:pt x="3314" y="358"/>
                </a:lnTo>
                <a:lnTo>
                  <a:pt x="3317" y="379"/>
                </a:lnTo>
                <a:lnTo>
                  <a:pt x="3317" y="402"/>
                </a:lnTo>
                <a:lnTo>
                  <a:pt x="3316" y="423"/>
                </a:lnTo>
                <a:lnTo>
                  <a:pt x="3314" y="444"/>
                </a:lnTo>
                <a:lnTo>
                  <a:pt x="3311" y="467"/>
                </a:lnTo>
                <a:lnTo>
                  <a:pt x="3305" y="488"/>
                </a:lnTo>
                <a:lnTo>
                  <a:pt x="3299" y="509"/>
                </a:lnTo>
                <a:lnTo>
                  <a:pt x="3291" y="531"/>
                </a:lnTo>
                <a:lnTo>
                  <a:pt x="3282" y="552"/>
                </a:lnTo>
                <a:lnTo>
                  <a:pt x="3273" y="573"/>
                </a:lnTo>
                <a:lnTo>
                  <a:pt x="3261" y="593"/>
                </a:lnTo>
                <a:lnTo>
                  <a:pt x="3261" y="593"/>
                </a:lnTo>
                <a:lnTo>
                  <a:pt x="3255" y="605"/>
                </a:lnTo>
                <a:lnTo>
                  <a:pt x="3254" y="610"/>
                </a:lnTo>
                <a:lnTo>
                  <a:pt x="3254" y="613"/>
                </a:lnTo>
                <a:lnTo>
                  <a:pt x="3255" y="616"/>
                </a:lnTo>
                <a:lnTo>
                  <a:pt x="3260" y="617"/>
                </a:lnTo>
                <a:lnTo>
                  <a:pt x="3272" y="622"/>
                </a:lnTo>
                <a:lnTo>
                  <a:pt x="3272" y="622"/>
                </a:lnTo>
                <a:lnTo>
                  <a:pt x="3293" y="625"/>
                </a:lnTo>
                <a:lnTo>
                  <a:pt x="3313" y="631"/>
                </a:lnTo>
                <a:lnTo>
                  <a:pt x="3331" y="637"/>
                </a:lnTo>
                <a:lnTo>
                  <a:pt x="3349" y="643"/>
                </a:lnTo>
                <a:lnTo>
                  <a:pt x="3367" y="650"/>
                </a:lnTo>
                <a:lnTo>
                  <a:pt x="3385" y="659"/>
                </a:lnTo>
                <a:lnTo>
                  <a:pt x="3401" y="668"/>
                </a:lnTo>
                <a:lnTo>
                  <a:pt x="3418" y="679"/>
                </a:lnTo>
                <a:lnTo>
                  <a:pt x="3433" y="689"/>
                </a:lnTo>
                <a:lnTo>
                  <a:pt x="3448" y="701"/>
                </a:lnTo>
                <a:lnTo>
                  <a:pt x="3462" y="715"/>
                </a:lnTo>
                <a:lnTo>
                  <a:pt x="3475" y="729"/>
                </a:lnTo>
                <a:lnTo>
                  <a:pt x="3489" y="742"/>
                </a:lnTo>
                <a:lnTo>
                  <a:pt x="3501" y="759"/>
                </a:lnTo>
                <a:lnTo>
                  <a:pt x="3513" y="775"/>
                </a:lnTo>
                <a:lnTo>
                  <a:pt x="3523" y="792"/>
                </a:lnTo>
                <a:lnTo>
                  <a:pt x="3523" y="792"/>
                </a:lnTo>
                <a:lnTo>
                  <a:pt x="3537" y="817"/>
                </a:lnTo>
                <a:lnTo>
                  <a:pt x="3550" y="844"/>
                </a:lnTo>
                <a:lnTo>
                  <a:pt x="3559" y="870"/>
                </a:lnTo>
                <a:lnTo>
                  <a:pt x="3568" y="896"/>
                </a:lnTo>
                <a:lnTo>
                  <a:pt x="3574" y="923"/>
                </a:lnTo>
                <a:lnTo>
                  <a:pt x="3579" y="948"/>
                </a:lnTo>
                <a:lnTo>
                  <a:pt x="3580" y="974"/>
                </a:lnTo>
                <a:lnTo>
                  <a:pt x="3582" y="999"/>
                </a:lnTo>
                <a:lnTo>
                  <a:pt x="3579" y="1027"/>
                </a:lnTo>
                <a:lnTo>
                  <a:pt x="3576" y="1052"/>
                </a:lnTo>
                <a:lnTo>
                  <a:pt x="3570" y="1078"/>
                </a:lnTo>
                <a:lnTo>
                  <a:pt x="3562" y="1103"/>
                </a:lnTo>
                <a:lnTo>
                  <a:pt x="3552" y="1129"/>
                </a:lnTo>
                <a:lnTo>
                  <a:pt x="3541" y="1155"/>
                </a:lnTo>
                <a:lnTo>
                  <a:pt x="3526" y="1180"/>
                </a:lnTo>
                <a:lnTo>
                  <a:pt x="3511" y="1206"/>
                </a:lnTo>
                <a:lnTo>
                  <a:pt x="3511" y="1206"/>
                </a:lnTo>
                <a:lnTo>
                  <a:pt x="3507" y="1212"/>
                </a:lnTo>
                <a:lnTo>
                  <a:pt x="3505" y="1218"/>
                </a:lnTo>
                <a:lnTo>
                  <a:pt x="3504" y="1222"/>
                </a:lnTo>
                <a:lnTo>
                  <a:pt x="3505" y="1227"/>
                </a:lnTo>
                <a:lnTo>
                  <a:pt x="3507" y="1230"/>
                </a:lnTo>
                <a:lnTo>
                  <a:pt x="3511" y="1233"/>
                </a:lnTo>
                <a:lnTo>
                  <a:pt x="3522" y="1237"/>
                </a:lnTo>
                <a:lnTo>
                  <a:pt x="3522" y="1237"/>
                </a:lnTo>
                <a:lnTo>
                  <a:pt x="3540" y="1245"/>
                </a:lnTo>
                <a:lnTo>
                  <a:pt x="3556" y="1252"/>
                </a:lnTo>
                <a:lnTo>
                  <a:pt x="3573" y="1261"/>
                </a:lnTo>
                <a:lnTo>
                  <a:pt x="3589" y="1272"/>
                </a:lnTo>
                <a:lnTo>
                  <a:pt x="3589" y="1272"/>
                </a:lnTo>
                <a:lnTo>
                  <a:pt x="3611" y="1288"/>
                </a:lnTo>
                <a:lnTo>
                  <a:pt x="3632" y="1305"/>
                </a:lnTo>
                <a:lnTo>
                  <a:pt x="3651" y="1323"/>
                </a:lnTo>
                <a:lnTo>
                  <a:pt x="3668" y="1341"/>
                </a:lnTo>
                <a:lnTo>
                  <a:pt x="3684" y="1361"/>
                </a:lnTo>
                <a:lnTo>
                  <a:pt x="3699" y="1380"/>
                </a:lnTo>
                <a:lnTo>
                  <a:pt x="3711" y="1401"/>
                </a:lnTo>
                <a:lnTo>
                  <a:pt x="3723" y="1422"/>
                </a:lnTo>
                <a:lnTo>
                  <a:pt x="3732" y="1445"/>
                </a:lnTo>
                <a:lnTo>
                  <a:pt x="3741" y="1468"/>
                </a:lnTo>
                <a:lnTo>
                  <a:pt x="3747" y="1492"/>
                </a:lnTo>
                <a:lnTo>
                  <a:pt x="3752" y="1516"/>
                </a:lnTo>
                <a:lnTo>
                  <a:pt x="3756" y="1540"/>
                </a:lnTo>
                <a:lnTo>
                  <a:pt x="3758" y="1565"/>
                </a:lnTo>
                <a:lnTo>
                  <a:pt x="3758" y="1593"/>
                </a:lnTo>
                <a:lnTo>
                  <a:pt x="3756" y="1620"/>
                </a:lnTo>
                <a:lnTo>
                  <a:pt x="3756" y="1620"/>
                </a:lnTo>
                <a:lnTo>
                  <a:pt x="3752" y="1645"/>
                </a:lnTo>
                <a:lnTo>
                  <a:pt x="3747" y="1671"/>
                </a:lnTo>
                <a:lnTo>
                  <a:pt x="3741" y="1695"/>
                </a:lnTo>
                <a:lnTo>
                  <a:pt x="3734" y="1719"/>
                </a:lnTo>
                <a:lnTo>
                  <a:pt x="3725" y="1742"/>
                </a:lnTo>
                <a:lnTo>
                  <a:pt x="3714" y="1763"/>
                </a:lnTo>
                <a:lnTo>
                  <a:pt x="3702" y="1782"/>
                </a:lnTo>
                <a:lnTo>
                  <a:pt x="3690" y="1802"/>
                </a:lnTo>
                <a:lnTo>
                  <a:pt x="3675" y="1821"/>
                </a:lnTo>
                <a:lnTo>
                  <a:pt x="3659" y="1839"/>
                </a:lnTo>
                <a:lnTo>
                  <a:pt x="3642" y="1856"/>
                </a:lnTo>
                <a:lnTo>
                  <a:pt x="3624" y="1871"/>
                </a:lnTo>
                <a:lnTo>
                  <a:pt x="3604" y="1886"/>
                </a:lnTo>
                <a:lnTo>
                  <a:pt x="3583" y="1900"/>
                </a:lnTo>
                <a:lnTo>
                  <a:pt x="3561" y="1913"/>
                </a:lnTo>
                <a:lnTo>
                  <a:pt x="3537" y="1925"/>
                </a:lnTo>
                <a:lnTo>
                  <a:pt x="3537" y="1925"/>
                </a:lnTo>
                <a:lnTo>
                  <a:pt x="3526" y="1930"/>
                </a:lnTo>
                <a:lnTo>
                  <a:pt x="3523" y="1933"/>
                </a:lnTo>
                <a:lnTo>
                  <a:pt x="3520" y="1936"/>
                </a:lnTo>
                <a:lnTo>
                  <a:pt x="3520" y="1939"/>
                </a:lnTo>
                <a:lnTo>
                  <a:pt x="3520" y="1943"/>
                </a:lnTo>
                <a:lnTo>
                  <a:pt x="3523" y="1949"/>
                </a:lnTo>
                <a:lnTo>
                  <a:pt x="3528" y="1955"/>
                </a:lnTo>
                <a:lnTo>
                  <a:pt x="3528" y="1955"/>
                </a:lnTo>
                <a:lnTo>
                  <a:pt x="3543" y="1978"/>
                </a:lnTo>
                <a:lnTo>
                  <a:pt x="3556" y="2002"/>
                </a:lnTo>
                <a:lnTo>
                  <a:pt x="3568" y="2025"/>
                </a:lnTo>
                <a:lnTo>
                  <a:pt x="3579" y="2049"/>
                </a:lnTo>
                <a:lnTo>
                  <a:pt x="3588" y="2073"/>
                </a:lnTo>
                <a:lnTo>
                  <a:pt x="3594" y="2097"/>
                </a:lnTo>
                <a:lnTo>
                  <a:pt x="3600" y="2121"/>
                </a:lnTo>
                <a:lnTo>
                  <a:pt x="3603" y="2145"/>
                </a:lnTo>
                <a:lnTo>
                  <a:pt x="3604" y="2171"/>
                </a:lnTo>
                <a:lnTo>
                  <a:pt x="3604" y="2195"/>
                </a:lnTo>
                <a:lnTo>
                  <a:pt x="3601" y="2219"/>
                </a:lnTo>
                <a:lnTo>
                  <a:pt x="3598" y="2244"/>
                </a:lnTo>
                <a:lnTo>
                  <a:pt x="3592" y="2270"/>
                </a:lnTo>
                <a:lnTo>
                  <a:pt x="3583" y="2294"/>
                </a:lnTo>
                <a:lnTo>
                  <a:pt x="3574" y="2320"/>
                </a:lnTo>
                <a:lnTo>
                  <a:pt x="3562" y="2345"/>
                </a:lnTo>
                <a:lnTo>
                  <a:pt x="3562" y="2345"/>
                </a:lnTo>
                <a:lnTo>
                  <a:pt x="3550" y="2369"/>
                </a:lnTo>
                <a:lnTo>
                  <a:pt x="3535" y="2392"/>
                </a:lnTo>
                <a:lnTo>
                  <a:pt x="3520" y="2414"/>
                </a:lnTo>
                <a:lnTo>
                  <a:pt x="3504" y="2434"/>
                </a:lnTo>
                <a:lnTo>
                  <a:pt x="3486" y="2454"/>
                </a:lnTo>
                <a:lnTo>
                  <a:pt x="3468" y="2470"/>
                </a:lnTo>
                <a:lnTo>
                  <a:pt x="3448" y="2485"/>
                </a:lnTo>
                <a:lnTo>
                  <a:pt x="3427" y="2499"/>
                </a:lnTo>
                <a:lnTo>
                  <a:pt x="3406" y="2512"/>
                </a:lnTo>
                <a:lnTo>
                  <a:pt x="3383" y="2523"/>
                </a:lnTo>
                <a:lnTo>
                  <a:pt x="3359" y="2532"/>
                </a:lnTo>
                <a:lnTo>
                  <a:pt x="3335" y="2539"/>
                </a:lnTo>
                <a:lnTo>
                  <a:pt x="3310" y="2545"/>
                </a:lnTo>
                <a:lnTo>
                  <a:pt x="3282" y="2550"/>
                </a:lnTo>
                <a:lnTo>
                  <a:pt x="3255" y="2551"/>
                </a:lnTo>
                <a:lnTo>
                  <a:pt x="3227" y="2553"/>
                </a:lnTo>
                <a:lnTo>
                  <a:pt x="3227" y="2553"/>
                </a:lnTo>
                <a:lnTo>
                  <a:pt x="3019" y="2554"/>
                </a:lnTo>
                <a:lnTo>
                  <a:pt x="2811" y="2553"/>
                </a:lnTo>
                <a:lnTo>
                  <a:pt x="2811" y="2553"/>
                </a:lnTo>
                <a:lnTo>
                  <a:pt x="2768" y="2554"/>
                </a:lnTo>
                <a:lnTo>
                  <a:pt x="2726" y="2559"/>
                </a:lnTo>
                <a:lnTo>
                  <a:pt x="2683" y="2565"/>
                </a:lnTo>
                <a:lnTo>
                  <a:pt x="2641" y="2574"/>
                </a:lnTo>
                <a:lnTo>
                  <a:pt x="2601" y="2584"/>
                </a:lnTo>
                <a:lnTo>
                  <a:pt x="2560" y="2597"/>
                </a:lnTo>
                <a:lnTo>
                  <a:pt x="2519" y="2612"/>
                </a:lnTo>
                <a:lnTo>
                  <a:pt x="2479" y="2628"/>
                </a:lnTo>
                <a:lnTo>
                  <a:pt x="2479" y="2628"/>
                </a:lnTo>
                <a:lnTo>
                  <a:pt x="2464" y="2634"/>
                </a:lnTo>
                <a:lnTo>
                  <a:pt x="2450" y="2643"/>
                </a:lnTo>
                <a:lnTo>
                  <a:pt x="2437" y="2651"/>
                </a:lnTo>
                <a:lnTo>
                  <a:pt x="2425" y="2660"/>
                </a:lnTo>
                <a:lnTo>
                  <a:pt x="2414" y="2669"/>
                </a:lnTo>
                <a:lnTo>
                  <a:pt x="2405" y="2679"/>
                </a:lnTo>
                <a:lnTo>
                  <a:pt x="2397" y="2690"/>
                </a:lnTo>
                <a:lnTo>
                  <a:pt x="2390" y="2702"/>
                </a:lnTo>
                <a:lnTo>
                  <a:pt x="2385" y="2714"/>
                </a:lnTo>
                <a:lnTo>
                  <a:pt x="2381" y="2727"/>
                </a:lnTo>
                <a:lnTo>
                  <a:pt x="2378" y="2741"/>
                </a:lnTo>
                <a:lnTo>
                  <a:pt x="2375" y="2755"/>
                </a:lnTo>
                <a:lnTo>
                  <a:pt x="2375" y="2770"/>
                </a:lnTo>
                <a:lnTo>
                  <a:pt x="2375" y="2785"/>
                </a:lnTo>
                <a:lnTo>
                  <a:pt x="2375" y="2801"/>
                </a:lnTo>
                <a:lnTo>
                  <a:pt x="2378" y="2819"/>
                </a:lnTo>
                <a:lnTo>
                  <a:pt x="2378" y="2819"/>
                </a:lnTo>
                <a:lnTo>
                  <a:pt x="2384" y="2857"/>
                </a:lnTo>
                <a:lnTo>
                  <a:pt x="2391" y="2893"/>
                </a:lnTo>
                <a:lnTo>
                  <a:pt x="2399" y="2931"/>
                </a:lnTo>
                <a:lnTo>
                  <a:pt x="2410" y="2967"/>
                </a:lnTo>
                <a:lnTo>
                  <a:pt x="2431" y="3041"/>
                </a:lnTo>
                <a:lnTo>
                  <a:pt x="2452" y="3113"/>
                </a:lnTo>
                <a:lnTo>
                  <a:pt x="2452" y="3113"/>
                </a:lnTo>
                <a:lnTo>
                  <a:pt x="2488" y="3230"/>
                </a:lnTo>
                <a:lnTo>
                  <a:pt x="2524" y="3348"/>
                </a:lnTo>
                <a:lnTo>
                  <a:pt x="2540" y="3406"/>
                </a:lnTo>
                <a:lnTo>
                  <a:pt x="2556" y="3465"/>
                </a:lnTo>
                <a:lnTo>
                  <a:pt x="2569" y="3525"/>
                </a:lnTo>
                <a:lnTo>
                  <a:pt x="2581" y="3585"/>
                </a:lnTo>
                <a:lnTo>
                  <a:pt x="2581" y="3585"/>
                </a:lnTo>
                <a:lnTo>
                  <a:pt x="2589" y="3628"/>
                </a:lnTo>
                <a:lnTo>
                  <a:pt x="2593" y="3670"/>
                </a:lnTo>
                <a:lnTo>
                  <a:pt x="2596" y="3713"/>
                </a:lnTo>
                <a:lnTo>
                  <a:pt x="2596" y="3756"/>
                </a:lnTo>
                <a:lnTo>
                  <a:pt x="2595" y="3798"/>
                </a:lnTo>
                <a:lnTo>
                  <a:pt x="2590" y="3840"/>
                </a:lnTo>
                <a:lnTo>
                  <a:pt x="2581" y="3882"/>
                </a:lnTo>
                <a:lnTo>
                  <a:pt x="2571" y="3924"/>
                </a:lnTo>
                <a:lnTo>
                  <a:pt x="2571" y="3924"/>
                </a:lnTo>
                <a:lnTo>
                  <a:pt x="2557" y="3962"/>
                </a:lnTo>
                <a:lnTo>
                  <a:pt x="2542" y="3998"/>
                </a:lnTo>
                <a:lnTo>
                  <a:pt x="2525" y="4033"/>
                </a:lnTo>
                <a:lnTo>
                  <a:pt x="2507" y="4064"/>
                </a:lnTo>
                <a:lnTo>
                  <a:pt x="2486" y="4094"/>
                </a:lnTo>
                <a:lnTo>
                  <a:pt x="2465" y="4123"/>
                </a:lnTo>
                <a:lnTo>
                  <a:pt x="2441" y="4148"/>
                </a:lnTo>
                <a:lnTo>
                  <a:pt x="2416" y="4174"/>
                </a:lnTo>
                <a:lnTo>
                  <a:pt x="2388" y="4197"/>
                </a:lnTo>
                <a:lnTo>
                  <a:pt x="2360" y="4218"/>
                </a:lnTo>
                <a:lnTo>
                  <a:pt x="2330" y="4237"/>
                </a:lnTo>
                <a:lnTo>
                  <a:pt x="2297" y="4255"/>
                </a:lnTo>
                <a:lnTo>
                  <a:pt x="2264" y="4272"/>
                </a:lnTo>
                <a:lnTo>
                  <a:pt x="2229" y="4285"/>
                </a:lnTo>
                <a:lnTo>
                  <a:pt x="2194" y="4299"/>
                </a:lnTo>
                <a:lnTo>
                  <a:pt x="2157" y="4311"/>
                </a:lnTo>
                <a:lnTo>
                  <a:pt x="2157" y="4311"/>
                </a:lnTo>
                <a:lnTo>
                  <a:pt x="2136" y="4317"/>
                </a:lnTo>
                <a:lnTo>
                  <a:pt x="2116" y="4318"/>
                </a:lnTo>
                <a:lnTo>
                  <a:pt x="2096" y="4320"/>
                </a:lnTo>
                <a:lnTo>
                  <a:pt x="2077" y="4318"/>
                </a:lnTo>
                <a:lnTo>
                  <a:pt x="2057" y="4314"/>
                </a:lnTo>
                <a:lnTo>
                  <a:pt x="2038" y="4308"/>
                </a:lnTo>
                <a:lnTo>
                  <a:pt x="2021" y="4302"/>
                </a:lnTo>
                <a:lnTo>
                  <a:pt x="2003" y="4291"/>
                </a:lnTo>
                <a:lnTo>
                  <a:pt x="1988" y="4281"/>
                </a:lnTo>
                <a:lnTo>
                  <a:pt x="1973" y="4269"/>
                </a:lnTo>
                <a:lnTo>
                  <a:pt x="1960" y="4255"/>
                </a:lnTo>
                <a:lnTo>
                  <a:pt x="1946" y="4239"/>
                </a:lnTo>
                <a:lnTo>
                  <a:pt x="1935" y="4222"/>
                </a:lnTo>
                <a:lnTo>
                  <a:pt x="1926" y="4204"/>
                </a:lnTo>
                <a:lnTo>
                  <a:pt x="1919" y="4186"/>
                </a:lnTo>
                <a:lnTo>
                  <a:pt x="1913" y="4165"/>
                </a:lnTo>
                <a:lnTo>
                  <a:pt x="1913" y="4165"/>
                </a:lnTo>
                <a:lnTo>
                  <a:pt x="1892" y="4063"/>
                </a:lnTo>
                <a:lnTo>
                  <a:pt x="1892" y="4063"/>
                </a:lnTo>
                <a:lnTo>
                  <a:pt x="1872" y="3969"/>
                </a:lnTo>
                <a:lnTo>
                  <a:pt x="1851" y="3877"/>
                </a:lnTo>
                <a:lnTo>
                  <a:pt x="1830" y="3786"/>
                </a:lnTo>
                <a:lnTo>
                  <a:pt x="1806" y="3694"/>
                </a:lnTo>
                <a:lnTo>
                  <a:pt x="1779" y="3602"/>
                </a:lnTo>
                <a:lnTo>
                  <a:pt x="1750" y="3513"/>
                </a:lnTo>
                <a:lnTo>
                  <a:pt x="1719" y="3423"/>
                </a:lnTo>
                <a:lnTo>
                  <a:pt x="1684" y="3334"/>
                </a:lnTo>
                <a:lnTo>
                  <a:pt x="1684" y="3334"/>
                </a:lnTo>
                <a:lnTo>
                  <a:pt x="1663" y="3283"/>
                </a:lnTo>
                <a:lnTo>
                  <a:pt x="1639" y="3233"/>
                </a:lnTo>
                <a:lnTo>
                  <a:pt x="1613" y="3184"/>
                </a:lnTo>
                <a:lnTo>
                  <a:pt x="1585" y="3137"/>
                </a:lnTo>
                <a:lnTo>
                  <a:pt x="1570" y="3114"/>
                </a:lnTo>
                <a:lnTo>
                  <a:pt x="1553" y="3092"/>
                </a:lnTo>
                <a:lnTo>
                  <a:pt x="1537" y="3069"/>
                </a:lnTo>
                <a:lnTo>
                  <a:pt x="1519" y="3048"/>
                </a:lnTo>
                <a:lnTo>
                  <a:pt x="1500" y="3027"/>
                </a:lnTo>
                <a:lnTo>
                  <a:pt x="1481" y="3006"/>
                </a:lnTo>
                <a:lnTo>
                  <a:pt x="1460" y="2986"/>
                </a:lnTo>
                <a:lnTo>
                  <a:pt x="1437" y="2967"/>
                </a:lnTo>
                <a:lnTo>
                  <a:pt x="1437" y="2967"/>
                </a:lnTo>
                <a:lnTo>
                  <a:pt x="1392" y="2926"/>
                </a:lnTo>
                <a:lnTo>
                  <a:pt x="1347" y="2886"/>
                </a:lnTo>
                <a:lnTo>
                  <a:pt x="1305" y="2842"/>
                </a:lnTo>
                <a:lnTo>
                  <a:pt x="1263" y="2798"/>
                </a:lnTo>
                <a:lnTo>
                  <a:pt x="1222" y="2753"/>
                </a:lnTo>
                <a:lnTo>
                  <a:pt x="1183" y="2706"/>
                </a:lnTo>
                <a:lnTo>
                  <a:pt x="1145" y="2660"/>
                </a:lnTo>
                <a:lnTo>
                  <a:pt x="1108" y="2612"/>
                </a:lnTo>
                <a:lnTo>
                  <a:pt x="1073" y="2563"/>
                </a:lnTo>
                <a:lnTo>
                  <a:pt x="1038" y="2514"/>
                </a:lnTo>
                <a:lnTo>
                  <a:pt x="1005" y="2463"/>
                </a:lnTo>
                <a:lnTo>
                  <a:pt x="972" y="2411"/>
                </a:lnTo>
                <a:lnTo>
                  <a:pt x="942" y="2359"/>
                </a:lnTo>
                <a:lnTo>
                  <a:pt x="911" y="2306"/>
                </a:lnTo>
                <a:lnTo>
                  <a:pt x="882" y="2253"/>
                </a:lnTo>
                <a:lnTo>
                  <a:pt x="853" y="2199"/>
                </a:lnTo>
                <a:lnTo>
                  <a:pt x="853" y="2199"/>
                </a:lnTo>
                <a:lnTo>
                  <a:pt x="840" y="2178"/>
                </a:lnTo>
                <a:lnTo>
                  <a:pt x="826" y="2158"/>
                </a:lnTo>
                <a:lnTo>
                  <a:pt x="810" y="2143"/>
                </a:lnTo>
                <a:lnTo>
                  <a:pt x="792" y="2130"/>
                </a:lnTo>
                <a:lnTo>
                  <a:pt x="774" y="2121"/>
                </a:lnTo>
                <a:lnTo>
                  <a:pt x="753" y="2113"/>
                </a:lnTo>
                <a:lnTo>
                  <a:pt x="730" y="2110"/>
                </a:lnTo>
                <a:lnTo>
                  <a:pt x="704" y="2109"/>
                </a:lnTo>
                <a:lnTo>
                  <a:pt x="704" y="2109"/>
                </a:lnTo>
                <a:lnTo>
                  <a:pt x="585" y="2112"/>
                </a:lnTo>
                <a:lnTo>
                  <a:pt x="525" y="2110"/>
                </a:lnTo>
                <a:lnTo>
                  <a:pt x="497" y="2109"/>
                </a:lnTo>
                <a:lnTo>
                  <a:pt x="467" y="2106"/>
                </a:lnTo>
                <a:lnTo>
                  <a:pt x="467" y="2106"/>
                </a:lnTo>
                <a:lnTo>
                  <a:pt x="442" y="2101"/>
                </a:lnTo>
                <a:lnTo>
                  <a:pt x="417" y="2097"/>
                </a:lnTo>
                <a:lnTo>
                  <a:pt x="393" y="2091"/>
                </a:lnTo>
                <a:lnTo>
                  <a:pt x="370" y="2083"/>
                </a:lnTo>
                <a:lnTo>
                  <a:pt x="346" y="2074"/>
                </a:lnTo>
                <a:lnTo>
                  <a:pt x="325" y="2065"/>
                </a:lnTo>
                <a:lnTo>
                  <a:pt x="303" y="2055"/>
                </a:lnTo>
                <a:lnTo>
                  <a:pt x="281" y="2044"/>
                </a:lnTo>
                <a:lnTo>
                  <a:pt x="260" y="2032"/>
                </a:lnTo>
                <a:lnTo>
                  <a:pt x="241" y="2019"/>
                </a:lnTo>
                <a:lnTo>
                  <a:pt x="221" y="2005"/>
                </a:lnTo>
                <a:lnTo>
                  <a:pt x="202" y="1990"/>
                </a:lnTo>
                <a:lnTo>
                  <a:pt x="184" y="1975"/>
                </a:lnTo>
                <a:lnTo>
                  <a:pt x="166" y="1958"/>
                </a:lnTo>
                <a:lnTo>
                  <a:pt x="149" y="1942"/>
                </a:lnTo>
                <a:lnTo>
                  <a:pt x="134" y="1925"/>
                </a:lnTo>
                <a:lnTo>
                  <a:pt x="117" y="1906"/>
                </a:lnTo>
                <a:lnTo>
                  <a:pt x="104" y="1888"/>
                </a:lnTo>
                <a:lnTo>
                  <a:pt x="90" y="1868"/>
                </a:lnTo>
                <a:lnTo>
                  <a:pt x="77" y="1847"/>
                </a:lnTo>
                <a:lnTo>
                  <a:pt x="66" y="1827"/>
                </a:lnTo>
                <a:lnTo>
                  <a:pt x="54" y="1805"/>
                </a:lnTo>
                <a:lnTo>
                  <a:pt x="45" y="1784"/>
                </a:lnTo>
                <a:lnTo>
                  <a:pt x="36" y="1761"/>
                </a:lnTo>
                <a:lnTo>
                  <a:pt x="27" y="1739"/>
                </a:lnTo>
                <a:lnTo>
                  <a:pt x="21" y="1716"/>
                </a:lnTo>
                <a:lnTo>
                  <a:pt x="15" y="1692"/>
                </a:lnTo>
                <a:lnTo>
                  <a:pt x="9" y="1668"/>
                </a:lnTo>
                <a:lnTo>
                  <a:pt x="6" y="1644"/>
                </a:lnTo>
                <a:lnTo>
                  <a:pt x="3" y="1618"/>
                </a:lnTo>
                <a:lnTo>
                  <a:pt x="2" y="1594"/>
                </a:lnTo>
                <a:lnTo>
                  <a:pt x="0" y="1568"/>
                </a:lnTo>
                <a:lnTo>
                  <a:pt x="0" y="1568"/>
                </a:lnTo>
                <a:lnTo>
                  <a:pt x="0" y="1123"/>
                </a:lnTo>
                <a:lnTo>
                  <a:pt x="0" y="1123"/>
                </a:lnTo>
                <a:lnTo>
                  <a:pt x="0" y="909"/>
                </a:lnTo>
                <a:lnTo>
                  <a:pt x="0" y="695"/>
                </a:lnTo>
                <a:lnTo>
                  <a:pt x="0" y="695"/>
                </a:lnTo>
                <a:close/>
                <a:moveTo>
                  <a:pt x="2125" y="2551"/>
                </a:moveTo>
                <a:lnTo>
                  <a:pt x="2125" y="2551"/>
                </a:lnTo>
                <a:lnTo>
                  <a:pt x="2096" y="2550"/>
                </a:lnTo>
                <a:lnTo>
                  <a:pt x="2068" y="2547"/>
                </a:lnTo>
                <a:lnTo>
                  <a:pt x="2039" y="2542"/>
                </a:lnTo>
                <a:lnTo>
                  <a:pt x="2014" y="2536"/>
                </a:lnTo>
                <a:lnTo>
                  <a:pt x="1988" y="2529"/>
                </a:lnTo>
                <a:lnTo>
                  <a:pt x="1964" y="2518"/>
                </a:lnTo>
                <a:lnTo>
                  <a:pt x="1940" y="2508"/>
                </a:lnTo>
                <a:lnTo>
                  <a:pt x="1917" y="2494"/>
                </a:lnTo>
                <a:lnTo>
                  <a:pt x="1896" y="2481"/>
                </a:lnTo>
                <a:lnTo>
                  <a:pt x="1877" y="2464"/>
                </a:lnTo>
                <a:lnTo>
                  <a:pt x="1857" y="2446"/>
                </a:lnTo>
                <a:lnTo>
                  <a:pt x="1841" y="2426"/>
                </a:lnTo>
                <a:lnTo>
                  <a:pt x="1824" y="2405"/>
                </a:lnTo>
                <a:lnTo>
                  <a:pt x="1808" y="2383"/>
                </a:lnTo>
                <a:lnTo>
                  <a:pt x="1794" y="2359"/>
                </a:lnTo>
                <a:lnTo>
                  <a:pt x="1780" y="2332"/>
                </a:lnTo>
                <a:lnTo>
                  <a:pt x="1780" y="2332"/>
                </a:lnTo>
                <a:lnTo>
                  <a:pt x="1770" y="2305"/>
                </a:lnTo>
                <a:lnTo>
                  <a:pt x="1761" y="2277"/>
                </a:lnTo>
                <a:lnTo>
                  <a:pt x="1753" y="2252"/>
                </a:lnTo>
                <a:lnTo>
                  <a:pt x="1749" y="2225"/>
                </a:lnTo>
                <a:lnTo>
                  <a:pt x="1746" y="2199"/>
                </a:lnTo>
                <a:lnTo>
                  <a:pt x="1744" y="2174"/>
                </a:lnTo>
                <a:lnTo>
                  <a:pt x="1746" y="2148"/>
                </a:lnTo>
                <a:lnTo>
                  <a:pt x="1749" y="2122"/>
                </a:lnTo>
                <a:lnTo>
                  <a:pt x="1755" y="2097"/>
                </a:lnTo>
                <a:lnTo>
                  <a:pt x="1761" y="2073"/>
                </a:lnTo>
                <a:lnTo>
                  <a:pt x="1770" y="2049"/>
                </a:lnTo>
                <a:lnTo>
                  <a:pt x="1780" y="2025"/>
                </a:lnTo>
                <a:lnTo>
                  <a:pt x="1794" y="2000"/>
                </a:lnTo>
                <a:lnTo>
                  <a:pt x="1808" y="1976"/>
                </a:lnTo>
                <a:lnTo>
                  <a:pt x="1824" y="1954"/>
                </a:lnTo>
                <a:lnTo>
                  <a:pt x="1844" y="1931"/>
                </a:lnTo>
                <a:lnTo>
                  <a:pt x="1844" y="1931"/>
                </a:lnTo>
                <a:lnTo>
                  <a:pt x="1850" y="1921"/>
                </a:lnTo>
                <a:lnTo>
                  <a:pt x="1853" y="1916"/>
                </a:lnTo>
                <a:lnTo>
                  <a:pt x="1853" y="1913"/>
                </a:lnTo>
                <a:lnTo>
                  <a:pt x="1851" y="1910"/>
                </a:lnTo>
                <a:lnTo>
                  <a:pt x="1848" y="1906"/>
                </a:lnTo>
                <a:lnTo>
                  <a:pt x="1839" y="1898"/>
                </a:lnTo>
                <a:lnTo>
                  <a:pt x="1839" y="1898"/>
                </a:lnTo>
                <a:lnTo>
                  <a:pt x="1818" y="1885"/>
                </a:lnTo>
                <a:lnTo>
                  <a:pt x="1798" y="1869"/>
                </a:lnTo>
                <a:lnTo>
                  <a:pt x="1780" y="1853"/>
                </a:lnTo>
                <a:lnTo>
                  <a:pt x="1764" y="1836"/>
                </a:lnTo>
                <a:lnTo>
                  <a:pt x="1749" y="1820"/>
                </a:lnTo>
                <a:lnTo>
                  <a:pt x="1734" y="1800"/>
                </a:lnTo>
                <a:lnTo>
                  <a:pt x="1722" y="1782"/>
                </a:lnTo>
                <a:lnTo>
                  <a:pt x="1710" y="1763"/>
                </a:lnTo>
                <a:lnTo>
                  <a:pt x="1699" y="1743"/>
                </a:lnTo>
                <a:lnTo>
                  <a:pt x="1690" y="1722"/>
                </a:lnTo>
                <a:lnTo>
                  <a:pt x="1683" y="1701"/>
                </a:lnTo>
                <a:lnTo>
                  <a:pt x="1677" y="1680"/>
                </a:lnTo>
                <a:lnTo>
                  <a:pt x="1671" y="1659"/>
                </a:lnTo>
                <a:lnTo>
                  <a:pt x="1668" y="1638"/>
                </a:lnTo>
                <a:lnTo>
                  <a:pt x="1665" y="1615"/>
                </a:lnTo>
                <a:lnTo>
                  <a:pt x="1663" y="1593"/>
                </a:lnTo>
                <a:lnTo>
                  <a:pt x="1665" y="1571"/>
                </a:lnTo>
                <a:lnTo>
                  <a:pt x="1666" y="1549"/>
                </a:lnTo>
                <a:lnTo>
                  <a:pt x="1668" y="1528"/>
                </a:lnTo>
                <a:lnTo>
                  <a:pt x="1672" y="1505"/>
                </a:lnTo>
                <a:lnTo>
                  <a:pt x="1678" y="1484"/>
                </a:lnTo>
                <a:lnTo>
                  <a:pt x="1684" y="1463"/>
                </a:lnTo>
                <a:lnTo>
                  <a:pt x="1693" y="1442"/>
                </a:lnTo>
                <a:lnTo>
                  <a:pt x="1702" y="1421"/>
                </a:lnTo>
                <a:lnTo>
                  <a:pt x="1713" y="1401"/>
                </a:lnTo>
                <a:lnTo>
                  <a:pt x="1725" y="1382"/>
                </a:lnTo>
                <a:lnTo>
                  <a:pt x="1738" y="1364"/>
                </a:lnTo>
                <a:lnTo>
                  <a:pt x="1753" y="1344"/>
                </a:lnTo>
                <a:lnTo>
                  <a:pt x="1768" y="1328"/>
                </a:lnTo>
                <a:lnTo>
                  <a:pt x="1786" y="1311"/>
                </a:lnTo>
                <a:lnTo>
                  <a:pt x="1805" y="1294"/>
                </a:lnTo>
                <a:lnTo>
                  <a:pt x="1824" y="1279"/>
                </a:lnTo>
                <a:lnTo>
                  <a:pt x="1824" y="1279"/>
                </a:lnTo>
                <a:lnTo>
                  <a:pt x="1835" y="1272"/>
                </a:lnTo>
                <a:lnTo>
                  <a:pt x="1838" y="1267"/>
                </a:lnTo>
                <a:lnTo>
                  <a:pt x="1838" y="1264"/>
                </a:lnTo>
                <a:lnTo>
                  <a:pt x="1838" y="1261"/>
                </a:lnTo>
                <a:lnTo>
                  <a:pt x="1836" y="1257"/>
                </a:lnTo>
                <a:lnTo>
                  <a:pt x="1829" y="1246"/>
                </a:lnTo>
                <a:lnTo>
                  <a:pt x="1829" y="1246"/>
                </a:lnTo>
                <a:lnTo>
                  <a:pt x="1814" y="1230"/>
                </a:lnTo>
                <a:lnTo>
                  <a:pt x="1798" y="1212"/>
                </a:lnTo>
                <a:lnTo>
                  <a:pt x="1786" y="1192"/>
                </a:lnTo>
                <a:lnTo>
                  <a:pt x="1774" y="1174"/>
                </a:lnTo>
                <a:lnTo>
                  <a:pt x="1764" y="1155"/>
                </a:lnTo>
                <a:lnTo>
                  <a:pt x="1755" y="1135"/>
                </a:lnTo>
                <a:lnTo>
                  <a:pt x="1747" y="1115"/>
                </a:lnTo>
                <a:lnTo>
                  <a:pt x="1740" y="1094"/>
                </a:lnTo>
                <a:lnTo>
                  <a:pt x="1734" y="1075"/>
                </a:lnTo>
                <a:lnTo>
                  <a:pt x="1731" y="1054"/>
                </a:lnTo>
                <a:lnTo>
                  <a:pt x="1726" y="1033"/>
                </a:lnTo>
                <a:lnTo>
                  <a:pt x="1725" y="1012"/>
                </a:lnTo>
                <a:lnTo>
                  <a:pt x="1725" y="992"/>
                </a:lnTo>
                <a:lnTo>
                  <a:pt x="1725" y="971"/>
                </a:lnTo>
                <a:lnTo>
                  <a:pt x="1726" y="950"/>
                </a:lnTo>
                <a:lnTo>
                  <a:pt x="1729" y="930"/>
                </a:lnTo>
                <a:lnTo>
                  <a:pt x="1732" y="909"/>
                </a:lnTo>
                <a:lnTo>
                  <a:pt x="1738" y="890"/>
                </a:lnTo>
                <a:lnTo>
                  <a:pt x="1744" y="870"/>
                </a:lnTo>
                <a:lnTo>
                  <a:pt x="1752" y="850"/>
                </a:lnTo>
                <a:lnTo>
                  <a:pt x="1759" y="831"/>
                </a:lnTo>
                <a:lnTo>
                  <a:pt x="1770" y="813"/>
                </a:lnTo>
                <a:lnTo>
                  <a:pt x="1780" y="795"/>
                </a:lnTo>
                <a:lnTo>
                  <a:pt x="1791" y="777"/>
                </a:lnTo>
                <a:lnTo>
                  <a:pt x="1805" y="760"/>
                </a:lnTo>
                <a:lnTo>
                  <a:pt x="1818" y="744"/>
                </a:lnTo>
                <a:lnTo>
                  <a:pt x="1833" y="727"/>
                </a:lnTo>
                <a:lnTo>
                  <a:pt x="1850" y="712"/>
                </a:lnTo>
                <a:lnTo>
                  <a:pt x="1866" y="698"/>
                </a:lnTo>
                <a:lnTo>
                  <a:pt x="1884" y="685"/>
                </a:lnTo>
                <a:lnTo>
                  <a:pt x="1904" y="673"/>
                </a:lnTo>
                <a:lnTo>
                  <a:pt x="1923" y="661"/>
                </a:lnTo>
                <a:lnTo>
                  <a:pt x="1923" y="661"/>
                </a:lnTo>
                <a:lnTo>
                  <a:pt x="1935" y="653"/>
                </a:lnTo>
                <a:lnTo>
                  <a:pt x="1938" y="650"/>
                </a:lnTo>
                <a:lnTo>
                  <a:pt x="1941" y="646"/>
                </a:lnTo>
                <a:lnTo>
                  <a:pt x="1941" y="643"/>
                </a:lnTo>
                <a:lnTo>
                  <a:pt x="1940" y="638"/>
                </a:lnTo>
                <a:lnTo>
                  <a:pt x="1937" y="632"/>
                </a:lnTo>
                <a:lnTo>
                  <a:pt x="1932" y="625"/>
                </a:lnTo>
                <a:lnTo>
                  <a:pt x="1932" y="625"/>
                </a:lnTo>
                <a:lnTo>
                  <a:pt x="1914" y="601"/>
                </a:lnTo>
                <a:lnTo>
                  <a:pt x="1899" y="575"/>
                </a:lnTo>
                <a:lnTo>
                  <a:pt x="1886" y="549"/>
                </a:lnTo>
                <a:lnTo>
                  <a:pt x="1874" y="522"/>
                </a:lnTo>
                <a:lnTo>
                  <a:pt x="1866" y="495"/>
                </a:lnTo>
                <a:lnTo>
                  <a:pt x="1859" y="467"/>
                </a:lnTo>
                <a:lnTo>
                  <a:pt x="1854" y="438"/>
                </a:lnTo>
                <a:lnTo>
                  <a:pt x="1853" y="409"/>
                </a:lnTo>
                <a:lnTo>
                  <a:pt x="1853" y="381"/>
                </a:lnTo>
                <a:lnTo>
                  <a:pt x="1856" y="354"/>
                </a:lnTo>
                <a:lnTo>
                  <a:pt x="1860" y="325"/>
                </a:lnTo>
                <a:lnTo>
                  <a:pt x="1868" y="297"/>
                </a:lnTo>
                <a:lnTo>
                  <a:pt x="1877" y="269"/>
                </a:lnTo>
                <a:lnTo>
                  <a:pt x="1889" y="242"/>
                </a:lnTo>
                <a:lnTo>
                  <a:pt x="1902" y="217"/>
                </a:lnTo>
                <a:lnTo>
                  <a:pt x="1919" y="191"/>
                </a:lnTo>
                <a:lnTo>
                  <a:pt x="1919" y="191"/>
                </a:lnTo>
                <a:lnTo>
                  <a:pt x="1928" y="178"/>
                </a:lnTo>
                <a:lnTo>
                  <a:pt x="1929" y="173"/>
                </a:lnTo>
                <a:lnTo>
                  <a:pt x="1928" y="170"/>
                </a:lnTo>
                <a:lnTo>
                  <a:pt x="1926" y="167"/>
                </a:lnTo>
                <a:lnTo>
                  <a:pt x="1922" y="164"/>
                </a:lnTo>
                <a:lnTo>
                  <a:pt x="1907" y="163"/>
                </a:lnTo>
                <a:lnTo>
                  <a:pt x="1907" y="163"/>
                </a:lnTo>
                <a:lnTo>
                  <a:pt x="1827" y="155"/>
                </a:lnTo>
                <a:lnTo>
                  <a:pt x="1747" y="148"/>
                </a:lnTo>
                <a:lnTo>
                  <a:pt x="1668" y="143"/>
                </a:lnTo>
                <a:lnTo>
                  <a:pt x="1588" y="138"/>
                </a:lnTo>
                <a:lnTo>
                  <a:pt x="1507" y="135"/>
                </a:lnTo>
                <a:lnTo>
                  <a:pt x="1427" y="135"/>
                </a:lnTo>
                <a:lnTo>
                  <a:pt x="1347" y="135"/>
                </a:lnTo>
                <a:lnTo>
                  <a:pt x="1267" y="138"/>
                </a:lnTo>
                <a:lnTo>
                  <a:pt x="1267" y="138"/>
                </a:lnTo>
                <a:lnTo>
                  <a:pt x="1212" y="141"/>
                </a:lnTo>
                <a:lnTo>
                  <a:pt x="1157" y="146"/>
                </a:lnTo>
                <a:lnTo>
                  <a:pt x="1103" y="151"/>
                </a:lnTo>
                <a:lnTo>
                  <a:pt x="1050" y="158"/>
                </a:lnTo>
                <a:lnTo>
                  <a:pt x="996" y="167"/>
                </a:lnTo>
                <a:lnTo>
                  <a:pt x="944" y="179"/>
                </a:lnTo>
                <a:lnTo>
                  <a:pt x="891" y="193"/>
                </a:lnTo>
                <a:lnTo>
                  <a:pt x="838" y="211"/>
                </a:lnTo>
                <a:lnTo>
                  <a:pt x="838" y="211"/>
                </a:lnTo>
                <a:lnTo>
                  <a:pt x="813" y="220"/>
                </a:lnTo>
                <a:lnTo>
                  <a:pt x="801" y="226"/>
                </a:lnTo>
                <a:lnTo>
                  <a:pt x="790" y="233"/>
                </a:lnTo>
                <a:lnTo>
                  <a:pt x="790" y="233"/>
                </a:lnTo>
                <a:lnTo>
                  <a:pt x="775" y="244"/>
                </a:lnTo>
                <a:lnTo>
                  <a:pt x="760" y="251"/>
                </a:lnTo>
                <a:lnTo>
                  <a:pt x="745" y="259"/>
                </a:lnTo>
                <a:lnTo>
                  <a:pt x="730" y="263"/>
                </a:lnTo>
                <a:lnTo>
                  <a:pt x="713" y="266"/>
                </a:lnTo>
                <a:lnTo>
                  <a:pt x="697" y="269"/>
                </a:lnTo>
                <a:lnTo>
                  <a:pt x="680" y="271"/>
                </a:lnTo>
                <a:lnTo>
                  <a:pt x="664" y="271"/>
                </a:lnTo>
                <a:lnTo>
                  <a:pt x="664" y="271"/>
                </a:lnTo>
                <a:lnTo>
                  <a:pt x="611" y="269"/>
                </a:lnTo>
                <a:lnTo>
                  <a:pt x="560" y="269"/>
                </a:lnTo>
                <a:lnTo>
                  <a:pt x="534" y="271"/>
                </a:lnTo>
                <a:lnTo>
                  <a:pt x="507" y="272"/>
                </a:lnTo>
                <a:lnTo>
                  <a:pt x="482" y="275"/>
                </a:lnTo>
                <a:lnTo>
                  <a:pt x="456" y="280"/>
                </a:lnTo>
                <a:lnTo>
                  <a:pt x="456" y="280"/>
                </a:lnTo>
                <a:lnTo>
                  <a:pt x="421" y="289"/>
                </a:lnTo>
                <a:lnTo>
                  <a:pt x="390" y="301"/>
                </a:lnTo>
                <a:lnTo>
                  <a:pt x="358" y="315"/>
                </a:lnTo>
                <a:lnTo>
                  <a:pt x="328" y="331"/>
                </a:lnTo>
                <a:lnTo>
                  <a:pt x="299" y="351"/>
                </a:lnTo>
                <a:lnTo>
                  <a:pt x="274" y="372"/>
                </a:lnTo>
                <a:lnTo>
                  <a:pt x="248" y="396"/>
                </a:lnTo>
                <a:lnTo>
                  <a:pt x="226" y="420"/>
                </a:lnTo>
                <a:lnTo>
                  <a:pt x="206" y="447"/>
                </a:lnTo>
                <a:lnTo>
                  <a:pt x="188" y="476"/>
                </a:lnTo>
                <a:lnTo>
                  <a:pt x="172" y="506"/>
                </a:lnTo>
                <a:lnTo>
                  <a:pt x="160" y="537"/>
                </a:lnTo>
                <a:lnTo>
                  <a:pt x="149" y="569"/>
                </a:lnTo>
                <a:lnTo>
                  <a:pt x="141" y="602"/>
                </a:lnTo>
                <a:lnTo>
                  <a:pt x="135" y="637"/>
                </a:lnTo>
                <a:lnTo>
                  <a:pt x="134" y="671"/>
                </a:lnTo>
                <a:lnTo>
                  <a:pt x="134" y="671"/>
                </a:lnTo>
                <a:lnTo>
                  <a:pt x="132" y="1123"/>
                </a:lnTo>
                <a:lnTo>
                  <a:pt x="134" y="1349"/>
                </a:lnTo>
                <a:lnTo>
                  <a:pt x="134" y="1574"/>
                </a:lnTo>
                <a:lnTo>
                  <a:pt x="134" y="1574"/>
                </a:lnTo>
                <a:lnTo>
                  <a:pt x="135" y="1596"/>
                </a:lnTo>
                <a:lnTo>
                  <a:pt x="137" y="1617"/>
                </a:lnTo>
                <a:lnTo>
                  <a:pt x="140" y="1636"/>
                </a:lnTo>
                <a:lnTo>
                  <a:pt x="143" y="1656"/>
                </a:lnTo>
                <a:lnTo>
                  <a:pt x="147" y="1675"/>
                </a:lnTo>
                <a:lnTo>
                  <a:pt x="154" y="1695"/>
                </a:lnTo>
                <a:lnTo>
                  <a:pt x="160" y="1713"/>
                </a:lnTo>
                <a:lnTo>
                  <a:pt x="167" y="1731"/>
                </a:lnTo>
                <a:lnTo>
                  <a:pt x="176" y="1749"/>
                </a:lnTo>
                <a:lnTo>
                  <a:pt x="185" y="1767"/>
                </a:lnTo>
                <a:lnTo>
                  <a:pt x="194" y="1784"/>
                </a:lnTo>
                <a:lnTo>
                  <a:pt x="206" y="1800"/>
                </a:lnTo>
                <a:lnTo>
                  <a:pt x="217" y="1815"/>
                </a:lnTo>
                <a:lnTo>
                  <a:pt x="229" y="1830"/>
                </a:lnTo>
                <a:lnTo>
                  <a:pt x="242" y="1845"/>
                </a:lnTo>
                <a:lnTo>
                  <a:pt x="256" y="1859"/>
                </a:lnTo>
                <a:lnTo>
                  <a:pt x="269" y="1873"/>
                </a:lnTo>
                <a:lnTo>
                  <a:pt x="284" y="1885"/>
                </a:lnTo>
                <a:lnTo>
                  <a:pt x="299" y="1897"/>
                </a:lnTo>
                <a:lnTo>
                  <a:pt x="316" y="1907"/>
                </a:lnTo>
                <a:lnTo>
                  <a:pt x="333" y="1918"/>
                </a:lnTo>
                <a:lnTo>
                  <a:pt x="349" y="1928"/>
                </a:lnTo>
                <a:lnTo>
                  <a:pt x="367" y="1936"/>
                </a:lnTo>
                <a:lnTo>
                  <a:pt x="385" y="1945"/>
                </a:lnTo>
                <a:lnTo>
                  <a:pt x="403" y="1952"/>
                </a:lnTo>
                <a:lnTo>
                  <a:pt x="423" y="1958"/>
                </a:lnTo>
                <a:lnTo>
                  <a:pt x="442" y="1963"/>
                </a:lnTo>
                <a:lnTo>
                  <a:pt x="462" y="1967"/>
                </a:lnTo>
                <a:lnTo>
                  <a:pt x="482" y="1972"/>
                </a:lnTo>
                <a:lnTo>
                  <a:pt x="501" y="1973"/>
                </a:lnTo>
                <a:lnTo>
                  <a:pt x="522" y="1975"/>
                </a:lnTo>
                <a:lnTo>
                  <a:pt x="543" y="1976"/>
                </a:lnTo>
                <a:lnTo>
                  <a:pt x="543" y="1976"/>
                </a:lnTo>
                <a:lnTo>
                  <a:pt x="597" y="1975"/>
                </a:lnTo>
                <a:lnTo>
                  <a:pt x="652" y="1975"/>
                </a:lnTo>
                <a:lnTo>
                  <a:pt x="706" y="1975"/>
                </a:lnTo>
                <a:lnTo>
                  <a:pt x="733" y="1976"/>
                </a:lnTo>
                <a:lnTo>
                  <a:pt x="760" y="1979"/>
                </a:lnTo>
                <a:lnTo>
                  <a:pt x="760" y="1979"/>
                </a:lnTo>
                <a:lnTo>
                  <a:pt x="777" y="1982"/>
                </a:lnTo>
                <a:lnTo>
                  <a:pt x="795" y="1985"/>
                </a:lnTo>
                <a:lnTo>
                  <a:pt x="811" y="1990"/>
                </a:lnTo>
                <a:lnTo>
                  <a:pt x="826" y="1996"/>
                </a:lnTo>
                <a:lnTo>
                  <a:pt x="841" y="2002"/>
                </a:lnTo>
                <a:lnTo>
                  <a:pt x="856" y="2009"/>
                </a:lnTo>
                <a:lnTo>
                  <a:pt x="870" y="2017"/>
                </a:lnTo>
                <a:lnTo>
                  <a:pt x="883" y="2026"/>
                </a:lnTo>
                <a:lnTo>
                  <a:pt x="895" y="2037"/>
                </a:lnTo>
                <a:lnTo>
                  <a:pt x="908" y="2047"/>
                </a:lnTo>
                <a:lnTo>
                  <a:pt x="918" y="2059"/>
                </a:lnTo>
                <a:lnTo>
                  <a:pt x="930" y="2071"/>
                </a:lnTo>
                <a:lnTo>
                  <a:pt x="939" y="2085"/>
                </a:lnTo>
                <a:lnTo>
                  <a:pt x="950" y="2098"/>
                </a:lnTo>
                <a:lnTo>
                  <a:pt x="968" y="2128"/>
                </a:lnTo>
                <a:lnTo>
                  <a:pt x="968" y="2128"/>
                </a:lnTo>
                <a:lnTo>
                  <a:pt x="1019" y="2225"/>
                </a:lnTo>
                <a:lnTo>
                  <a:pt x="1044" y="2273"/>
                </a:lnTo>
                <a:lnTo>
                  <a:pt x="1072" y="2320"/>
                </a:lnTo>
                <a:lnTo>
                  <a:pt x="1100" y="2366"/>
                </a:lnTo>
                <a:lnTo>
                  <a:pt x="1129" y="2411"/>
                </a:lnTo>
                <a:lnTo>
                  <a:pt x="1159" y="2457"/>
                </a:lnTo>
                <a:lnTo>
                  <a:pt x="1190" y="2502"/>
                </a:lnTo>
                <a:lnTo>
                  <a:pt x="1222" y="2545"/>
                </a:lnTo>
                <a:lnTo>
                  <a:pt x="1255" y="2587"/>
                </a:lnTo>
                <a:lnTo>
                  <a:pt x="1290" y="2630"/>
                </a:lnTo>
                <a:lnTo>
                  <a:pt x="1324" y="2670"/>
                </a:lnTo>
                <a:lnTo>
                  <a:pt x="1362" y="2709"/>
                </a:lnTo>
                <a:lnTo>
                  <a:pt x="1400" y="2749"/>
                </a:lnTo>
                <a:lnTo>
                  <a:pt x="1439" y="2786"/>
                </a:lnTo>
                <a:lnTo>
                  <a:pt x="1479" y="2822"/>
                </a:lnTo>
                <a:lnTo>
                  <a:pt x="1479" y="2822"/>
                </a:lnTo>
                <a:lnTo>
                  <a:pt x="1514" y="2852"/>
                </a:lnTo>
                <a:lnTo>
                  <a:pt x="1546" y="2883"/>
                </a:lnTo>
                <a:lnTo>
                  <a:pt x="1576" y="2916"/>
                </a:lnTo>
                <a:lnTo>
                  <a:pt x="1606" y="2947"/>
                </a:lnTo>
                <a:lnTo>
                  <a:pt x="1633" y="2982"/>
                </a:lnTo>
                <a:lnTo>
                  <a:pt x="1659" y="3015"/>
                </a:lnTo>
                <a:lnTo>
                  <a:pt x="1683" y="3051"/>
                </a:lnTo>
                <a:lnTo>
                  <a:pt x="1707" y="3087"/>
                </a:lnTo>
                <a:lnTo>
                  <a:pt x="1729" y="3123"/>
                </a:lnTo>
                <a:lnTo>
                  <a:pt x="1749" y="3161"/>
                </a:lnTo>
                <a:lnTo>
                  <a:pt x="1768" y="3199"/>
                </a:lnTo>
                <a:lnTo>
                  <a:pt x="1788" y="3238"/>
                </a:lnTo>
                <a:lnTo>
                  <a:pt x="1806" y="3277"/>
                </a:lnTo>
                <a:lnTo>
                  <a:pt x="1823" y="3318"/>
                </a:lnTo>
                <a:lnTo>
                  <a:pt x="1838" y="3358"/>
                </a:lnTo>
                <a:lnTo>
                  <a:pt x="1853" y="3399"/>
                </a:lnTo>
                <a:lnTo>
                  <a:pt x="1853" y="3399"/>
                </a:lnTo>
                <a:lnTo>
                  <a:pt x="1883" y="3488"/>
                </a:lnTo>
                <a:lnTo>
                  <a:pt x="1910" y="3576"/>
                </a:lnTo>
                <a:lnTo>
                  <a:pt x="1937" y="3665"/>
                </a:lnTo>
                <a:lnTo>
                  <a:pt x="1960" y="3754"/>
                </a:lnTo>
                <a:lnTo>
                  <a:pt x="1982" y="3844"/>
                </a:lnTo>
                <a:lnTo>
                  <a:pt x="2003" y="3935"/>
                </a:lnTo>
                <a:lnTo>
                  <a:pt x="2021" y="4026"/>
                </a:lnTo>
                <a:lnTo>
                  <a:pt x="2041" y="4117"/>
                </a:lnTo>
                <a:lnTo>
                  <a:pt x="2041" y="4117"/>
                </a:lnTo>
                <a:lnTo>
                  <a:pt x="2045" y="4138"/>
                </a:lnTo>
                <a:lnTo>
                  <a:pt x="2053" y="4154"/>
                </a:lnTo>
                <a:lnTo>
                  <a:pt x="2057" y="4162"/>
                </a:lnTo>
                <a:lnTo>
                  <a:pt x="2062" y="4168"/>
                </a:lnTo>
                <a:lnTo>
                  <a:pt x="2068" y="4172"/>
                </a:lnTo>
                <a:lnTo>
                  <a:pt x="2074" y="4177"/>
                </a:lnTo>
                <a:lnTo>
                  <a:pt x="2080" y="4180"/>
                </a:lnTo>
                <a:lnTo>
                  <a:pt x="2087" y="4183"/>
                </a:lnTo>
                <a:lnTo>
                  <a:pt x="2095" y="4185"/>
                </a:lnTo>
                <a:lnTo>
                  <a:pt x="2104" y="4185"/>
                </a:lnTo>
                <a:lnTo>
                  <a:pt x="2122" y="4183"/>
                </a:lnTo>
                <a:lnTo>
                  <a:pt x="2142" y="4177"/>
                </a:lnTo>
                <a:lnTo>
                  <a:pt x="2142" y="4177"/>
                </a:lnTo>
                <a:lnTo>
                  <a:pt x="2173" y="4165"/>
                </a:lnTo>
                <a:lnTo>
                  <a:pt x="2202" y="4151"/>
                </a:lnTo>
                <a:lnTo>
                  <a:pt x="2230" y="4138"/>
                </a:lnTo>
                <a:lnTo>
                  <a:pt x="2258" y="4123"/>
                </a:lnTo>
                <a:lnTo>
                  <a:pt x="2283" y="4106"/>
                </a:lnTo>
                <a:lnTo>
                  <a:pt x="2307" y="4088"/>
                </a:lnTo>
                <a:lnTo>
                  <a:pt x="2330" y="4069"/>
                </a:lnTo>
                <a:lnTo>
                  <a:pt x="2351" y="4048"/>
                </a:lnTo>
                <a:lnTo>
                  <a:pt x="2369" y="4025"/>
                </a:lnTo>
                <a:lnTo>
                  <a:pt x="2387" y="4002"/>
                </a:lnTo>
                <a:lnTo>
                  <a:pt x="2403" y="3977"/>
                </a:lnTo>
                <a:lnTo>
                  <a:pt x="2417" y="3950"/>
                </a:lnTo>
                <a:lnTo>
                  <a:pt x="2429" y="3921"/>
                </a:lnTo>
                <a:lnTo>
                  <a:pt x="2440" y="3891"/>
                </a:lnTo>
                <a:lnTo>
                  <a:pt x="2449" y="3859"/>
                </a:lnTo>
                <a:lnTo>
                  <a:pt x="2455" y="3826"/>
                </a:lnTo>
                <a:lnTo>
                  <a:pt x="2455" y="3826"/>
                </a:lnTo>
                <a:lnTo>
                  <a:pt x="2459" y="3790"/>
                </a:lnTo>
                <a:lnTo>
                  <a:pt x="2462" y="3754"/>
                </a:lnTo>
                <a:lnTo>
                  <a:pt x="2462" y="3718"/>
                </a:lnTo>
                <a:lnTo>
                  <a:pt x="2461" y="3682"/>
                </a:lnTo>
                <a:lnTo>
                  <a:pt x="2456" y="3647"/>
                </a:lnTo>
                <a:lnTo>
                  <a:pt x="2450" y="3611"/>
                </a:lnTo>
                <a:lnTo>
                  <a:pt x="2444" y="3575"/>
                </a:lnTo>
                <a:lnTo>
                  <a:pt x="2437" y="3540"/>
                </a:lnTo>
                <a:lnTo>
                  <a:pt x="2437" y="3540"/>
                </a:lnTo>
                <a:lnTo>
                  <a:pt x="2419" y="3473"/>
                </a:lnTo>
                <a:lnTo>
                  <a:pt x="2399" y="3405"/>
                </a:lnTo>
                <a:lnTo>
                  <a:pt x="2360" y="3269"/>
                </a:lnTo>
                <a:lnTo>
                  <a:pt x="2319" y="3135"/>
                </a:lnTo>
                <a:lnTo>
                  <a:pt x="2279" y="3000"/>
                </a:lnTo>
                <a:lnTo>
                  <a:pt x="2279" y="3000"/>
                </a:lnTo>
                <a:lnTo>
                  <a:pt x="2270" y="2962"/>
                </a:lnTo>
                <a:lnTo>
                  <a:pt x="2261" y="2926"/>
                </a:lnTo>
                <a:lnTo>
                  <a:pt x="2253" y="2889"/>
                </a:lnTo>
                <a:lnTo>
                  <a:pt x="2247" y="2851"/>
                </a:lnTo>
                <a:lnTo>
                  <a:pt x="2247" y="2851"/>
                </a:lnTo>
                <a:lnTo>
                  <a:pt x="2242" y="2809"/>
                </a:lnTo>
                <a:lnTo>
                  <a:pt x="2241" y="2788"/>
                </a:lnTo>
                <a:lnTo>
                  <a:pt x="2241" y="2768"/>
                </a:lnTo>
                <a:lnTo>
                  <a:pt x="2241" y="2749"/>
                </a:lnTo>
                <a:lnTo>
                  <a:pt x="2244" y="2729"/>
                </a:lnTo>
                <a:lnTo>
                  <a:pt x="2247" y="2709"/>
                </a:lnTo>
                <a:lnTo>
                  <a:pt x="2251" y="2690"/>
                </a:lnTo>
                <a:lnTo>
                  <a:pt x="2256" y="2672"/>
                </a:lnTo>
                <a:lnTo>
                  <a:pt x="2264" y="2654"/>
                </a:lnTo>
                <a:lnTo>
                  <a:pt x="2271" y="2636"/>
                </a:lnTo>
                <a:lnTo>
                  <a:pt x="2282" y="2618"/>
                </a:lnTo>
                <a:lnTo>
                  <a:pt x="2292" y="2601"/>
                </a:lnTo>
                <a:lnTo>
                  <a:pt x="2306" y="2584"/>
                </a:lnTo>
                <a:lnTo>
                  <a:pt x="2319" y="2568"/>
                </a:lnTo>
                <a:lnTo>
                  <a:pt x="2336" y="2551"/>
                </a:lnTo>
                <a:lnTo>
                  <a:pt x="2336" y="2551"/>
                </a:lnTo>
                <a:lnTo>
                  <a:pt x="2230" y="2551"/>
                </a:lnTo>
                <a:lnTo>
                  <a:pt x="2125" y="2551"/>
                </a:lnTo>
                <a:lnTo>
                  <a:pt x="2125" y="2551"/>
                </a:lnTo>
                <a:close/>
                <a:moveTo>
                  <a:pt x="2045" y="1361"/>
                </a:moveTo>
                <a:lnTo>
                  <a:pt x="2045" y="1361"/>
                </a:lnTo>
                <a:lnTo>
                  <a:pt x="2023" y="1362"/>
                </a:lnTo>
                <a:lnTo>
                  <a:pt x="2000" y="1365"/>
                </a:lnTo>
                <a:lnTo>
                  <a:pt x="1978" y="1370"/>
                </a:lnTo>
                <a:lnTo>
                  <a:pt x="1957" y="1376"/>
                </a:lnTo>
                <a:lnTo>
                  <a:pt x="1937" y="1385"/>
                </a:lnTo>
                <a:lnTo>
                  <a:pt x="1919" y="1394"/>
                </a:lnTo>
                <a:lnTo>
                  <a:pt x="1901" y="1406"/>
                </a:lnTo>
                <a:lnTo>
                  <a:pt x="1886" y="1419"/>
                </a:lnTo>
                <a:lnTo>
                  <a:pt x="1871" y="1433"/>
                </a:lnTo>
                <a:lnTo>
                  <a:pt x="1857" y="1450"/>
                </a:lnTo>
                <a:lnTo>
                  <a:pt x="1845" y="1466"/>
                </a:lnTo>
                <a:lnTo>
                  <a:pt x="1835" y="1484"/>
                </a:lnTo>
                <a:lnTo>
                  <a:pt x="1827" y="1504"/>
                </a:lnTo>
                <a:lnTo>
                  <a:pt x="1820" y="1523"/>
                </a:lnTo>
                <a:lnTo>
                  <a:pt x="1815" y="1544"/>
                </a:lnTo>
                <a:lnTo>
                  <a:pt x="1812" y="1565"/>
                </a:lnTo>
                <a:lnTo>
                  <a:pt x="1812" y="1565"/>
                </a:lnTo>
                <a:lnTo>
                  <a:pt x="1812" y="1591"/>
                </a:lnTo>
                <a:lnTo>
                  <a:pt x="1814" y="1614"/>
                </a:lnTo>
                <a:lnTo>
                  <a:pt x="1818" y="1636"/>
                </a:lnTo>
                <a:lnTo>
                  <a:pt x="1824" y="1659"/>
                </a:lnTo>
                <a:lnTo>
                  <a:pt x="1833" y="1680"/>
                </a:lnTo>
                <a:lnTo>
                  <a:pt x="1844" y="1699"/>
                </a:lnTo>
                <a:lnTo>
                  <a:pt x="1856" y="1719"/>
                </a:lnTo>
                <a:lnTo>
                  <a:pt x="1871" y="1736"/>
                </a:lnTo>
                <a:lnTo>
                  <a:pt x="1887" y="1751"/>
                </a:lnTo>
                <a:lnTo>
                  <a:pt x="1904" y="1766"/>
                </a:lnTo>
                <a:lnTo>
                  <a:pt x="1923" y="1778"/>
                </a:lnTo>
                <a:lnTo>
                  <a:pt x="1944" y="1788"/>
                </a:lnTo>
                <a:lnTo>
                  <a:pt x="1966" y="1796"/>
                </a:lnTo>
                <a:lnTo>
                  <a:pt x="1988" y="1802"/>
                </a:lnTo>
                <a:lnTo>
                  <a:pt x="2012" y="1806"/>
                </a:lnTo>
                <a:lnTo>
                  <a:pt x="2036" y="1806"/>
                </a:lnTo>
                <a:lnTo>
                  <a:pt x="2036" y="1806"/>
                </a:lnTo>
                <a:lnTo>
                  <a:pt x="3379" y="1806"/>
                </a:lnTo>
                <a:lnTo>
                  <a:pt x="3379" y="1806"/>
                </a:lnTo>
                <a:lnTo>
                  <a:pt x="3401" y="1806"/>
                </a:lnTo>
                <a:lnTo>
                  <a:pt x="3424" y="1803"/>
                </a:lnTo>
                <a:lnTo>
                  <a:pt x="3445" y="1797"/>
                </a:lnTo>
                <a:lnTo>
                  <a:pt x="3466" y="1791"/>
                </a:lnTo>
                <a:lnTo>
                  <a:pt x="3486" y="1782"/>
                </a:lnTo>
                <a:lnTo>
                  <a:pt x="3505" y="1772"/>
                </a:lnTo>
                <a:lnTo>
                  <a:pt x="3522" y="1760"/>
                </a:lnTo>
                <a:lnTo>
                  <a:pt x="3538" y="1745"/>
                </a:lnTo>
                <a:lnTo>
                  <a:pt x="3553" y="1731"/>
                </a:lnTo>
                <a:lnTo>
                  <a:pt x="3567" y="1714"/>
                </a:lnTo>
                <a:lnTo>
                  <a:pt x="3577" y="1696"/>
                </a:lnTo>
                <a:lnTo>
                  <a:pt x="3588" y="1678"/>
                </a:lnTo>
                <a:lnTo>
                  <a:pt x="3595" y="1659"/>
                </a:lnTo>
                <a:lnTo>
                  <a:pt x="3601" y="1638"/>
                </a:lnTo>
                <a:lnTo>
                  <a:pt x="3606" y="1617"/>
                </a:lnTo>
                <a:lnTo>
                  <a:pt x="3607" y="1596"/>
                </a:lnTo>
                <a:lnTo>
                  <a:pt x="3607" y="1596"/>
                </a:lnTo>
                <a:lnTo>
                  <a:pt x="3607" y="1571"/>
                </a:lnTo>
                <a:lnTo>
                  <a:pt x="3604" y="1549"/>
                </a:lnTo>
                <a:lnTo>
                  <a:pt x="3600" y="1526"/>
                </a:lnTo>
                <a:lnTo>
                  <a:pt x="3592" y="1505"/>
                </a:lnTo>
                <a:lnTo>
                  <a:pt x="3585" y="1484"/>
                </a:lnTo>
                <a:lnTo>
                  <a:pt x="3574" y="1466"/>
                </a:lnTo>
                <a:lnTo>
                  <a:pt x="3561" y="1448"/>
                </a:lnTo>
                <a:lnTo>
                  <a:pt x="3547" y="1431"/>
                </a:lnTo>
                <a:lnTo>
                  <a:pt x="3532" y="1416"/>
                </a:lnTo>
                <a:lnTo>
                  <a:pt x="3516" y="1403"/>
                </a:lnTo>
                <a:lnTo>
                  <a:pt x="3498" y="1392"/>
                </a:lnTo>
                <a:lnTo>
                  <a:pt x="3478" y="1382"/>
                </a:lnTo>
                <a:lnTo>
                  <a:pt x="3457" y="1374"/>
                </a:lnTo>
                <a:lnTo>
                  <a:pt x="3434" y="1367"/>
                </a:lnTo>
                <a:lnTo>
                  <a:pt x="3412" y="1364"/>
                </a:lnTo>
                <a:lnTo>
                  <a:pt x="3388" y="1361"/>
                </a:lnTo>
                <a:lnTo>
                  <a:pt x="3388" y="1361"/>
                </a:lnTo>
                <a:lnTo>
                  <a:pt x="3335" y="1361"/>
                </a:lnTo>
                <a:lnTo>
                  <a:pt x="3281" y="1359"/>
                </a:lnTo>
                <a:lnTo>
                  <a:pt x="3174" y="1361"/>
                </a:lnTo>
                <a:lnTo>
                  <a:pt x="3174" y="1361"/>
                </a:lnTo>
                <a:lnTo>
                  <a:pt x="2711" y="1361"/>
                </a:lnTo>
                <a:lnTo>
                  <a:pt x="2711" y="1361"/>
                </a:lnTo>
                <a:lnTo>
                  <a:pt x="2045" y="1361"/>
                </a:lnTo>
                <a:lnTo>
                  <a:pt x="2045" y="1361"/>
                </a:lnTo>
                <a:close/>
                <a:moveTo>
                  <a:pt x="2095" y="765"/>
                </a:moveTo>
                <a:lnTo>
                  <a:pt x="2095" y="765"/>
                </a:lnTo>
                <a:lnTo>
                  <a:pt x="2080" y="766"/>
                </a:lnTo>
                <a:lnTo>
                  <a:pt x="2065" y="768"/>
                </a:lnTo>
                <a:lnTo>
                  <a:pt x="2050" y="769"/>
                </a:lnTo>
                <a:lnTo>
                  <a:pt x="2035" y="774"/>
                </a:lnTo>
                <a:lnTo>
                  <a:pt x="2021" y="778"/>
                </a:lnTo>
                <a:lnTo>
                  <a:pt x="2008" y="783"/>
                </a:lnTo>
                <a:lnTo>
                  <a:pt x="1996" y="789"/>
                </a:lnTo>
                <a:lnTo>
                  <a:pt x="1982" y="796"/>
                </a:lnTo>
                <a:lnTo>
                  <a:pt x="1960" y="811"/>
                </a:lnTo>
                <a:lnTo>
                  <a:pt x="1938" y="829"/>
                </a:lnTo>
                <a:lnTo>
                  <a:pt x="1920" y="850"/>
                </a:lnTo>
                <a:lnTo>
                  <a:pt x="1904" y="873"/>
                </a:lnTo>
                <a:lnTo>
                  <a:pt x="1892" y="897"/>
                </a:lnTo>
                <a:lnTo>
                  <a:pt x="1881" y="923"/>
                </a:lnTo>
                <a:lnTo>
                  <a:pt x="1875" y="950"/>
                </a:lnTo>
                <a:lnTo>
                  <a:pt x="1872" y="978"/>
                </a:lnTo>
                <a:lnTo>
                  <a:pt x="1872" y="992"/>
                </a:lnTo>
                <a:lnTo>
                  <a:pt x="1872" y="1005"/>
                </a:lnTo>
                <a:lnTo>
                  <a:pt x="1874" y="1021"/>
                </a:lnTo>
                <a:lnTo>
                  <a:pt x="1877" y="1034"/>
                </a:lnTo>
                <a:lnTo>
                  <a:pt x="1880" y="1049"/>
                </a:lnTo>
                <a:lnTo>
                  <a:pt x="1884" y="1063"/>
                </a:lnTo>
                <a:lnTo>
                  <a:pt x="1890" y="1078"/>
                </a:lnTo>
                <a:lnTo>
                  <a:pt x="1898" y="1091"/>
                </a:lnTo>
                <a:lnTo>
                  <a:pt x="1898" y="1091"/>
                </a:lnTo>
                <a:lnTo>
                  <a:pt x="1905" y="1106"/>
                </a:lnTo>
                <a:lnTo>
                  <a:pt x="1914" y="1120"/>
                </a:lnTo>
                <a:lnTo>
                  <a:pt x="1923" y="1132"/>
                </a:lnTo>
                <a:lnTo>
                  <a:pt x="1932" y="1144"/>
                </a:lnTo>
                <a:lnTo>
                  <a:pt x="1943" y="1155"/>
                </a:lnTo>
                <a:lnTo>
                  <a:pt x="1955" y="1165"/>
                </a:lnTo>
                <a:lnTo>
                  <a:pt x="1967" y="1174"/>
                </a:lnTo>
                <a:lnTo>
                  <a:pt x="1979" y="1182"/>
                </a:lnTo>
                <a:lnTo>
                  <a:pt x="1991" y="1189"/>
                </a:lnTo>
                <a:lnTo>
                  <a:pt x="2005" y="1197"/>
                </a:lnTo>
                <a:lnTo>
                  <a:pt x="2018" y="1201"/>
                </a:lnTo>
                <a:lnTo>
                  <a:pt x="2033" y="1206"/>
                </a:lnTo>
                <a:lnTo>
                  <a:pt x="2048" y="1210"/>
                </a:lnTo>
                <a:lnTo>
                  <a:pt x="2063" y="1212"/>
                </a:lnTo>
                <a:lnTo>
                  <a:pt x="2080" y="1213"/>
                </a:lnTo>
                <a:lnTo>
                  <a:pt x="2096" y="1215"/>
                </a:lnTo>
                <a:lnTo>
                  <a:pt x="2096" y="1215"/>
                </a:lnTo>
                <a:lnTo>
                  <a:pt x="2649" y="1215"/>
                </a:lnTo>
                <a:lnTo>
                  <a:pt x="3201" y="1215"/>
                </a:lnTo>
                <a:lnTo>
                  <a:pt x="3201" y="1215"/>
                </a:lnTo>
                <a:lnTo>
                  <a:pt x="3225" y="1213"/>
                </a:lnTo>
                <a:lnTo>
                  <a:pt x="3248" y="1210"/>
                </a:lnTo>
                <a:lnTo>
                  <a:pt x="3270" y="1204"/>
                </a:lnTo>
                <a:lnTo>
                  <a:pt x="3291" y="1197"/>
                </a:lnTo>
                <a:lnTo>
                  <a:pt x="3313" y="1186"/>
                </a:lnTo>
                <a:lnTo>
                  <a:pt x="3331" y="1176"/>
                </a:lnTo>
                <a:lnTo>
                  <a:pt x="3349" y="1162"/>
                </a:lnTo>
                <a:lnTo>
                  <a:pt x="3365" y="1148"/>
                </a:lnTo>
                <a:lnTo>
                  <a:pt x="3380" y="1132"/>
                </a:lnTo>
                <a:lnTo>
                  <a:pt x="3392" y="1114"/>
                </a:lnTo>
                <a:lnTo>
                  <a:pt x="3404" y="1096"/>
                </a:lnTo>
                <a:lnTo>
                  <a:pt x="3413" y="1076"/>
                </a:lnTo>
                <a:lnTo>
                  <a:pt x="3421" y="1055"/>
                </a:lnTo>
                <a:lnTo>
                  <a:pt x="3427" y="1034"/>
                </a:lnTo>
                <a:lnTo>
                  <a:pt x="3430" y="1012"/>
                </a:lnTo>
                <a:lnTo>
                  <a:pt x="3430" y="989"/>
                </a:lnTo>
                <a:lnTo>
                  <a:pt x="3430" y="989"/>
                </a:lnTo>
                <a:lnTo>
                  <a:pt x="3428" y="965"/>
                </a:lnTo>
                <a:lnTo>
                  <a:pt x="3425" y="942"/>
                </a:lnTo>
                <a:lnTo>
                  <a:pt x="3419" y="921"/>
                </a:lnTo>
                <a:lnTo>
                  <a:pt x="3412" y="900"/>
                </a:lnTo>
                <a:lnTo>
                  <a:pt x="3401" y="881"/>
                </a:lnTo>
                <a:lnTo>
                  <a:pt x="3391" y="862"/>
                </a:lnTo>
                <a:lnTo>
                  <a:pt x="3377" y="844"/>
                </a:lnTo>
                <a:lnTo>
                  <a:pt x="3362" y="829"/>
                </a:lnTo>
                <a:lnTo>
                  <a:pt x="3346" y="814"/>
                </a:lnTo>
                <a:lnTo>
                  <a:pt x="3328" y="802"/>
                </a:lnTo>
                <a:lnTo>
                  <a:pt x="3308" y="792"/>
                </a:lnTo>
                <a:lnTo>
                  <a:pt x="3288" y="781"/>
                </a:lnTo>
                <a:lnTo>
                  <a:pt x="3266" y="774"/>
                </a:lnTo>
                <a:lnTo>
                  <a:pt x="3245" y="769"/>
                </a:lnTo>
                <a:lnTo>
                  <a:pt x="3221" y="766"/>
                </a:lnTo>
                <a:lnTo>
                  <a:pt x="3197" y="765"/>
                </a:lnTo>
                <a:lnTo>
                  <a:pt x="3197" y="765"/>
                </a:lnTo>
                <a:lnTo>
                  <a:pt x="2652" y="765"/>
                </a:lnTo>
                <a:lnTo>
                  <a:pt x="2652" y="765"/>
                </a:lnTo>
                <a:lnTo>
                  <a:pt x="2373" y="765"/>
                </a:lnTo>
                <a:lnTo>
                  <a:pt x="2095" y="765"/>
                </a:lnTo>
                <a:lnTo>
                  <a:pt x="2095" y="765"/>
                </a:lnTo>
                <a:close/>
                <a:moveTo>
                  <a:pt x="2119" y="1955"/>
                </a:moveTo>
                <a:lnTo>
                  <a:pt x="2119" y="1955"/>
                </a:lnTo>
                <a:lnTo>
                  <a:pt x="2102" y="1957"/>
                </a:lnTo>
                <a:lnTo>
                  <a:pt x="2084" y="1958"/>
                </a:lnTo>
                <a:lnTo>
                  <a:pt x="2068" y="1961"/>
                </a:lnTo>
                <a:lnTo>
                  <a:pt x="2053" y="1964"/>
                </a:lnTo>
                <a:lnTo>
                  <a:pt x="2036" y="1969"/>
                </a:lnTo>
                <a:lnTo>
                  <a:pt x="2023" y="1975"/>
                </a:lnTo>
                <a:lnTo>
                  <a:pt x="2008" y="1982"/>
                </a:lnTo>
                <a:lnTo>
                  <a:pt x="1994" y="1990"/>
                </a:lnTo>
                <a:lnTo>
                  <a:pt x="1982" y="1999"/>
                </a:lnTo>
                <a:lnTo>
                  <a:pt x="1970" y="2009"/>
                </a:lnTo>
                <a:lnTo>
                  <a:pt x="1960" y="2020"/>
                </a:lnTo>
                <a:lnTo>
                  <a:pt x="1949" y="2032"/>
                </a:lnTo>
                <a:lnTo>
                  <a:pt x="1938" y="2046"/>
                </a:lnTo>
                <a:lnTo>
                  <a:pt x="1929" y="2061"/>
                </a:lnTo>
                <a:lnTo>
                  <a:pt x="1922" y="2076"/>
                </a:lnTo>
                <a:lnTo>
                  <a:pt x="1914" y="2091"/>
                </a:lnTo>
                <a:lnTo>
                  <a:pt x="1914" y="2091"/>
                </a:lnTo>
                <a:lnTo>
                  <a:pt x="1907" y="2107"/>
                </a:lnTo>
                <a:lnTo>
                  <a:pt x="1902" y="2122"/>
                </a:lnTo>
                <a:lnTo>
                  <a:pt x="1898" y="2139"/>
                </a:lnTo>
                <a:lnTo>
                  <a:pt x="1895" y="2154"/>
                </a:lnTo>
                <a:lnTo>
                  <a:pt x="1893" y="2171"/>
                </a:lnTo>
                <a:lnTo>
                  <a:pt x="1893" y="2186"/>
                </a:lnTo>
                <a:lnTo>
                  <a:pt x="1895" y="2201"/>
                </a:lnTo>
                <a:lnTo>
                  <a:pt x="1896" y="2216"/>
                </a:lnTo>
                <a:lnTo>
                  <a:pt x="1899" y="2231"/>
                </a:lnTo>
                <a:lnTo>
                  <a:pt x="1904" y="2246"/>
                </a:lnTo>
                <a:lnTo>
                  <a:pt x="1908" y="2259"/>
                </a:lnTo>
                <a:lnTo>
                  <a:pt x="1916" y="2274"/>
                </a:lnTo>
                <a:lnTo>
                  <a:pt x="1923" y="2288"/>
                </a:lnTo>
                <a:lnTo>
                  <a:pt x="1932" y="2301"/>
                </a:lnTo>
                <a:lnTo>
                  <a:pt x="1941" y="2317"/>
                </a:lnTo>
                <a:lnTo>
                  <a:pt x="1953" y="2329"/>
                </a:lnTo>
                <a:lnTo>
                  <a:pt x="1953" y="2329"/>
                </a:lnTo>
                <a:lnTo>
                  <a:pt x="1970" y="2347"/>
                </a:lnTo>
                <a:lnTo>
                  <a:pt x="1987" y="2362"/>
                </a:lnTo>
                <a:lnTo>
                  <a:pt x="2006" y="2374"/>
                </a:lnTo>
                <a:lnTo>
                  <a:pt x="2026" y="2384"/>
                </a:lnTo>
                <a:lnTo>
                  <a:pt x="2047" y="2392"/>
                </a:lnTo>
                <a:lnTo>
                  <a:pt x="2068" y="2398"/>
                </a:lnTo>
                <a:lnTo>
                  <a:pt x="2090" y="2402"/>
                </a:lnTo>
                <a:lnTo>
                  <a:pt x="2115" y="2404"/>
                </a:lnTo>
                <a:lnTo>
                  <a:pt x="2115" y="2404"/>
                </a:lnTo>
                <a:lnTo>
                  <a:pt x="3228" y="2402"/>
                </a:lnTo>
                <a:lnTo>
                  <a:pt x="3228" y="2402"/>
                </a:lnTo>
                <a:lnTo>
                  <a:pt x="3251" y="2402"/>
                </a:lnTo>
                <a:lnTo>
                  <a:pt x="3273" y="2398"/>
                </a:lnTo>
                <a:lnTo>
                  <a:pt x="3294" y="2393"/>
                </a:lnTo>
                <a:lnTo>
                  <a:pt x="3316" y="2386"/>
                </a:lnTo>
                <a:lnTo>
                  <a:pt x="3335" y="2377"/>
                </a:lnTo>
                <a:lnTo>
                  <a:pt x="3353" y="2365"/>
                </a:lnTo>
                <a:lnTo>
                  <a:pt x="3371" y="2353"/>
                </a:lnTo>
                <a:lnTo>
                  <a:pt x="3386" y="2338"/>
                </a:lnTo>
                <a:lnTo>
                  <a:pt x="3401" y="2323"/>
                </a:lnTo>
                <a:lnTo>
                  <a:pt x="3413" y="2306"/>
                </a:lnTo>
                <a:lnTo>
                  <a:pt x="3424" y="2286"/>
                </a:lnTo>
                <a:lnTo>
                  <a:pt x="3434" y="2268"/>
                </a:lnTo>
                <a:lnTo>
                  <a:pt x="3442" y="2247"/>
                </a:lnTo>
                <a:lnTo>
                  <a:pt x="3446" y="2226"/>
                </a:lnTo>
                <a:lnTo>
                  <a:pt x="3451" y="2204"/>
                </a:lnTo>
                <a:lnTo>
                  <a:pt x="3451" y="2181"/>
                </a:lnTo>
                <a:lnTo>
                  <a:pt x="3451" y="2181"/>
                </a:lnTo>
                <a:lnTo>
                  <a:pt x="3451" y="2158"/>
                </a:lnTo>
                <a:lnTo>
                  <a:pt x="3446" y="2136"/>
                </a:lnTo>
                <a:lnTo>
                  <a:pt x="3442" y="2115"/>
                </a:lnTo>
                <a:lnTo>
                  <a:pt x="3434" y="2094"/>
                </a:lnTo>
                <a:lnTo>
                  <a:pt x="3425" y="2074"/>
                </a:lnTo>
                <a:lnTo>
                  <a:pt x="3415" y="2055"/>
                </a:lnTo>
                <a:lnTo>
                  <a:pt x="3401" y="2038"/>
                </a:lnTo>
                <a:lnTo>
                  <a:pt x="3388" y="2022"/>
                </a:lnTo>
                <a:lnTo>
                  <a:pt x="3373" y="2008"/>
                </a:lnTo>
                <a:lnTo>
                  <a:pt x="3355" y="1994"/>
                </a:lnTo>
                <a:lnTo>
                  <a:pt x="3337" y="1982"/>
                </a:lnTo>
                <a:lnTo>
                  <a:pt x="3317" y="1973"/>
                </a:lnTo>
                <a:lnTo>
                  <a:pt x="3297" y="1966"/>
                </a:lnTo>
                <a:lnTo>
                  <a:pt x="3276" y="1960"/>
                </a:lnTo>
                <a:lnTo>
                  <a:pt x="3254" y="1957"/>
                </a:lnTo>
                <a:lnTo>
                  <a:pt x="3230" y="1955"/>
                </a:lnTo>
                <a:lnTo>
                  <a:pt x="3230" y="1955"/>
                </a:lnTo>
                <a:lnTo>
                  <a:pt x="2951" y="1955"/>
                </a:lnTo>
                <a:lnTo>
                  <a:pt x="2673" y="1955"/>
                </a:lnTo>
                <a:lnTo>
                  <a:pt x="2673" y="1955"/>
                </a:lnTo>
                <a:lnTo>
                  <a:pt x="2396" y="1955"/>
                </a:lnTo>
                <a:lnTo>
                  <a:pt x="2119" y="1955"/>
                </a:lnTo>
                <a:lnTo>
                  <a:pt x="2119" y="1955"/>
                </a:lnTo>
                <a:close/>
                <a:moveTo>
                  <a:pt x="2226" y="182"/>
                </a:moveTo>
                <a:lnTo>
                  <a:pt x="2226" y="182"/>
                </a:lnTo>
                <a:lnTo>
                  <a:pt x="2203" y="182"/>
                </a:lnTo>
                <a:lnTo>
                  <a:pt x="2181" y="185"/>
                </a:lnTo>
                <a:lnTo>
                  <a:pt x="2158" y="191"/>
                </a:lnTo>
                <a:lnTo>
                  <a:pt x="2137" y="199"/>
                </a:lnTo>
                <a:lnTo>
                  <a:pt x="2118" y="208"/>
                </a:lnTo>
                <a:lnTo>
                  <a:pt x="2099" y="218"/>
                </a:lnTo>
                <a:lnTo>
                  <a:pt x="2081" y="230"/>
                </a:lnTo>
                <a:lnTo>
                  <a:pt x="2066" y="244"/>
                </a:lnTo>
                <a:lnTo>
                  <a:pt x="2051" y="260"/>
                </a:lnTo>
                <a:lnTo>
                  <a:pt x="2039" y="277"/>
                </a:lnTo>
                <a:lnTo>
                  <a:pt x="2027" y="295"/>
                </a:lnTo>
                <a:lnTo>
                  <a:pt x="2018" y="313"/>
                </a:lnTo>
                <a:lnTo>
                  <a:pt x="2011" y="334"/>
                </a:lnTo>
                <a:lnTo>
                  <a:pt x="2005" y="355"/>
                </a:lnTo>
                <a:lnTo>
                  <a:pt x="2002" y="376"/>
                </a:lnTo>
                <a:lnTo>
                  <a:pt x="2000" y="399"/>
                </a:lnTo>
                <a:lnTo>
                  <a:pt x="2000" y="399"/>
                </a:lnTo>
                <a:lnTo>
                  <a:pt x="2002" y="421"/>
                </a:lnTo>
                <a:lnTo>
                  <a:pt x="2005" y="443"/>
                </a:lnTo>
                <a:lnTo>
                  <a:pt x="2009" y="464"/>
                </a:lnTo>
                <a:lnTo>
                  <a:pt x="2017" y="485"/>
                </a:lnTo>
                <a:lnTo>
                  <a:pt x="2026" y="503"/>
                </a:lnTo>
                <a:lnTo>
                  <a:pt x="2038" y="521"/>
                </a:lnTo>
                <a:lnTo>
                  <a:pt x="2050" y="537"/>
                </a:lnTo>
                <a:lnTo>
                  <a:pt x="2065" y="554"/>
                </a:lnTo>
                <a:lnTo>
                  <a:pt x="2080" y="567"/>
                </a:lnTo>
                <a:lnTo>
                  <a:pt x="2098" y="580"/>
                </a:lnTo>
                <a:lnTo>
                  <a:pt x="2116" y="592"/>
                </a:lnTo>
                <a:lnTo>
                  <a:pt x="2136" y="601"/>
                </a:lnTo>
                <a:lnTo>
                  <a:pt x="2157" y="608"/>
                </a:lnTo>
                <a:lnTo>
                  <a:pt x="2179" y="613"/>
                </a:lnTo>
                <a:lnTo>
                  <a:pt x="2202" y="616"/>
                </a:lnTo>
                <a:lnTo>
                  <a:pt x="2224" y="617"/>
                </a:lnTo>
                <a:lnTo>
                  <a:pt x="2224" y="617"/>
                </a:lnTo>
                <a:lnTo>
                  <a:pt x="2586" y="617"/>
                </a:lnTo>
                <a:lnTo>
                  <a:pt x="2947" y="617"/>
                </a:lnTo>
                <a:lnTo>
                  <a:pt x="2947" y="617"/>
                </a:lnTo>
                <a:lnTo>
                  <a:pt x="2965" y="616"/>
                </a:lnTo>
                <a:lnTo>
                  <a:pt x="2983" y="614"/>
                </a:lnTo>
                <a:lnTo>
                  <a:pt x="2999" y="611"/>
                </a:lnTo>
                <a:lnTo>
                  <a:pt x="3016" y="607"/>
                </a:lnTo>
                <a:lnTo>
                  <a:pt x="3031" y="601"/>
                </a:lnTo>
                <a:lnTo>
                  <a:pt x="3046" y="595"/>
                </a:lnTo>
                <a:lnTo>
                  <a:pt x="3061" y="586"/>
                </a:lnTo>
                <a:lnTo>
                  <a:pt x="3075" y="578"/>
                </a:lnTo>
                <a:lnTo>
                  <a:pt x="3088" y="567"/>
                </a:lnTo>
                <a:lnTo>
                  <a:pt x="3100" y="557"/>
                </a:lnTo>
                <a:lnTo>
                  <a:pt x="3111" y="545"/>
                </a:lnTo>
                <a:lnTo>
                  <a:pt x="3121" y="533"/>
                </a:lnTo>
                <a:lnTo>
                  <a:pt x="3132" y="519"/>
                </a:lnTo>
                <a:lnTo>
                  <a:pt x="3139" y="504"/>
                </a:lnTo>
                <a:lnTo>
                  <a:pt x="3147" y="489"/>
                </a:lnTo>
                <a:lnTo>
                  <a:pt x="3154" y="474"/>
                </a:lnTo>
                <a:lnTo>
                  <a:pt x="3154" y="474"/>
                </a:lnTo>
                <a:lnTo>
                  <a:pt x="3159" y="458"/>
                </a:lnTo>
                <a:lnTo>
                  <a:pt x="3164" y="441"/>
                </a:lnTo>
                <a:lnTo>
                  <a:pt x="3165" y="424"/>
                </a:lnTo>
                <a:lnTo>
                  <a:pt x="3167" y="408"/>
                </a:lnTo>
                <a:lnTo>
                  <a:pt x="3167" y="393"/>
                </a:lnTo>
                <a:lnTo>
                  <a:pt x="3165" y="376"/>
                </a:lnTo>
                <a:lnTo>
                  <a:pt x="3164" y="360"/>
                </a:lnTo>
                <a:lnTo>
                  <a:pt x="3159" y="343"/>
                </a:lnTo>
                <a:lnTo>
                  <a:pt x="3154" y="328"/>
                </a:lnTo>
                <a:lnTo>
                  <a:pt x="3148" y="313"/>
                </a:lnTo>
                <a:lnTo>
                  <a:pt x="3142" y="298"/>
                </a:lnTo>
                <a:lnTo>
                  <a:pt x="3133" y="284"/>
                </a:lnTo>
                <a:lnTo>
                  <a:pt x="3124" y="271"/>
                </a:lnTo>
                <a:lnTo>
                  <a:pt x="3114" y="257"/>
                </a:lnTo>
                <a:lnTo>
                  <a:pt x="3102" y="245"/>
                </a:lnTo>
                <a:lnTo>
                  <a:pt x="3090" y="233"/>
                </a:lnTo>
                <a:lnTo>
                  <a:pt x="3090" y="233"/>
                </a:lnTo>
                <a:lnTo>
                  <a:pt x="3073" y="221"/>
                </a:lnTo>
                <a:lnTo>
                  <a:pt x="3057" y="211"/>
                </a:lnTo>
                <a:lnTo>
                  <a:pt x="3039" y="202"/>
                </a:lnTo>
                <a:lnTo>
                  <a:pt x="3021" y="194"/>
                </a:lnTo>
                <a:lnTo>
                  <a:pt x="3002" y="188"/>
                </a:lnTo>
                <a:lnTo>
                  <a:pt x="2983" y="185"/>
                </a:lnTo>
                <a:lnTo>
                  <a:pt x="2963" y="182"/>
                </a:lnTo>
                <a:lnTo>
                  <a:pt x="2942" y="182"/>
                </a:lnTo>
                <a:lnTo>
                  <a:pt x="2942" y="182"/>
                </a:lnTo>
                <a:lnTo>
                  <a:pt x="2581" y="182"/>
                </a:lnTo>
                <a:lnTo>
                  <a:pt x="2581" y="182"/>
                </a:lnTo>
                <a:lnTo>
                  <a:pt x="2226" y="182"/>
                </a:lnTo>
                <a:lnTo>
                  <a:pt x="2226" y="182"/>
                </a:lnTo>
                <a:close/>
              </a:path>
            </a:pathLst>
          </a:custGeom>
          <a:solidFill>
            <a:srgbClr val="007C7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r="13333"/>
          <a:stretch/>
        </p:blipFill>
        <p:spPr>
          <a:xfrm>
            <a:off x="3670583" y="10887"/>
            <a:ext cx="4882243" cy="3439884"/>
          </a:xfrm>
          <a:prstGeom prst="rect">
            <a:avLst/>
          </a:prstGeom>
          <a:effectLst>
            <a:outerShdw blurRad="241300" dist="215900" dir="21594000" sx="114000" sy="114000" algn="bl" rotWithShape="0">
              <a:schemeClr val="tx1">
                <a:alpha val="54000"/>
              </a:schemeClr>
            </a:outerShd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5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7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5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2829" cy="4200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2242457"/>
            <a:ext cx="6291943" cy="4615542"/>
          </a:xfrm>
          <a:prstGeom prst="rect">
            <a:avLst/>
          </a:prstGeom>
          <a:gradFill>
            <a:gsLst>
              <a:gs pos="0">
                <a:srgbClr val="007C79">
                  <a:alpha val="10000"/>
                </a:srgbClr>
              </a:gs>
              <a:gs pos="41000">
                <a:srgbClr val="007C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4786" y="3307625"/>
            <a:ext cx="639904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45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Подходы и </a:t>
            </a:r>
            <a:r>
              <a:rPr lang="ru-RU" sz="45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решения </a:t>
            </a:r>
            <a:r>
              <a:rPr lang="ru-RU" sz="45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—</a:t>
            </a:r>
            <a:br>
              <a:rPr lang="ru-RU" sz="45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</a:br>
            <a:r>
              <a:rPr lang="ru-RU" sz="6000" b="1" spc="600" dirty="0" smtClean="0">
                <a:solidFill>
                  <a:schemeClr val="bg1"/>
                </a:solidFill>
                <a:latin typeface="Pribambas" panose="00000500000000000000" pitchFamily="2" charset="0"/>
              </a:rPr>
              <a:t>форматы</a:t>
            </a:r>
            <a:endParaRPr lang="ru-RU" sz="6000" b="1" spc="600" dirty="0">
              <a:solidFill>
                <a:schemeClr val="bg1"/>
              </a:solidFill>
              <a:latin typeface="Pribambas" panose="00000500000000000000" pitchFamily="2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718251" y="1029166"/>
            <a:ext cx="449579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  <a:t>Быстро / ёмко /  несложно</a:t>
            </a:r>
            <a:endParaRPr lang="ru-RU" sz="2000" spc="300" dirty="0">
              <a:solidFill>
                <a:srgbClr val="CA5098"/>
              </a:solidFill>
              <a:latin typeface="Pribambas" panose="00000500000000000000" pitchFamily="2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rgbClr val="006C69"/>
          </a:solidFill>
        </p:grpSpPr>
        <p:sp>
          <p:nvSpPr>
            <p:cNvPr id="60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1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4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6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1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2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3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4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6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7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8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9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0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1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2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4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5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9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0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1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3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4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3" y="4191004"/>
            <a:ext cx="1493195" cy="1751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21284" y="2306808"/>
            <a:ext cx="1540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подборки:</a:t>
            </a:r>
            <a:b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3 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книги по теме недели</a:t>
            </a:r>
            <a:endParaRPr lang="ru-RU" sz="12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7121284" y="3496760"/>
            <a:ext cx="2654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006C69"/>
                </a:solidFill>
                <a:latin typeface="Pribambas" panose="00000500000000000000" pitchFamily="2" charset="0"/>
              </a:rPr>
              <a:t>Telegram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-подборки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:</a:t>
            </a:r>
            <a:b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«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Что почитать за обедом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»</a:t>
            </a:r>
            <a:endParaRPr lang="ru-RU" sz="12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9319192" y="4604517"/>
            <a:ext cx="213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6C69"/>
                </a:solidFill>
                <a:latin typeface="Pribambas" panose="00000500000000000000" pitchFamily="2" charset="0"/>
              </a:rPr>
              <a:t>Подкасты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:</a:t>
            </a:r>
            <a:b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10 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минут — одна 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книга</a:t>
            </a:r>
            <a:b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(советы 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от известных людей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)</a:t>
            </a:r>
            <a:endParaRPr lang="ru-RU" sz="12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9319193" y="2306808"/>
            <a:ext cx="188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Короткие </a:t>
            </a: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встречи</a:t>
            </a:r>
            <a:b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</a:br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(онлайн-</a:t>
            </a:r>
            <a:r>
              <a:rPr lang="ru-RU" sz="1200" dirty="0" err="1" smtClean="0">
                <a:solidFill>
                  <a:srgbClr val="006C69"/>
                </a:solidFill>
                <a:latin typeface="Pribambas" panose="00000500000000000000" pitchFamily="2" charset="0"/>
              </a:rPr>
              <a:t>стримы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) до работы или во время обеда</a:t>
            </a:r>
            <a:endParaRPr lang="ru-RU" sz="12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9319192" y="3496760"/>
            <a:ext cx="2121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C69"/>
                </a:solidFill>
                <a:latin typeface="Pribambas" panose="00000500000000000000" pitchFamily="2" charset="0"/>
              </a:rPr>
              <a:t>Видеоролики (клипы) до минуты: визуальная рекомендация</a:t>
            </a:r>
            <a:endParaRPr lang="ru-RU" sz="12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121284" y="4604517"/>
            <a:ext cx="1929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006C69"/>
                </a:solidFill>
                <a:latin typeface="Pribambas" panose="00000500000000000000" pitchFamily="2" charset="0"/>
              </a:rPr>
              <a:t>амбассадор</a:t>
            </a:r>
            <a:r>
              <a:rPr lang="ru-RU" sz="1200" dirty="0">
                <a:solidFill>
                  <a:srgbClr val="006C69"/>
                </a:solidFill>
                <a:latin typeface="Pribambas" panose="00000500000000000000" pitchFamily="2" charset="0"/>
              </a:rPr>
              <a:t> (лидер) чтения (человеку доверяют больше, чем организации)</a:t>
            </a:r>
            <a:endParaRPr lang="ru-RU" sz="1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6718251" y="5656381"/>
            <a:ext cx="453758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spc="300" dirty="0">
                <a:solidFill>
                  <a:srgbClr val="CA5098"/>
                </a:solidFill>
                <a:latin typeface="Pribambas" panose="00000500000000000000" pitchFamily="2" charset="0"/>
              </a:rPr>
              <a:t>Это не про «поверхностность», </a:t>
            </a:r>
            <a:r>
              <a:rPr lang="ru-RU" sz="3000" spc="300" dirty="0">
                <a:solidFill>
                  <a:srgbClr val="CA5098"/>
                </a:solidFill>
                <a:latin typeface="Pribambas" panose="00000500000000000000" pitchFamily="2" charset="0"/>
              </a:rPr>
              <a:t>это про первый шаг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47114" y="1464733"/>
            <a:ext cx="0" cy="4130528"/>
          </a:xfrm>
          <a:prstGeom prst="line">
            <a:avLst/>
          </a:prstGeom>
          <a:ln w="12700">
            <a:solidFill>
              <a:srgbClr val="CA509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Группа 209"/>
          <p:cNvGrpSpPr/>
          <p:nvPr/>
        </p:nvGrpSpPr>
        <p:grpSpPr>
          <a:xfrm>
            <a:off x="7232333" y="1947337"/>
            <a:ext cx="554039" cy="441072"/>
            <a:chOff x="7232333" y="1779491"/>
            <a:chExt cx="647882" cy="515781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232333" y="1779491"/>
              <a:ext cx="471487" cy="471488"/>
            </a:xfrm>
            <a:custGeom>
              <a:avLst/>
              <a:gdLst>
                <a:gd name="T0" fmla="*/ 10 w 1542"/>
                <a:gd name="T1" fmla="*/ 1342 h 1538"/>
                <a:gd name="T2" fmla="*/ 95 w 1542"/>
                <a:gd name="T3" fmla="*/ 1062 h 1538"/>
                <a:gd name="T4" fmla="*/ 0 w 1542"/>
                <a:gd name="T5" fmla="*/ 981 h 1538"/>
                <a:gd name="T6" fmla="*/ 110 w 1542"/>
                <a:gd name="T7" fmla="*/ 669 h 1538"/>
                <a:gd name="T8" fmla="*/ 0 w 1542"/>
                <a:gd name="T9" fmla="*/ 565 h 1538"/>
                <a:gd name="T10" fmla="*/ 0 w 1542"/>
                <a:gd name="T11" fmla="*/ 304 h 1538"/>
                <a:gd name="T12" fmla="*/ 456 w 1542"/>
                <a:gd name="T13" fmla="*/ 5 h 1538"/>
                <a:gd name="T14" fmla="*/ 45 w 1542"/>
                <a:gd name="T15" fmla="*/ 269 h 1538"/>
                <a:gd name="T16" fmla="*/ 1485 w 1542"/>
                <a:gd name="T17" fmla="*/ 479 h 1538"/>
                <a:gd name="T18" fmla="*/ 119 w 1542"/>
                <a:gd name="T19" fmla="*/ 219 h 1538"/>
                <a:gd name="T20" fmla="*/ 1486 w 1542"/>
                <a:gd name="T21" fmla="*/ 89 h 1538"/>
                <a:gd name="T22" fmla="*/ 553 w 1542"/>
                <a:gd name="T23" fmla="*/ 29 h 1538"/>
                <a:gd name="T24" fmla="*/ 1525 w 1542"/>
                <a:gd name="T25" fmla="*/ 51 h 1538"/>
                <a:gd name="T26" fmla="*/ 1453 w 1542"/>
                <a:gd name="T27" fmla="*/ 392 h 1538"/>
                <a:gd name="T28" fmla="*/ 1533 w 1542"/>
                <a:gd name="T29" fmla="*/ 773 h 1538"/>
                <a:gd name="T30" fmla="*/ 1452 w 1542"/>
                <a:gd name="T31" fmla="*/ 1151 h 1538"/>
                <a:gd name="T32" fmla="*/ 1529 w 1542"/>
                <a:gd name="T33" fmla="*/ 1479 h 1538"/>
                <a:gd name="T34" fmla="*/ 1173 w 1542"/>
                <a:gd name="T35" fmla="*/ 1151 h 1538"/>
                <a:gd name="T36" fmla="*/ 1120 w 1542"/>
                <a:gd name="T37" fmla="*/ 1250 h 1538"/>
                <a:gd name="T38" fmla="*/ 935 w 1542"/>
                <a:gd name="T39" fmla="*/ 1258 h 1538"/>
                <a:gd name="T40" fmla="*/ 268 w 1542"/>
                <a:gd name="T41" fmla="*/ 1152 h 1538"/>
                <a:gd name="T42" fmla="*/ 991 w 1542"/>
                <a:gd name="T43" fmla="*/ 1385 h 1538"/>
                <a:gd name="T44" fmla="*/ 276 w 1542"/>
                <a:gd name="T45" fmla="*/ 1429 h 1538"/>
                <a:gd name="T46" fmla="*/ 905 w 1542"/>
                <a:gd name="T47" fmla="*/ 1107 h 1538"/>
                <a:gd name="T48" fmla="*/ 392 w 1542"/>
                <a:gd name="T49" fmla="*/ 1043 h 1538"/>
                <a:gd name="T50" fmla="*/ 1447 w 1542"/>
                <a:gd name="T51" fmla="*/ 1493 h 1538"/>
                <a:gd name="T52" fmla="*/ 1121 w 1542"/>
                <a:gd name="T53" fmla="*/ 1429 h 1538"/>
                <a:gd name="T54" fmla="*/ 1362 w 1542"/>
                <a:gd name="T55" fmla="*/ 1385 h 1538"/>
                <a:gd name="T56" fmla="*/ 1376 w 1542"/>
                <a:gd name="T57" fmla="*/ 390 h 1538"/>
                <a:gd name="T58" fmla="*/ 1368 w 1542"/>
                <a:gd name="T59" fmla="*/ 158 h 1538"/>
                <a:gd name="T60" fmla="*/ 155 w 1542"/>
                <a:gd name="T61" fmla="*/ 291 h 1538"/>
                <a:gd name="T62" fmla="*/ 154 w 1542"/>
                <a:gd name="T63" fmla="*/ 889 h 1538"/>
                <a:gd name="T64" fmla="*/ 921 w 1542"/>
                <a:gd name="T65" fmla="*/ 871 h 1538"/>
                <a:gd name="T66" fmla="*/ 440 w 1542"/>
                <a:gd name="T67" fmla="*/ 795 h 1538"/>
                <a:gd name="T68" fmla="*/ 829 w 1542"/>
                <a:gd name="T69" fmla="*/ 750 h 1538"/>
                <a:gd name="T70" fmla="*/ 1174 w 1542"/>
                <a:gd name="T71" fmla="*/ 795 h 1538"/>
                <a:gd name="T72" fmla="*/ 1267 w 1542"/>
                <a:gd name="T73" fmla="*/ 889 h 1538"/>
                <a:gd name="T74" fmla="*/ 156 w 1542"/>
                <a:gd name="T75" fmla="*/ 659 h 1538"/>
                <a:gd name="T76" fmla="*/ 1293 w 1542"/>
                <a:gd name="T77" fmla="*/ 614 h 1538"/>
                <a:gd name="T78" fmla="*/ 1163 w 1542"/>
                <a:gd name="T79" fmla="*/ 946 h 1538"/>
                <a:gd name="T80" fmla="*/ 1488 w 1542"/>
                <a:gd name="T81" fmla="*/ 779 h 1538"/>
                <a:gd name="T82" fmla="*/ 45 w 1542"/>
                <a:gd name="T83" fmla="*/ 581 h 1538"/>
                <a:gd name="T84" fmla="*/ 495 w 1542"/>
                <a:gd name="T85" fmla="*/ 934 h 1538"/>
                <a:gd name="T86" fmla="*/ 69 w 1542"/>
                <a:gd name="T87" fmla="*/ 996 h 1538"/>
                <a:gd name="T88" fmla="*/ 921 w 1542"/>
                <a:gd name="T89" fmla="*/ 951 h 1538"/>
                <a:gd name="T90" fmla="*/ 1118 w 1542"/>
                <a:gd name="T91" fmla="*/ 1169 h 1538"/>
                <a:gd name="T92" fmla="*/ 966 w 1542"/>
                <a:gd name="T93" fmla="*/ 811 h 1538"/>
                <a:gd name="T94" fmla="*/ 1063 w 1542"/>
                <a:gd name="T95" fmla="*/ 1132 h 1538"/>
                <a:gd name="T96" fmla="*/ 1487 w 1542"/>
                <a:gd name="T97" fmla="*/ 1076 h 1538"/>
                <a:gd name="T98" fmla="*/ 1163 w 1542"/>
                <a:gd name="T99" fmla="*/ 106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2" h="1538">
                  <a:moveTo>
                    <a:pt x="1473" y="1538"/>
                  </a:moveTo>
                  <a:cubicBezTo>
                    <a:pt x="1063" y="1538"/>
                    <a:pt x="653" y="1538"/>
                    <a:pt x="243" y="1538"/>
                  </a:cubicBezTo>
                  <a:cubicBezTo>
                    <a:pt x="240" y="1537"/>
                    <a:pt x="237" y="1536"/>
                    <a:pt x="234" y="1535"/>
                  </a:cubicBezTo>
                  <a:cubicBezTo>
                    <a:pt x="120" y="1516"/>
                    <a:pt x="46" y="1451"/>
                    <a:pt x="10" y="1342"/>
                  </a:cubicBezTo>
                  <a:cubicBezTo>
                    <a:pt x="6" y="1327"/>
                    <a:pt x="3" y="1311"/>
                    <a:pt x="0" y="1295"/>
                  </a:cubicBezTo>
                  <a:cubicBezTo>
                    <a:pt x="0" y="1278"/>
                    <a:pt x="0" y="1260"/>
                    <a:pt x="0" y="1242"/>
                  </a:cubicBezTo>
                  <a:cubicBezTo>
                    <a:pt x="1" y="1237"/>
                    <a:pt x="2" y="1233"/>
                    <a:pt x="3" y="1229"/>
                  </a:cubicBezTo>
                  <a:cubicBezTo>
                    <a:pt x="13" y="1162"/>
                    <a:pt x="44" y="1107"/>
                    <a:pt x="95" y="1062"/>
                  </a:cubicBezTo>
                  <a:cubicBezTo>
                    <a:pt x="102" y="1057"/>
                    <a:pt x="109" y="1051"/>
                    <a:pt x="119" y="1043"/>
                  </a:cubicBezTo>
                  <a:cubicBezTo>
                    <a:pt x="103" y="1043"/>
                    <a:pt x="92" y="1043"/>
                    <a:pt x="80" y="1043"/>
                  </a:cubicBezTo>
                  <a:cubicBezTo>
                    <a:pt x="56" y="1043"/>
                    <a:pt x="36" y="1035"/>
                    <a:pt x="20" y="1017"/>
                  </a:cubicBezTo>
                  <a:cubicBezTo>
                    <a:pt x="10" y="1007"/>
                    <a:pt x="6" y="994"/>
                    <a:pt x="0" y="981"/>
                  </a:cubicBezTo>
                  <a:cubicBezTo>
                    <a:pt x="0" y="971"/>
                    <a:pt x="0" y="961"/>
                    <a:pt x="0" y="951"/>
                  </a:cubicBezTo>
                  <a:cubicBezTo>
                    <a:pt x="15" y="906"/>
                    <a:pt x="46" y="886"/>
                    <a:pt x="93" y="889"/>
                  </a:cubicBezTo>
                  <a:cubicBezTo>
                    <a:pt x="103" y="890"/>
                    <a:pt x="106" y="883"/>
                    <a:pt x="109" y="877"/>
                  </a:cubicBezTo>
                  <a:cubicBezTo>
                    <a:pt x="147" y="808"/>
                    <a:pt x="147" y="738"/>
                    <a:pt x="110" y="669"/>
                  </a:cubicBezTo>
                  <a:cubicBezTo>
                    <a:pt x="105" y="660"/>
                    <a:pt x="98" y="655"/>
                    <a:pt x="87" y="656"/>
                  </a:cubicBezTo>
                  <a:cubicBezTo>
                    <a:pt x="65" y="658"/>
                    <a:pt x="44" y="652"/>
                    <a:pt x="26" y="637"/>
                  </a:cubicBezTo>
                  <a:cubicBezTo>
                    <a:pt x="13" y="626"/>
                    <a:pt x="7" y="610"/>
                    <a:pt x="0" y="595"/>
                  </a:cubicBezTo>
                  <a:cubicBezTo>
                    <a:pt x="0" y="585"/>
                    <a:pt x="0" y="575"/>
                    <a:pt x="0" y="565"/>
                  </a:cubicBezTo>
                  <a:cubicBezTo>
                    <a:pt x="18" y="506"/>
                    <a:pt x="65" y="498"/>
                    <a:pt x="121" y="503"/>
                  </a:cubicBezTo>
                  <a:cubicBezTo>
                    <a:pt x="114" y="497"/>
                    <a:pt x="111" y="495"/>
                    <a:pt x="108" y="492"/>
                  </a:cubicBezTo>
                  <a:cubicBezTo>
                    <a:pt x="57" y="452"/>
                    <a:pt x="23" y="402"/>
                    <a:pt x="8" y="339"/>
                  </a:cubicBezTo>
                  <a:cubicBezTo>
                    <a:pt x="5" y="328"/>
                    <a:pt x="3" y="316"/>
                    <a:pt x="0" y="304"/>
                  </a:cubicBezTo>
                  <a:cubicBezTo>
                    <a:pt x="0" y="285"/>
                    <a:pt x="0" y="266"/>
                    <a:pt x="0" y="248"/>
                  </a:cubicBezTo>
                  <a:cubicBezTo>
                    <a:pt x="1" y="242"/>
                    <a:pt x="2" y="237"/>
                    <a:pt x="3" y="232"/>
                  </a:cubicBezTo>
                  <a:cubicBezTo>
                    <a:pt x="22" y="115"/>
                    <a:pt x="118" y="21"/>
                    <a:pt x="235" y="8"/>
                  </a:cubicBezTo>
                  <a:cubicBezTo>
                    <a:pt x="308" y="0"/>
                    <a:pt x="383" y="6"/>
                    <a:pt x="456" y="5"/>
                  </a:cubicBezTo>
                  <a:cubicBezTo>
                    <a:pt x="469" y="5"/>
                    <a:pt x="477" y="15"/>
                    <a:pt x="476" y="28"/>
                  </a:cubicBezTo>
                  <a:cubicBezTo>
                    <a:pt x="476" y="43"/>
                    <a:pt x="468" y="50"/>
                    <a:pt x="450" y="50"/>
                  </a:cubicBezTo>
                  <a:cubicBezTo>
                    <a:pt x="388" y="50"/>
                    <a:pt x="326" y="49"/>
                    <a:pt x="264" y="50"/>
                  </a:cubicBezTo>
                  <a:cubicBezTo>
                    <a:pt x="146" y="52"/>
                    <a:pt x="47" y="151"/>
                    <a:pt x="45" y="269"/>
                  </a:cubicBezTo>
                  <a:cubicBezTo>
                    <a:pt x="43" y="400"/>
                    <a:pt x="144" y="502"/>
                    <a:pt x="274" y="502"/>
                  </a:cubicBezTo>
                  <a:cubicBezTo>
                    <a:pt x="665" y="502"/>
                    <a:pt x="1055" y="502"/>
                    <a:pt x="1446" y="502"/>
                  </a:cubicBezTo>
                  <a:cubicBezTo>
                    <a:pt x="1450" y="502"/>
                    <a:pt x="1454" y="502"/>
                    <a:pt x="1458" y="502"/>
                  </a:cubicBezTo>
                  <a:cubicBezTo>
                    <a:pt x="1473" y="501"/>
                    <a:pt x="1482" y="493"/>
                    <a:pt x="1485" y="479"/>
                  </a:cubicBezTo>
                  <a:cubicBezTo>
                    <a:pt x="1492" y="453"/>
                    <a:pt x="1477" y="436"/>
                    <a:pt x="1447" y="436"/>
                  </a:cubicBezTo>
                  <a:cubicBezTo>
                    <a:pt x="1120" y="436"/>
                    <a:pt x="794" y="436"/>
                    <a:pt x="467" y="436"/>
                  </a:cubicBezTo>
                  <a:cubicBezTo>
                    <a:pt x="400" y="436"/>
                    <a:pt x="333" y="437"/>
                    <a:pt x="266" y="436"/>
                  </a:cubicBezTo>
                  <a:cubicBezTo>
                    <a:pt x="156" y="434"/>
                    <a:pt x="80" y="323"/>
                    <a:pt x="119" y="219"/>
                  </a:cubicBezTo>
                  <a:cubicBezTo>
                    <a:pt x="143" y="153"/>
                    <a:pt x="203" y="114"/>
                    <a:pt x="278" y="114"/>
                  </a:cubicBezTo>
                  <a:cubicBezTo>
                    <a:pt x="666" y="114"/>
                    <a:pt x="1053" y="114"/>
                    <a:pt x="1440" y="114"/>
                  </a:cubicBezTo>
                  <a:cubicBezTo>
                    <a:pt x="1446" y="114"/>
                    <a:pt x="1453" y="114"/>
                    <a:pt x="1459" y="113"/>
                  </a:cubicBezTo>
                  <a:cubicBezTo>
                    <a:pt x="1474" y="112"/>
                    <a:pt x="1483" y="103"/>
                    <a:pt x="1486" y="89"/>
                  </a:cubicBezTo>
                  <a:cubicBezTo>
                    <a:pt x="1490" y="65"/>
                    <a:pt x="1476" y="50"/>
                    <a:pt x="1448" y="50"/>
                  </a:cubicBezTo>
                  <a:cubicBezTo>
                    <a:pt x="1162" y="50"/>
                    <a:pt x="875" y="50"/>
                    <a:pt x="589" y="50"/>
                  </a:cubicBezTo>
                  <a:cubicBezTo>
                    <a:pt x="584" y="50"/>
                    <a:pt x="578" y="50"/>
                    <a:pt x="573" y="50"/>
                  </a:cubicBezTo>
                  <a:cubicBezTo>
                    <a:pt x="560" y="48"/>
                    <a:pt x="554" y="41"/>
                    <a:pt x="553" y="29"/>
                  </a:cubicBezTo>
                  <a:cubicBezTo>
                    <a:pt x="553" y="13"/>
                    <a:pt x="562" y="5"/>
                    <a:pt x="582" y="5"/>
                  </a:cubicBezTo>
                  <a:cubicBezTo>
                    <a:pt x="872" y="5"/>
                    <a:pt x="1162" y="5"/>
                    <a:pt x="1452" y="5"/>
                  </a:cubicBezTo>
                  <a:cubicBezTo>
                    <a:pt x="1456" y="5"/>
                    <a:pt x="1460" y="5"/>
                    <a:pt x="1464" y="5"/>
                  </a:cubicBezTo>
                  <a:cubicBezTo>
                    <a:pt x="1493" y="9"/>
                    <a:pt x="1514" y="23"/>
                    <a:pt x="1525" y="51"/>
                  </a:cubicBezTo>
                  <a:cubicBezTo>
                    <a:pt x="1542" y="96"/>
                    <a:pt x="1520" y="161"/>
                    <a:pt x="1453" y="158"/>
                  </a:cubicBezTo>
                  <a:cubicBezTo>
                    <a:pt x="1435" y="157"/>
                    <a:pt x="1426" y="164"/>
                    <a:pt x="1419" y="179"/>
                  </a:cubicBezTo>
                  <a:cubicBezTo>
                    <a:pt x="1387" y="243"/>
                    <a:pt x="1388" y="307"/>
                    <a:pt x="1419" y="372"/>
                  </a:cubicBezTo>
                  <a:cubicBezTo>
                    <a:pt x="1427" y="386"/>
                    <a:pt x="1435" y="392"/>
                    <a:pt x="1453" y="392"/>
                  </a:cubicBezTo>
                  <a:cubicBezTo>
                    <a:pt x="1498" y="391"/>
                    <a:pt x="1533" y="425"/>
                    <a:pt x="1533" y="468"/>
                  </a:cubicBezTo>
                  <a:cubicBezTo>
                    <a:pt x="1533" y="513"/>
                    <a:pt x="1498" y="547"/>
                    <a:pt x="1451" y="547"/>
                  </a:cubicBezTo>
                  <a:cubicBezTo>
                    <a:pt x="1440" y="547"/>
                    <a:pt x="1428" y="547"/>
                    <a:pt x="1413" y="547"/>
                  </a:cubicBezTo>
                  <a:cubicBezTo>
                    <a:pt x="1491" y="606"/>
                    <a:pt x="1533" y="680"/>
                    <a:pt x="1533" y="773"/>
                  </a:cubicBezTo>
                  <a:cubicBezTo>
                    <a:pt x="1532" y="867"/>
                    <a:pt x="1491" y="940"/>
                    <a:pt x="1413" y="998"/>
                  </a:cubicBezTo>
                  <a:cubicBezTo>
                    <a:pt x="1431" y="998"/>
                    <a:pt x="1443" y="998"/>
                    <a:pt x="1456" y="998"/>
                  </a:cubicBezTo>
                  <a:cubicBezTo>
                    <a:pt x="1508" y="1000"/>
                    <a:pt x="1540" y="1042"/>
                    <a:pt x="1529" y="1092"/>
                  </a:cubicBezTo>
                  <a:cubicBezTo>
                    <a:pt x="1520" y="1131"/>
                    <a:pt x="1493" y="1152"/>
                    <a:pt x="1452" y="1151"/>
                  </a:cubicBezTo>
                  <a:cubicBezTo>
                    <a:pt x="1435" y="1151"/>
                    <a:pt x="1427" y="1156"/>
                    <a:pt x="1420" y="1170"/>
                  </a:cubicBezTo>
                  <a:cubicBezTo>
                    <a:pt x="1388" y="1234"/>
                    <a:pt x="1387" y="1297"/>
                    <a:pt x="1417" y="1361"/>
                  </a:cubicBezTo>
                  <a:cubicBezTo>
                    <a:pt x="1425" y="1378"/>
                    <a:pt x="1435" y="1386"/>
                    <a:pt x="1455" y="1385"/>
                  </a:cubicBezTo>
                  <a:cubicBezTo>
                    <a:pt x="1507" y="1384"/>
                    <a:pt x="1540" y="1428"/>
                    <a:pt x="1529" y="1479"/>
                  </a:cubicBezTo>
                  <a:cubicBezTo>
                    <a:pt x="1522" y="1510"/>
                    <a:pt x="1502" y="1528"/>
                    <a:pt x="1473" y="1538"/>
                  </a:cubicBezTo>
                  <a:close/>
                  <a:moveTo>
                    <a:pt x="1378" y="1153"/>
                  </a:moveTo>
                  <a:cubicBezTo>
                    <a:pt x="1375" y="1152"/>
                    <a:pt x="1374" y="1152"/>
                    <a:pt x="1372" y="1152"/>
                  </a:cubicBezTo>
                  <a:cubicBezTo>
                    <a:pt x="1306" y="1152"/>
                    <a:pt x="1240" y="1152"/>
                    <a:pt x="1173" y="1151"/>
                  </a:cubicBezTo>
                  <a:cubicBezTo>
                    <a:pt x="1164" y="1151"/>
                    <a:pt x="1163" y="1156"/>
                    <a:pt x="1163" y="1163"/>
                  </a:cubicBezTo>
                  <a:cubicBezTo>
                    <a:pt x="1163" y="1186"/>
                    <a:pt x="1163" y="1209"/>
                    <a:pt x="1163" y="1232"/>
                  </a:cubicBezTo>
                  <a:cubicBezTo>
                    <a:pt x="1163" y="1243"/>
                    <a:pt x="1161" y="1253"/>
                    <a:pt x="1150" y="1258"/>
                  </a:cubicBezTo>
                  <a:cubicBezTo>
                    <a:pt x="1138" y="1263"/>
                    <a:pt x="1129" y="1258"/>
                    <a:pt x="1120" y="1250"/>
                  </a:cubicBezTo>
                  <a:cubicBezTo>
                    <a:pt x="1098" y="1227"/>
                    <a:pt x="1074" y="1206"/>
                    <a:pt x="1052" y="1183"/>
                  </a:cubicBezTo>
                  <a:cubicBezTo>
                    <a:pt x="1045" y="1177"/>
                    <a:pt x="1042" y="1177"/>
                    <a:pt x="1035" y="1183"/>
                  </a:cubicBezTo>
                  <a:cubicBezTo>
                    <a:pt x="1011" y="1206"/>
                    <a:pt x="986" y="1229"/>
                    <a:pt x="962" y="1252"/>
                  </a:cubicBezTo>
                  <a:cubicBezTo>
                    <a:pt x="954" y="1259"/>
                    <a:pt x="945" y="1262"/>
                    <a:pt x="935" y="1258"/>
                  </a:cubicBezTo>
                  <a:cubicBezTo>
                    <a:pt x="924" y="1254"/>
                    <a:pt x="921" y="1245"/>
                    <a:pt x="921" y="1234"/>
                  </a:cubicBezTo>
                  <a:cubicBezTo>
                    <a:pt x="921" y="1211"/>
                    <a:pt x="921" y="1188"/>
                    <a:pt x="921" y="1165"/>
                  </a:cubicBezTo>
                  <a:cubicBezTo>
                    <a:pt x="922" y="1155"/>
                    <a:pt x="919" y="1151"/>
                    <a:pt x="908" y="1151"/>
                  </a:cubicBezTo>
                  <a:cubicBezTo>
                    <a:pt x="695" y="1152"/>
                    <a:pt x="481" y="1151"/>
                    <a:pt x="268" y="1152"/>
                  </a:cubicBezTo>
                  <a:cubicBezTo>
                    <a:pt x="191" y="1152"/>
                    <a:pt x="137" y="1227"/>
                    <a:pt x="158" y="1301"/>
                  </a:cubicBezTo>
                  <a:cubicBezTo>
                    <a:pt x="174" y="1353"/>
                    <a:pt x="219" y="1385"/>
                    <a:pt x="277" y="1385"/>
                  </a:cubicBezTo>
                  <a:cubicBezTo>
                    <a:pt x="509" y="1385"/>
                    <a:pt x="742" y="1385"/>
                    <a:pt x="974" y="1385"/>
                  </a:cubicBezTo>
                  <a:cubicBezTo>
                    <a:pt x="980" y="1385"/>
                    <a:pt x="986" y="1384"/>
                    <a:pt x="991" y="1385"/>
                  </a:cubicBezTo>
                  <a:cubicBezTo>
                    <a:pt x="1002" y="1386"/>
                    <a:pt x="1008" y="1393"/>
                    <a:pt x="1009" y="1404"/>
                  </a:cubicBezTo>
                  <a:cubicBezTo>
                    <a:pt x="1011" y="1421"/>
                    <a:pt x="1001" y="1429"/>
                    <a:pt x="981" y="1429"/>
                  </a:cubicBezTo>
                  <a:cubicBezTo>
                    <a:pt x="896" y="1430"/>
                    <a:pt x="811" y="1429"/>
                    <a:pt x="726" y="1429"/>
                  </a:cubicBezTo>
                  <a:cubicBezTo>
                    <a:pt x="576" y="1429"/>
                    <a:pt x="426" y="1430"/>
                    <a:pt x="276" y="1429"/>
                  </a:cubicBezTo>
                  <a:cubicBezTo>
                    <a:pt x="164" y="1429"/>
                    <a:pt x="87" y="1332"/>
                    <a:pt x="114" y="1227"/>
                  </a:cubicBezTo>
                  <a:cubicBezTo>
                    <a:pt x="132" y="1155"/>
                    <a:pt x="196" y="1107"/>
                    <a:pt x="274" y="1107"/>
                  </a:cubicBezTo>
                  <a:cubicBezTo>
                    <a:pt x="481" y="1107"/>
                    <a:pt x="688" y="1107"/>
                    <a:pt x="895" y="1107"/>
                  </a:cubicBezTo>
                  <a:cubicBezTo>
                    <a:pt x="898" y="1107"/>
                    <a:pt x="902" y="1106"/>
                    <a:pt x="905" y="1107"/>
                  </a:cubicBezTo>
                  <a:cubicBezTo>
                    <a:pt x="917" y="1109"/>
                    <a:pt x="923" y="1105"/>
                    <a:pt x="921" y="1092"/>
                  </a:cubicBezTo>
                  <a:cubicBezTo>
                    <a:pt x="920" y="1082"/>
                    <a:pt x="920" y="1072"/>
                    <a:pt x="921" y="1062"/>
                  </a:cubicBezTo>
                  <a:cubicBezTo>
                    <a:pt x="923" y="1047"/>
                    <a:pt x="918" y="1043"/>
                    <a:pt x="903" y="1043"/>
                  </a:cubicBezTo>
                  <a:cubicBezTo>
                    <a:pt x="733" y="1043"/>
                    <a:pt x="562" y="1043"/>
                    <a:pt x="392" y="1043"/>
                  </a:cubicBezTo>
                  <a:cubicBezTo>
                    <a:pt x="347" y="1043"/>
                    <a:pt x="301" y="1042"/>
                    <a:pt x="256" y="1044"/>
                  </a:cubicBezTo>
                  <a:cubicBezTo>
                    <a:pt x="121" y="1049"/>
                    <a:pt x="21" y="1180"/>
                    <a:pt x="49" y="1312"/>
                  </a:cubicBezTo>
                  <a:cubicBezTo>
                    <a:pt x="72" y="1420"/>
                    <a:pt x="162" y="1493"/>
                    <a:pt x="274" y="1493"/>
                  </a:cubicBezTo>
                  <a:cubicBezTo>
                    <a:pt x="665" y="1493"/>
                    <a:pt x="1056" y="1493"/>
                    <a:pt x="1447" y="1493"/>
                  </a:cubicBezTo>
                  <a:cubicBezTo>
                    <a:pt x="1452" y="1493"/>
                    <a:pt x="1456" y="1493"/>
                    <a:pt x="1461" y="1493"/>
                  </a:cubicBezTo>
                  <a:cubicBezTo>
                    <a:pt x="1474" y="1490"/>
                    <a:pt x="1483" y="1483"/>
                    <a:pt x="1486" y="1469"/>
                  </a:cubicBezTo>
                  <a:cubicBezTo>
                    <a:pt x="1490" y="1445"/>
                    <a:pt x="1476" y="1430"/>
                    <a:pt x="1450" y="1430"/>
                  </a:cubicBezTo>
                  <a:cubicBezTo>
                    <a:pt x="1340" y="1429"/>
                    <a:pt x="1230" y="1429"/>
                    <a:pt x="1121" y="1429"/>
                  </a:cubicBezTo>
                  <a:cubicBezTo>
                    <a:pt x="1116" y="1429"/>
                    <a:pt x="1111" y="1430"/>
                    <a:pt x="1106" y="1429"/>
                  </a:cubicBezTo>
                  <a:cubicBezTo>
                    <a:pt x="1089" y="1427"/>
                    <a:pt x="1081" y="1410"/>
                    <a:pt x="1089" y="1395"/>
                  </a:cubicBezTo>
                  <a:cubicBezTo>
                    <a:pt x="1095" y="1384"/>
                    <a:pt x="1105" y="1385"/>
                    <a:pt x="1115" y="1385"/>
                  </a:cubicBezTo>
                  <a:cubicBezTo>
                    <a:pt x="1198" y="1385"/>
                    <a:pt x="1280" y="1384"/>
                    <a:pt x="1362" y="1385"/>
                  </a:cubicBezTo>
                  <a:cubicBezTo>
                    <a:pt x="1375" y="1385"/>
                    <a:pt x="1379" y="1384"/>
                    <a:pt x="1373" y="1370"/>
                  </a:cubicBezTo>
                  <a:cubicBezTo>
                    <a:pt x="1350" y="1321"/>
                    <a:pt x="1345" y="1269"/>
                    <a:pt x="1356" y="1216"/>
                  </a:cubicBezTo>
                  <a:cubicBezTo>
                    <a:pt x="1360" y="1194"/>
                    <a:pt x="1369" y="1174"/>
                    <a:pt x="1378" y="1153"/>
                  </a:cubicBezTo>
                  <a:close/>
                  <a:moveTo>
                    <a:pt x="1376" y="390"/>
                  </a:moveTo>
                  <a:cubicBezTo>
                    <a:pt x="1377" y="389"/>
                    <a:pt x="1377" y="389"/>
                    <a:pt x="1377" y="388"/>
                  </a:cubicBezTo>
                  <a:cubicBezTo>
                    <a:pt x="1376" y="387"/>
                    <a:pt x="1376" y="386"/>
                    <a:pt x="1375" y="384"/>
                  </a:cubicBezTo>
                  <a:cubicBezTo>
                    <a:pt x="1342" y="313"/>
                    <a:pt x="1342" y="241"/>
                    <a:pt x="1374" y="169"/>
                  </a:cubicBezTo>
                  <a:cubicBezTo>
                    <a:pt x="1378" y="161"/>
                    <a:pt x="1378" y="158"/>
                    <a:pt x="1368" y="158"/>
                  </a:cubicBezTo>
                  <a:cubicBezTo>
                    <a:pt x="1365" y="159"/>
                    <a:pt x="1361" y="158"/>
                    <a:pt x="1358" y="158"/>
                  </a:cubicBezTo>
                  <a:cubicBezTo>
                    <a:pt x="999" y="158"/>
                    <a:pt x="640" y="158"/>
                    <a:pt x="282" y="158"/>
                  </a:cubicBezTo>
                  <a:cubicBezTo>
                    <a:pt x="277" y="158"/>
                    <a:pt x="272" y="158"/>
                    <a:pt x="267" y="159"/>
                  </a:cubicBezTo>
                  <a:cubicBezTo>
                    <a:pt x="196" y="162"/>
                    <a:pt x="145" y="223"/>
                    <a:pt x="155" y="291"/>
                  </a:cubicBezTo>
                  <a:cubicBezTo>
                    <a:pt x="164" y="352"/>
                    <a:pt x="212" y="391"/>
                    <a:pt x="275" y="391"/>
                  </a:cubicBezTo>
                  <a:cubicBezTo>
                    <a:pt x="638" y="391"/>
                    <a:pt x="1000" y="391"/>
                    <a:pt x="1362" y="391"/>
                  </a:cubicBezTo>
                  <a:cubicBezTo>
                    <a:pt x="1367" y="391"/>
                    <a:pt x="1372" y="393"/>
                    <a:pt x="1376" y="390"/>
                  </a:cubicBezTo>
                  <a:close/>
                  <a:moveTo>
                    <a:pt x="154" y="889"/>
                  </a:moveTo>
                  <a:cubicBezTo>
                    <a:pt x="163" y="889"/>
                    <a:pt x="169" y="889"/>
                    <a:pt x="175" y="889"/>
                  </a:cubicBezTo>
                  <a:cubicBezTo>
                    <a:pt x="373" y="889"/>
                    <a:pt x="572" y="889"/>
                    <a:pt x="770" y="889"/>
                  </a:cubicBezTo>
                  <a:cubicBezTo>
                    <a:pt x="815" y="889"/>
                    <a:pt x="859" y="888"/>
                    <a:pt x="904" y="889"/>
                  </a:cubicBezTo>
                  <a:cubicBezTo>
                    <a:pt x="919" y="890"/>
                    <a:pt x="922" y="885"/>
                    <a:pt x="921" y="871"/>
                  </a:cubicBezTo>
                  <a:cubicBezTo>
                    <a:pt x="920" y="851"/>
                    <a:pt x="920" y="832"/>
                    <a:pt x="921" y="812"/>
                  </a:cubicBezTo>
                  <a:cubicBezTo>
                    <a:pt x="922" y="799"/>
                    <a:pt x="918" y="795"/>
                    <a:pt x="904" y="795"/>
                  </a:cubicBezTo>
                  <a:cubicBezTo>
                    <a:pt x="755" y="796"/>
                    <a:pt x="606" y="795"/>
                    <a:pt x="457" y="795"/>
                  </a:cubicBezTo>
                  <a:cubicBezTo>
                    <a:pt x="451" y="795"/>
                    <a:pt x="446" y="796"/>
                    <a:pt x="440" y="795"/>
                  </a:cubicBezTo>
                  <a:cubicBezTo>
                    <a:pt x="428" y="792"/>
                    <a:pt x="421" y="784"/>
                    <a:pt x="422" y="771"/>
                  </a:cubicBezTo>
                  <a:cubicBezTo>
                    <a:pt x="423" y="759"/>
                    <a:pt x="429" y="752"/>
                    <a:pt x="441" y="751"/>
                  </a:cubicBezTo>
                  <a:cubicBezTo>
                    <a:pt x="446" y="750"/>
                    <a:pt x="450" y="750"/>
                    <a:pt x="455" y="750"/>
                  </a:cubicBezTo>
                  <a:cubicBezTo>
                    <a:pt x="580" y="750"/>
                    <a:pt x="704" y="750"/>
                    <a:pt x="829" y="750"/>
                  </a:cubicBezTo>
                  <a:cubicBezTo>
                    <a:pt x="957" y="750"/>
                    <a:pt x="1085" y="750"/>
                    <a:pt x="1212" y="750"/>
                  </a:cubicBezTo>
                  <a:cubicBezTo>
                    <a:pt x="1229" y="750"/>
                    <a:pt x="1238" y="759"/>
                    <a:pt x="1239" y="773"/>
                  </a:cubicBezTo>
                  <a:cubicBezTo>
                    <a:pt x="1239" y="787"/>
                    <a:pt x="1229" y="795"/>
                    <a:pt x="1213" y="795"/>
                  </a:cubicBezTo>
                  <a:cubicBezTo>
                    <a:pt x="1200" y="796"/>
                    <a:pt x="1187" y="796"/>
                    <a:pt x="1174" y="795"/>
                  </a:cubicBezTo>
                  <a:cubicBezTo>
                    <a:pt x="1165" y="795"/>
                    <a:pt x="1163" y="798"/>
                    <a:pt x="1163" y="806"/>
                  </a:cubicBezTo>
                  <a:cubicBezTo>
                    <a:pt x="1163" y="830"/>
                    <a:pt x="1163" y="853"/>
                    <a:pt x="1163" y="877"/>
                  </a:cubicBezTo>
                  <a:cubicBezTo>
                    <a:pt x="1163" y="887"/>
                    <a:pt x="1166" y="889"/>
                    <a:pt x="1176" y="889"/>
                  </a:cubicBezTo>
                  <a:cubicBezTo>
                    <a:pt x="1206" y="888"/>
                    <a:pt x="1237" y="889"/>
                    <a:pt x="1267" y="889"/>
                  </a:cubicBezTo>
                  <a:cubicBezTo>
                    <a:pt x="1342" y="887"/>
                    <a:pt x="1395" y="815"/>
                    <a:pt x="1375" y="742"/>
                  </a:cubicBezTo>
                  <a:cubicBezTo>
                    <a:pt x="1360" y="688"/>
                    <a:pt x="1316" y="656"/>
                    <a:pt x="1254" y="656"/>
                  </a:cubicBezTo>
                  <a:cubicBezTo>
                    <a:pt x="893" y="656"/>
                    <a:pt x="533" y="656"/>
                    <a:pt x="173" y="656"/>
                  </a:cubicBezTo>
                  <a:cubicBezTo>
                    <a:pt x="167" y="656"/>
                    <a:pt x="162" y="655"/>
                    <a:pt x="156" y="659"/>
                  </a:cubicBezTo>
                  <a:cubicBezTo>
                    <a:pt x="191" y="734"/>
                    <a:pt x="192" y="810"/>
                    <a:pt x="154" y="889"/>
                  </a:cubicBezTo>
                  <a:close/>
                  <a:moveTo>
                    <a:pt x="679" y="611"/>
                  </a:moveTo>
                  <a:cubicBezTo>
                    <a:pt x="870" y="611"/>
                    <a:pt x="1060" y="611"/>
                    <a:pt x="1250" y="612"/>
                  </a:cubicBezTo>
                  <a:cubicBezTo>
                    <a:pt x="1264" y="612"/>
                    <a:pt x="1279" y="611"/>
                    <a:pt x="1293" y="614"/>
                  </a:cubicBezTo>
                  <a:cubicBezTo>
                    <a:pt x="1374" y="630"/>
                    <a:pt x="1431" y="704"/>
                    <a:pt x="1424" y="783"/>
                  </a:cubicBezTo>
                  <a:cubicBezTo>
                    <a:pt x="1417" y="870"/>
                    <a:pt x="1350" y="932"/>
                    <a:pt x="1264" y="934"/>
                  </a:cubicBezTo>
                  <a:cubicBezTo>
                    <a:pt x="1234" y="934"/>
                    <a:pt x="1205" y="934"/>
                    <a:pt x="1176" y="933"/>
                  </a:cubicBezTo>
                  <a:cubicBezTo>
                    <a:pt x="1166" y="933"/>
                    <a:pt x="1162" y="937"/>
                    <a:pt x="1163" y="946"/>
                  </a:cubicBezTo>
                  <a:cubicBezTo>
                    <a:pt x="1163" y="959"/>
                    <a:pt x="1163" y="972"/>
                    <a:pt x="1163" y="985"/>
                  </a:cubicBezTo>
                  <a:cubicBezTo>
                    <a:pt x="1162" y="995"/>
                    <a:pt x="1165" y="998"/>
                    <a:pt x="1175" y="998"/>
                  </a:cubicBezTo>
                  <a:cubicBezTo>
                    <a:pt x="1206" y="998"/>
                    <a:pt x="1236" y="999"/>
                    <a:pt x="1267" y="998"/>
                  </a:cubicBezTo>
                  <a:cubicBezTo>
                    <a:pt x="1389" y="994"/>
                    <a:pt x="1486" y="898"/>
                    <a:pt x="1488" y="779"/>
                  </a:cubicBezTo>
                  <a:cubicBezTo>
                    <a:pt x="1490" y="650"/>
                    <a:pt x="1390" y="548"/>
                    <a:pt x="1259" y="547"/>
                  </a:cubicBezTo>
                  <a:cubicBezTo>
                    <a:pt x="868" y="547"/>
                    <a:pt x="477" y="547"/>
                    <a:pt x="85" y="547"/>
                  </a:cubicBezTo>
                  <a:cubicBezTo>
                    <a:pt x="80" y="547"/>
                    <a:pt x="74" y="548"/>
                    <a:pt x="69" y="549"/>
                  </a:cubicBezTo>
                  <a:cubicBezTo>
                    <a:pt x="54" y="553"/>
                    <a:pt x="44" y="566"/>
                    <a:pt x="45" y="581"/>
                  </a:cubicBezTo>
                  <a:cubicBezTo>
                    <a:pt x="46" y="596"/>
                    <a:pt x="56" y="608"/>
                    <a:pt x="72" y="611"/>
                  </a:cubicBezTo>
                  <a:cubicBezTo>
                    <a:pt x="78" y="612"/>
                    <a:pt x="85" y="611"/>
                    <a:pt x="91" y="611"/>
                  </a:cubicBezTo>
                  <a:cubicBezTo>
                    <a:pt x="287" y="612"/>
                    <a:pt x="483" y="611"/>
                    <a:pt x="679" y="611"/>
                  </a:cubicBezTo>
                  <a:close/>
                  <a:moveTo>
                    <a:pt x="495" y="934"/>
                  </a:moveTo>
                  <a:cubicBezTo>
                    <a:pt x="360" y="934"/>
                    <a:pt x="225" y="934"/>
                    <a:pt x="90" y="934"/>
                  </a:cubicBezTo>
                  <a:cubicBezTo>
                    <a:pt x="82" y="934"/>
                    <a:pt x="75" y="933"/>
                    <a:pt x="67" y="936"/>
                  </a:cubicBezTo>
                  <a:cubicBezTo>
                    <a:pt x="53" y="940"/>
                    <a:pt x="44" y="953"/>
                    <a:pt x="45" y="968"/>
                  </a:cubicBezTo>
                  <a:cubicBezTo>
                    <a:pt x="46" y="981"/>
                    <a:pt x="55" y="993"/>
                    <a:pt x="69" y="996"/>
                  </a:cubicBezTo>
                  <a:cubicBezTo>
                    <a:pt x="76" y="998"/>
                    <a:pt x="84" y="998"/>
                    <a:pt x="91" y="998"/>
                  </a:cubicBezTo>
                  <a:cubicBezTo>
                    <a:pt x="352" y="998"/>
                    <a:pt x="613" y="998"/>
                    <a:pt x="874" y="998"/>
                  </a:cubicBezTo>
                  <a:cubicBezTo>
                    <a:pt x="889" y="998"/>
                    <a:pt x="908" y="1004"/>
                    <a:pt x="918" y="995"/>
                  </a:cubicBezTo>
                  <a:cubicBezTo>
                    <a:pt x="928" y="986"/>
                    <a:pt x="919" y="966"/>
                    <a:pt x="921" y="951"/>
                  </a:cubicBezTo>
                  <a:cubicBezTo>
                    <a:pt x="923" y="937"/>
                    <a:pt x="918" y="933"/>
                    <a:pt x="904" y="933"/>
                  </a:cubicBezTo>
                  <a:cubicBezTo>
                    <a:pt x="768" y="934"/>
                    <a:pt x="632" y="934"/>
                    <a:pt x="495" y="934"/>
                  </a:cubicBezTo>
                  <a:close/>
                  <a:moveTo>
                    <a:pt x="1110" y="1186"/>
                  </a:moveTo>
                  <a:cubicBezTo>
                    <a:pt x="1120" y="1178"/>
                    <a:pt x="1118" y="1173"/>
                    <a:pt x="1118" y="1169"/>
                  </a:cubicBezTo>
                  <a:cubicBezTo>
                    <a:pt x="1118" y="1049"/>
                    <a:pt x="1118" y="929"/>
                    <a:pt x="1118" y="809"/>
                  </a:cubicBezTo>
                  <a:cubicBezTo>
                    <a:pt x="1118" y="797"/>
                    <a:pt x="1114" y="795"/>
                    <a:pt x="1104" y="795"/>
                  </a:cubicBezTo>
                  <a:cubicBezTo>
                    <a:pt x="1063" y="796"/>
                    <a:pt x="1023" y="796"/>
                    <a:pt x="982" y="795"/>
                  </a:cubicBezTo>
                  <a:cubicBezTo>
                    <a:pt x="970" y="795"/>
                    <a:pt x="966" y="797"/>
                    <a:pt x="966" y="811"/>
                  </a:cubicBezTo>
                  <a:cubicBezTo>
                    <a:pt x="966" y="930"/>
                    <a:pt x="966" y="1050"/>
                    <a:pt x="966" y="1169"/>
                  </a:cubicBezTo>
                  <a:cubicBezTo>
                    <a:pt x="966" y="1173"/>
                    <a:pt x="964" y="1179"/>
                    <a:pt x="969" y="1183"/>
                  </a:cubicBezTo>
                  <a:cubicBezTo>
                    <a:pt x="988" y="1166"/>
                    <a:pt x="1006" y="1149"/>
                    <a:pt x="1025" y="1131"/>
                  </a:cubicBezTo>
                  <a:cubicBezTo>
                    <a:pt x="1039" y="1119"/>
                    <a:pt x="1050" y="1118"/>
                    <a:pt x="1063" y="1132"/>
                  </a:cubicBezTo>
                  <a:cubicBezTo>
                    <a:pt x="1079" y="1149"/>
                    <a:pt x="1094" y="1168"/>
                    <a:pt x="1110" y="1186"/>
                  </a:cubicBezTo>
                  <a:close/>
                  <a:moveTo>
                    <a:pt x="1314" y="1107"/>
                  </a:moveTo>
                  <a:cubicBezTo>
                    <a:pt x="1361" y="1107"/>
                    <a:pt x="1407" y="1107"/>
                    <a:pt x="1453" y="1107"/>
                  </a:cubicBezTo>
                  <a:cubicBezTo>
                    <a:pt x="1474" y="1107"/>
                    <a:pt x="1486" y="1095"/>
                    <a:pt x="1487" y="1076"/>
                  </a:cubicBezTo>
                  <a:cubicBezTo>
                    <a:pt x="1487" y="1057"/>
                    <a:pt x="1475" y="1044"/>
                    <a:pt x="1454" y="1043"/>
                  </a:cubicBezTo>
                  <a:cubicBezTo>
                    <a:pt x="1433" y="1043"/>
                    <a:pt x="1412" y="1043"/>
                    <a:pt x="1391" y="1043"/>
                  </a:cubicBezTo>
                  <a:cubicBezTo>
                    <a:pt x="1321" y="1043"/>
                    <a:pt x="1251" y="1043"/>
                    <a:pt x="1180" y="1043"/>
                  </a:cubicBezTo>
                  <a:cubicBezTo>
                    <a:pt x="1167" y="1043"/>
                    <a:pt x="1161" y="1045"/>
                    <a:pt x="1163" y="1060"/>
                  </a:cubicBezTo>
                  <a:cubicBezTo>
                    <a:pt x="1164" y="1070"/>
                    <a:pt x="1164" y="1081"/>
                    <a:pt x="1163" y="1091"/>
                  </a:cubicBezTo>
                  <a:cubicBezTo>
                    <a:pt x="1162" y="1103"/>
                    <a:pt x="1165" y="1107"/>
                    <a:pt x="1178" y="1107"/>
                  </a:cubicBezTo>
                  <a:cubicBezTo>
                    <a:pt x="1224" y="1106"/>
                    <a:pt x="1269" y="1107"/>
                    <a:pt x="1314" y="1107"/>
                  </a:cubicBezTo>
                  <a:close/>
                </a:path>
              </a:pathLst>
            </a:custGeom>
            <a:solidFill>
              <a:srgbClr val="007C79"/>
            </a:solidFill>
            <a:ln>
              <a:solidFill>
                <a:srgbClr val="007C7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 rot="3540000">
              <a:off x="7526877" y="1941933"/>
              <a:ext cx="484338" cy="222339"/>
            </a:xfrm>
            <a:custGeom>
              <a:avLst/>
              <a:gdLst>
                <a:gd name="T0" fmla="*/ 0 w 1533"/>
                <a:gd name="T1" fmla="*/ 156 h 701"/>
                <a:gd name="T2" fmla="*/ 59 w 1533"/>
                <a:gd name="T3" fmla="*/ 122 h 701"/>
                <a:gd name="T4" fmla="*/ 141 w 1533"/>
                <a:gd name="T5" fmla="*/ 123 h 701"/>
                <a:gd name="T6" fmla="*/ 158 w 1533"/>
                <a:gd name="T7" fmla="*/ 116 h 701"/>
                <a:gd name="T8" fmla="*/ 602 w 1533"/>
                <a:gd name="T9" fmla="*/ 143 h 701"/>
                <a:gd name="T10" fmla="*/ 621 w 1533"/>
                <a:gd name="T11" fmla="*/ 145 h 701"/>
                <a:gd name="T12" fmla="*/ 911 w 1533"/>
                <a:gd name="T13" fmla="*/ 145 h 701"/>
                <a:gd name="T14" fmla="*/ 931 w 1533"/>
                <a:gd name="T15" fmla="*/ 143 h 701"/>
                <a:gd name="T16" fmla="*/ 1374 w 1533"/>
                <a:gd name="T17" fmla="*/ 116 h 701"/>
                <a:gd name="T18" fmla="*/ 1393 w 1533"/>
                <a:gd name="T19" fmla="*/ 123 h 701"/>
                <a:gd name="T20" fmla="*/ 1484 w 1533"/>
                <a:gd name="T21" fmla="*/ 123 h 701"/>
                <a:gd name="T22" fmla="*/ 1533 w 1533"/>
                <a:gd name="T23" fmla="*/ 167 h 701"/>
                <a:gd name="T24" fmla="*/ 1484 w 1533"/>
                <a:gd name="T25" fmla="*/ 213 h 701"/>
                <a:gd name="T26" fmla="*/ 1449 w 1533"/>
                <a:gd name="T27" fmla="*/ 213 h 701"/>
                <a:gd name="T28" fmla="*/ 1477 w 1533"/>
                <a:gd name="T29" fmla="*/ 307 h 701"/>
                <a:gd name="T30" fmla="*/ 1242 w 1533"/>
                <a:gd name="T31" fmla="*/ 655 h 701"/>
                <a:gd name="T32" fmla="*/ 854 w 1533"/>
                <a:gd name="T33" fmla="*/ 384 h 701"/>
                <a:gd name="T34" fmla="*/ 871 w 1533"/>
                <a:gd name="T35" fmla="*/ 243 h 701"/>
                <a:gd name="T36" fmla="*/ 865 w 1533"/>
                <a:gd name="T37" fmla="*/ 222 h 701"/>
                <a:gd name="T38" fmla="*/ 668 w 1533"/>
                <a:gd name="T39" fmla="*/ 222 h 701"/>
                <a:gd name="T40" fmla="*/ 662 w 1533"/>
                <a:gd name="T41" fmla="*/ 243 h 701"/>
                <a:gd name="T42" fmla="*/ 413 w 1533"/>
                <a:gd name="T43" fmla="*/ 661 h 701"/>
                <a:gd name="T44" fmla="*/ 56 w 1533"/>
                <a:gd name="T45" fmla="*/ 396 h 701"/>
                <a:gd name="T46" fmla="*/ 80 w 1533"/>
                <a:gd name="T47" fmla="*/ 224 h 701"/>
                <a:gd name="T48" fmla="*/ 82 w 1533"/>
                <a:gd name="T49" fmla="*/ 212 h 701"/>
                <a:gd name="T50" fmla="*/ 0 w 1533"/>
                <a:gd name="T51" fmla="*/ 180 h 701"/>
                <a:gd name="T52" fmla="*/ 0 w 1533"/>
                <a:gd name="T53" fmla="*/ 156 h 701"/>
                <a:gd name="T54" fmla="*/ 591 w 1533"/>
                <a:gd name="T55" fmla="*/ 350 h 701"/>
                <a:gd name="T56" fmla="*/ 368 w 1533"/>
                <a:gd name="T57" fmla="*/ 126 h 701"/>
                <a:gd name="T58" fmla="*/ 143 w 1533"/>
                <a:gd name="T59" fmla="*/ 350 h 701"/>
                <a:gd name="T60" fmla="*/ 366 w 1533"/>
                <a:gd name="T61" fmla="*/ 575 h 701"/>
                <a:gd name="T62" fmla="*/ 591 w 1533"/>
                <a:gd name="T63" fmla="*/ 350 h 701"/>
                <a:gd name="T64" fmla="*/ 942 w 1533"/>
                <a:gd name="T65" fmla="*/ 350 h 701"/>
                <a:gd name="T66" fmla="*/ 1165 w 1533"/>
                <a:gd name="T67" fmla="*/ 575 h 701"/>
                <a:gd name="T68" fmla="*/ 1390 w 1533"/>
                <a:gd name="T69" fmla="*/ 351 h 701"/>
                <a:gd name="T70" fmla="*/ 1168 w 1533"/>
                <a:gd name="T71" fmla="*/ 126 h 701"/>
                <a:gd name="T72" fmla="*/ 942 w 1533"/>
                <a:gd name="T73" fmla="*/ 35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3" h="701">
                  <a:moveTo>
                    <a:pt x="0" y="156"/>
                  </a:moveTo>
                  <a:cubicBezTo>
                    <a:pt x="11" y="130"/>
                    <a:pt x="31" y="121"/>
                    <a:pt x="59" y="122"/>
                  </a:cubicBezTo>
                  <a:cubicBezTo>
                    <a:pt x="86" y="124"/>
                    <a:pt x="114" y="123"/>
                    <a:pt x="141" y="123"/>
                  </a:cubicBezTo>
                  <a:cubicBezTo>
                    <a:pt x="148" y="123"/>
                    <a:pt x="153" y="121"/>
                    <a:pt x="158" y="116"/>
                  </a:cubicBezTo>
                  <a:cubicBezTo>
                    <a:pt x="292" y="0"/>
                    <a:pt x="483" y="12"/>
                    <a:pt x="602" y="143"/>
                  </a:cubicBezTo>
                  <a:cubicBezTo>
                    <a:pt x="609" y="151"/>
                    <a:pt x="613" y="151"/>
                    <a:pt x="621" y="145"/>
                  </a:cubicBezTo>
                  <a:cubicBezTo>
                    <a:pt x="709" y="83"/>
                    <a:pt x="823" y="83"/>
                    <a:pt x="911" y="145"/>
                  </a:cubicBezTo>
                  <a:cubicBezTo>
                    <a:pt x="920" y="151"/>
                    <a:pt x="924" y="151"/>
                    <a:pt x="931" y="143"/>
                  </a:cubicBezTo>
                  <a:cubicBezTo>
                    <a:pt x="1049" y="12"/>
                    <a:pt x="1241" y="0"/>
                    <a:pt x="1374" y="116"/>
                  </a:cubicBezTo>
                  <a:cubicBezTo>
                    <a:pt x="1380" y="121"/>
                    <a:pt x="1386" y="123"/>
                    <a:pt x="1393" y="123"/>
                  </a:cubicBezTo>
                  <a:cubicBezTo>
                    <a:pt x="1424" y="123"/>
                    <a:pt x="1454" y="123"/>
                    <a:pt x="1484" y="123"/>
                  </a:cubicBezTo>
                  <a:cubicBezTo>
                    <a:pt x="1513" y="123"/>
                    <a:pt x="1533" y="141"/>
                    <a:pt x="1533" y="167"/>
                  </a:cubicBezTo>
                  <a:cubicBezTo>
                    <a:pt x="1533" y="193"/>
                    <a:pt x="1513" y="212"/>
                    <a:pt x="1484" y="213"/>
                  </a:cubicBezTo>
                  <a:cubicBezTo>
                    <a:pt x="1473" y="213"/>
                    <a:pt x="1462" y="213"/>
                    <a:pt x="1449" y="213"/>
                  </a:cubicBezTo>
                  <a:cubicBezTo>
                    <a:pt x="1462" y="244"/>
                    <a:pt x="1472" y="275"/>
                    <a:pt x="1477" y="307"/>
                  </a:cubicBezTo>
                  <a:cubicBezTo>
                    <a:pt x="1500" y="465"/>
                    <a:pt x="1397" y="617"/>
                    <a:pt x="1242" y="655"/>
                  </a:cubicBezTo>
                  <a:cubicBezTo>
                    <a:pt x="1057" y="701"/>
                    <a:pt x="875" y="573"/>
                    <a:pt x="854" y="384"/>
                  </a:cubicBezTo>
                  <a:cubicBezTo>
                    <a:pt x="849" y="336"/>
                    <a:pt x="854" y="289"/>
                    <a:pt x="871" y="243"/>
                  </a:cubicBezTo>
                  <a:cubicBezTo>
                    <a:pt x="875" y="233"/>
                    <a:pt x="873" y="228"/>
                    <a:pt x="865" y="222"/>
                  </a:cubicBezTo>
                  <a:cubicBezTo>
                    <a:pt x="808" y="178"/>
                    <a:pt x="725" y="178"/>
                    <a:pt x="668" y="222"/>
                  </a:cubicBezTo>
                  <a:cubicBezTo>
                    <a:pt x="660" y="228"/>
                    <a:pt x="658" y="233"/>
                    <a:pt x="662" y="243"/>
                  </a:cubicBezTo>
                  <a:cubicBezTo>
                    <a:pt x="728" y="432"/>
                    <a:pt x="610" y="630"/>
                    <a:pt x="413" y="661"/>
                  </a:cubicBezTo>
                  <a:cubicBezTo>
                    <a:pt x="244" y="688"/>
                    <a:pt x="80" y="566"/>
                    <a:pt x="56" y="396"/>
                  </a:cubicBezTo>
                  <a:cubicBezTo>
                    <a:pt x="48" y="336"/>
                    <a:pt x="55" y="279"/>
                    <a:pt x="80" y="224"/>
                  </a:cubicBezTo>
                  <a:cubicBezTo>
                    <a:pt x="81" y="221"/>
                    <a:pt x="84" y="218"/>
                    <a:pt x="82" y="212"/>
                  </a:cubicBezTo>
                  <a:cubicBezTo>
                    <a:pt x="50" y="214"/>
                    <a:pt x="17" y="218"/>
                    <a:pt x="0" y="180"/>
                  </a:cubicBezTo>
                  <a:cubicBezTo>
                    <a:pt x="0" y="172"/>
                    <a:pt x="0" y="164"/>
                    <a:pt x="0" y="156"/>
                  </a:cubicBezTo>
                  <a:close/>
                  <a:moveTo>
                    <a:pt x="591" y="350"/>
                  </a:moveTo>
                  <a:cubicBezTo>
                    <a:pt x="591" y="227"/>
                    <a:pt x="491" y="127"/>
                    <a:pt x="368" y="126"/>
                  </a:cubicBezTo>
                  <a:cubicBezTo>
                    <a:pt x="244" y="126"/>
                    <a:pt x="143" y="226"/>
                    <a:pt x="143" y="350"/>
                  </a:cubicBezTo>
                  <a:cubicBezTo>
                    <a:pt x="143" y="474"/>
                    <a:pt x="243" y="574"/>
                    <a:pt x="366" y="575"/>
                  </a:cubicBezTo>
                  <a:cubicBezTo>
                    <a:pt x="490" y="575"/>
                    <a:pt x="591" y="475"/>
                    <a:pt x="591" y="350"/>
                  </a:cubicBezTo>
                  <a:close/>
                  <a:moveTo>
                    <a:pt x="942" y="350"/>
                  </a:moveTo>
                  <a:cubicBezTo>
                    <a:pt x="942" y="473"/>
                    <a:pt x="1042" y="574"/>
                    <a:pt x="1165" y="575"/>
                  </a:cubicBezTo>
                  <a:cubicBezTo>
                    <a:pt x="1289" y="575"/>
                    <a:pt x="1390" y="475"/>
                    <a:pt x="1390" y="351"/>
                  </a:cubicBezTo>
                  <a:cubicBezTo>
                    <a:pt x="1390" y="228"/>
                    <a:pt x="1291" y="127"/>
                    <a:pt x="1168" y="126"/>
                  </a:cubicBezTo>
                  <a:cubicBezTo>
                    <a:pt x="1044" y="126"/>
                    <a:pt x="943" y="226"/>
                    <a:pt x="942" y="350"/>
                  </a:cubicBezTo>
                  <a:close/>
                </a:path>
              </a:pathLst>
            </a:custGeom>
            <a:solidFill>
              <a:srgbClr val="CA50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7214467" y="3084633"/>
            <a:ext cx="422470" cy="445061"/>
            <a:chOff x="7138263" y="3008845"/>
            <a:chExt cx="526561" cy="55471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328263" y="3008845"/>
              <a:ext cx="336561" cy="554718"/>
              <a:chOff x="4867275" y="1395413"/>
              <a:chExt cx="2463800" cy="4060825"/>
            </a:xfrm>
            <a:noFill/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4867275" y="1395413"/>
                <a:ext cx="2463800" cy="4060825"/>
              </a:xfrm>
              <a:custGeom>
                <a:avLst/>
                <a:gdLst>
                  <a:gd name="T0" fmla="*/ 0 w 654"/>
                  <a:gd name="T1" fmla="*/ 540 h 1080"/>
                  <a:gd name="T2" fmla="*/ 0 w 654"/>
                  <a:gd name="T3" fmla="*/ 86 h 1080"/>
                  <a:gd name="T4" fmla="*/ 85 w 654"/>
                  <a:gd name="T5" fmla="*/ 0 h 1080"/>
                  <a:gd name="T6" fmla="*/ 151 w 654"/>
                  <a:gd name="T7" fmla="*/ 0 h 1080"/>
                  <a:gd name="T8" fmla="*/ 170 w 654"/>
                  <a:gd name="T9" fmla="*/ 9 h 1080"/>
                  <a:gd name="T10" fmla="*/ 211 w 654"/>
                  <a:gd name="T11" fmla="*/ 64 h 1080"/>
                  <a:gd name="T12" fmla="*/ 236 w 654"/>
                  <a:gd name="T13" fmla="*/ 77 h 1080"/>
                  <a:gd name="T14" fmla="*/ 418 w 654"/>
                  <a:gd name="T15" fmla="*/ 77 h 1080"/>
                  <a:gd name="T16" fmla="*/ 443 w 654"/>
                  <a:gd name="T17" fmla="*/ 64 h 1080"/>
                  <a:gd name="T18" fmla="*/ 484 w 654"/>
                  <a:gd name="T19" fmla="*/ 9 h 1080"/>
                  <a:gd name="T20" fmla="*/ 501 w 654"/>
                  <a:gd name="T21" fmla="*/ 0 h 1080"/>
                  <a:gd name="T22" fmla="*/ 576 w 654"/>
                  <a:gd name="T23" fmla="*/ 0 h 1080"/>
                  <a:gd name="T24" fmla="*/ 654 w 654"/>
                  <a:gd name="T25" fmla="*/ 78 h 1080"/>
                  <a:gd name="T26" fmla="*/ 654 w 654"/>
                  <a:gd name="T27" fmla="*/ 156 h 1080"/>
                  <a:gd name="T28" fmla="*/ 654 w 654"/>
                  <a:gd name="T29" fmla="*/ 992 h 1080"/>
                  <a:gd name="T30" fmla="*/ 565 w 654"/>
                  <a:gd name="T31" fmla="*/ 1080 h 1080"/>
                  <a:gd name="T32" fmla="*/ 86 w 654"/>
                  <a:gd name="T33" fmla="*/ 1080 h 1080"/>
                  <a:gd name="T34" fmla="*/ 0 w 654"/>
                  <a:gd name="T35" fmla="*/ 994 h 1080"/>
                  <a:gd name="T36" fmla="*/ 0 w 654"/>
                  <a:gd name="T37" fmla="*/ 5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4" h="1080">
                    <a:moveTo>
                      <a:pt x="0" y="540"/>
                    </a:moveTo>
                    <a:cubicBezTo>
                      <a:pt x="0" y="389"/>
                      <a:pt x="0" y="237"/>
                      <a:pt x="0" y="86"/>
                    </a:cubicBezTo>
                    <a:cubicBezTo>
                      <a:pt x="0" y="31"/>
                      <a:pt x="31" y="0"/>
                      <a:pt x="85" y="0"/>
                    </a:cubicBezTo>
                    <a:cubicBezTo>
                      <a:pt x="107" y="0"/>
                      <a:pt x="129" y="0"/>
                      <a:pt x="151" y="0"/>
                    </a:cubicBezTo>
                    <a:cubicBezTo>
                      <a:pt x="160" y="0"/>
                      <a:pt x="165" y="2"/>
                      <a:pt x="170" y="9"/>
                    </a:cubicBezTo>
                    <a:cubicBezTo>
                      <a:pt x="183" y="28"/>
                      <a:pt x="198" y="46"/>
                      <a:pt x="211" y="64"/>
                    </a:cubicBezTo>
                    <a:cubicBezTo>
                      <a:pt x="218" y="73"/>
                      <a:pt x="225" y="77"/>
                      <a:pt x="236" y="77"/>
                    </a:cubicBezTo>
                    <a:cubicBezTo>
                      <a:pt x="297" y="77"/>
                      <a:pt x="357" y="77"/>
                      <a:pt x="418" y="77"/>
                    </a:cubicBezTo>
                    <a:cubicBezTo>
                      <a:pt x="429" y="77"/>
                      <a:pt x="437" y="73"/>
                      <a:pt x="443" y="64"/>
                    </a:cubicBezTo>
                    <a:cubicBezTo>
                      <a:pt x="456" y="46"/>
                      <a:pt x="471" y="27"/>
                      <a:pt x="484" y="9"/>
                    </a:cubicBezTo>
                    <a:cubicBezTo>
                      <a:pt x="489" y="3"/>
                      <a:pt x="493" y="0"/>
                      <a:pt x="501" y="0"/>
                    </a:cubicBezTo>
                    <a:cubicBezTo>
                      <a:pt x="526" y="0"/>
                      <a:pt x="551" y="0"/>
                      <a:pt x="576" y="0"/>
                    </a:cubicBezTo>
                    <a:cubicBezTo>
                      <a:pt x="621" y="1"/>
                      <a:pt x="653" y="34"/>
                      <a:pt x="654" y="78"/>
                    </a:cubicBezTo>
                    <a:cubicBezTo>
                      <a:pt x="654" y="104"/>
                      <a:pt x="654" y="130"/>
                      <a:pt x="654" y="156"/>
                    </a:cubicBezTo>
                    <a:cubicBezTo>
                      <a:pt x="654" y="435"/>
                      <a:pt x="654" y="713"/>
                      <a:pt x="654" y="992"/>
                    </a:cubicBezTo>
                    <a:cubicBezTo>
                      <a:pt x="654" y="1050"/>
                      <a:pt x="624" y="1080"/>
                      <a:pt x="565" y="1080"/>
                    </a:cubicBezTo>
                    <a:cubicBezTo>
                      <a:pt x="405" y="1080"/>
                      <a:pt x="245" y="1080"/>
                      <a:pt x="86" y="1080"/>
                    </a:cubicBezTo>
                    <a:cubicBezTo>
                      <a:pt x="31" y="1080"/>
                      <a:pt x="0" y="1049"/>
                      <a:pt x="0" y="994"/>
                    </a:cubicBezTo>
                    <a:cubicBezTo>
                      <a:pt x="0" y="843"/>
                      <a:pt x="0" y="691"/>
                      <a:pt x="0" y="540"/>
                    </a:cubicBezTo>
                    <a:close/>
                  </a:path>
                </a:pathLst>
              </a:custGeom>
              <a:grpFill/>
              <a:ln w="28575">
                <a:solidFill>
                  <a:srgbClr val="007C7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5665788" y="1398588"/>
                <a:ext cx="866775" cy="142875"/>
              </a:xfrm>
              <a:custGeom>
                <a:avLst/>
                <a:gdLst>
                  <a:gd name="T0" fmla="*/ 230 w 230"/>
                  <a:gd name="T1" fmla="*/ 0 h 38"/>
                  <a:gd name="T2" fmla="*/ 206 w 230"/>
                  <a:gd name="T3" fmla="*/ 32 h 38"/>
                  <a:gd name="T4" fmla="*/ 192 w 230"/>
                  <a:gd name="T5" fmla="*/ 38 h 38"/>
                  <a:gd name="T6" fmla="*/ 38 w 230"/>
                  <a:gd name="T7" fmla="*/ 38 h 38"/>
                  <a:gd name="T8" fmla="*/ 24 w 230"/>
                  <a:gd name="T9" fmla="*/ 32 h 38"/>
                  <a:gd name="T10" fmla="*/ 0 w 230"/>
                  <a:gd name="T11" fmla="*/ 0 h 38"/>
                  <a:gd name="T12" fmla="*/ 230 w 23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8">
                    <a:moveTo>
                      <a:pt x="230" y="0"/>
                    </a:moveTo>
                    <a:cubicBezTo>
                      <a:pt x="221" y="12"/>
                      <a:pt x="213" y="22"/>
                      <a:pt x="206" y="32"/>
                    </a:cubicBezTo>
                    <a:cubicBezTo>
                      <a:pt x="203" y="37"/>
                      <a:pt x="198" y="38"/>
                      <a:pt x="192" y="38"/>
                    </a:cubicBezTo>
                    <a:cubicBezTo>
                      <a:pt x="141" y="38"/>
                      <a:pt x="89" y="38"/>
                      <a:pt x="38" y="38"/>
                    </a:cubicBezTo>
                    <a:cubicBezTo>
                      <a:pt x="32" y="38"/>
                      <a:pt x="27" y="37"/>
                      <a:pt x="24" y="32"/>
                    </a:cubicBezTo>
                    <a:cubicBezTo>
                      <a:pt x="17" y="22"/>
                      <a:pt x="9" y="12"/>
                      <a:pt x="0" y="0"/>
                    </a:cubicBezTo>
                    <a:cubicBezTo>
                      <a:pt x="77" y="0"/>
                      <a:pt x="152" y="0"/>
                      <a:pt x="230" y="0"/>
                    </a:cubicBezTo>
                    <a:close/>
                  </a:path>
                </a:pathLst>
              </a:custGeom>
              <a:grpFill/>
              <a:ln w="38100">
                <a:solidFill>
                  <a:srgbClr val="007C7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7138263" y="3094663"/>
              <a:ext cx="376962" cy="376962"/>
            </a:xfrm>
            <a:custGeom>
              <a:avLst/>
              <a:gdLst>
                <a:gd name="T0" fmla="*/ 986 w 3159"/>
                <a:gd name="T1" fmla="*/ 3161 h 3161"/>
                <a:gd name="T2" fmla="*/ 986 w 3159"/>
                <a:gd name="T3" fmla="*/ 3134 h 3161"/>
                <a:gd name="T4" fmla="*/ 985 w 3159"/>
                <a:gd name="T5" fmla="*/ 2196 h 3161"/>
                <a:gd name="T6" fmla="*/ 1000 w 3159"/>
                <a:gd name="T7" fmla="*/ 2159 h 3161"/>
                <a:gd name="T8" fmla="*/ 2546 w 3159"/>
                <a:gd name="T9" fmla="*/ 614 h 3161"/>
                <a:gd name="T10" fmla="*/ 2557 w 3159"/>
                <a:gd name="T11" fmla="*/ 598 h 3161"/>
                <a:gd name="T12" fmla="*/ 2439 w 3159"/>
                <a:gd name="T13" fmla="*/ 663 h 3161"/>
                <a:gd name="T14" fmla="*/ 489 w 3159"/>
                <a:gd name="T15" fmla="*/ 1727 h 3161"/>
                <a:gd name="T16" fmla="*/ 451 w 3159"/>
                <a:gd name="T17" fmla="*/ 1724 h 3161"/>
                <a:gd name="T18" fmla="*/ 16 w 3159"/>
                <a:gd name="T19" fmla="*/ 1397 h 3161"/>
                <a:gd name="T20" fmla="*/ 0 w 3159"/>
                <a:gd name="T21" fmla="*/ 1383 h 3161"/>
                <a:gd name="T22" fmla="*/ 3159 w 3159"/>
                <a:gd name="T23" fmla="*/ 0 h 3161"/>
                <a:gd name="T24" fmla="*/ 2369 w 3159"/>
                <a:gd name="T25" fmla="*/ 3159 h 3161"/>
                <a:gd name="T26" fmla="*/ 2350 w 3159"/>
                <a:gd name="T27" fmla="*/ 3148 h 3161"/>
                <a:gd name="T28" fmla="*/ 1595 w 3159"/>
                <a:gd name="T29" fmla="*/ 2581 h 3161"/>
                <a:gd name="T30" fmla="*/ 1563 w 3159"/>
                <a:gd name="T31" fmla="*/ 2584 h 3161"/>
                <a:gd name="T32" fmla="*/ 1005 w 3159"/>
                <a:gd name="T33" fmla="*/ 3143 h 3161"/>
                <a:gd name="T34" fmla="*/ 986 w 3159"/>
                <a:gd name="T35" fmla="*/ 3161 h 3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9" h="3161">
                  <a:moveTo>
                    <a:pt x="986" y="3161"/>
                  </a:moveTo>
                  <a:cubicBezTo>
                    <a:pt x="986" y="3148"/>
                    <a:pt x="986" y="3141"/>
                    <a:pt x="986" y="3134"/>
                  </a:cubicBezTo>
                  <a:cubicBezTo>
                    <a:pt x="986" y="2821"/>
                    <a:pt x="986" y="2509"/>
                    <a:pt x="985" y="2196"/>
                  </a:cubicBezTo>
                  <a:cubicBezTo>
                    <a:pt x="985" y="2181"/>
                    <a:pt x="989" y="2170"/>
                    <a:pt x="1000" y="2159"/>
                  </a:cubicBezTo>
                  <a:cubicBezTo>
                    <a:pt x="1516" y="1644"/>
                    <a:pt x="2031" y="1129"/>
                    <a:pt x="2546" y="614"/>
                  </a:cubicBezTo>
                  <a:cubicBezTo>
                    <a:pt x="2550" y="610"/>
                    <a:pt x="2556" y="607"/>
                    <a:pt x="2557" y="598"/>
                  </a:cubicBezTo>
                  <a:cubicBezTo>
                    <a:pt x="2517" y="620"/>
                    <a:pt x="2478" y="642"/>
                    <a:pt x="2439" y="663"/>
                  </a:cubicBezTo>
                  <a:cubicBezTo>
                    <a:pt x="1789" y="1017"/>
                    <a:pt x="1139" y="1372"/>
                    <a:pt x="489" y="1727"/>
                  </a:cubicBezTo>
                  <a:cubicBezTo>
                    <a:pt x="473" y="1735"/>
                    <a:pt x="464" y="1734"/>
                    <a:pt x="451" y="1724"/>
                  </a:cubicBezTo>
                  <a:cubicBezTo>
                    <a:pt x="306" y="1615"/>
                    <a:pt x="161" y="1506"/>
                    <a:pt x="16" y="1397"/>
                  </a:cubicBezTo>
                  <a:cubicBezTo>
                    <a:pt x="11" y="1393"/>
                    <a:pt x="4" y="1391"/>
                    <a:pt x="0" y="1383"/>
                  </a:cubicBezTo>
                  <a:cubicBezTo>
                    <a:pt x="1052" y="922"/>
                    <a:pt x="2104" y="462"/>
                    <a:pt x="3159" y="0"/>
                  </a:cubicBezTo>
                  <a:cubicBezTo>
                    <a:pt x="2895" y="1055"/>
                    <a:pt x="2632" y="2107"/>
                    <a:pt x="2369" y="3159"/>
                  </a:cubicBezTo>
                  <a:cubicBezTo>
                    <a:pt x="2360" y="3158"/>
                    <a:pt x="2355" y="3152"/>
                    <a:pt x="2350" y="3148"/>
                  </a:cubicBezTo>
                  <a:cubicBezTo>
                    <a:pt x="2098" y="2959"/>
                    <a:pt x="1846" y="2771"/>
                    <a:pt x="1595" y="2581"/>
                  </a:cubicBezTo>
                  <a:cubicBezTo>
                    <a:pt x="1581" y="2571"/>
                    <a:pt x="1574" y="2572"/>
                    <a:pt x="1563" y="2584"/>
                  </a:cubicBezTo>
                  <a:cubicBezTo>
                    <a:pt x="1377" y="2771"/>
                    <a:pt x="1191" y="2957"/>
                    <a:pt x="1005" y="3143"/>
                  </a:cubicBezTo>
                  <a:cubicBezTo>
                    <a:pt x="1000" y="3148"/>
                    <a:pt x="994" y="3153"/>
                    <a:pt x="986" y="3161"/>
                  </a:cubicBezTo>
                  <a:close/>
                </a:path>
              </a:pathLst>
            </a:custGeom>
            <a:noFill/>
            <a:ln w="28575">
              <a:solidFill>
                <a:srgbClr val="CA509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7181216" y="4137238"/>
            <a:ext cx="438784" cy="502276"/>
            <a:chOff x="3679825" y="922338"/>
            <a:chExt cx="1843088" cy="2109787"/>
          </a:xfrm>
          <a:solidFill>
            <a:srgbClr val="007C79"/>
          </a:solidFill>
        </p:grpSpPr>
        <p:sp>
          <p:nvSpPr>
            <p:cNvPr id="168" name="Freeform 44"/>
            <p:cNvSpPr>
              <a:spLocks/>
            </p:cNvSpPr>
            <p:nvPr/>
          </p:nvSpPr>
          <p:spPr bwMode="auto">
            <a:xfrm>
              <a:off x="4133850" y="2274888"/>
              <a:ext cx="936625" cy="757237"/>
            </a:xfrm>
            <a:custGeom>
              <a:avLst/>
              <a:gdLst>
                <a:gd name="T0" fmla="*/ 871 w 1740"/>
                <a:gd name="T1" fmla="*/ 0 h 1404"/>
                <a:gd name="T2" fmla="*/ 1713 w 1740"/>
                <a:gd name="T3" fmla="*/ 0 h 1404"/>
                <a:gd name="T4" fmla="*/ 1736 w 1740"/>
                <a:gd name="T5" fmla="*/ 28 h 1404"/>
                <a:gd name="T6" fmla="*/ 1665 w 1740"/>
                <a:gd name="T7" fmla="*/ 649 h 1404"/>
                <a:gd name="T8" fmla="*/ 1602 w 1740"/>
                <a:gd name="T9" fmla="*/ 1166 h 1404"/>
                <a:gd name="T10" fmla="*/ 1560 w 1740"/>
                <a:gd name="T11" fmla="*/ 1295 h 1404"/>
                <a:gd name="T12" fmla="*/ 1383 w 1740"/>
                <a:gd name="T13" fmla="*/ 1392 h 1404"/>
                <a:gd name="T14" fmla="*/ 1301 w 1740"/>
                <a:gd name="T15" fmla="*/ 1392 h 1404"/>
                <a:gd name="T16" fmla="*/ 375 w 1740"/>
                <a:gd name="T17" fmla="*/ 1392 h 1404"/>
                <a:gd name="T18" fmla="*/ 292 w 1740"/>
                <a:gd name="T19" fmla="*/ 1390 h 1404"/>
                <a:gd name="T20" fmla="*/ 200 w 1740"/>
                <a:gd name="T21" fmla="*/ 1327 h 1404"/>
                <a:gd name="T22" fmla="*/ 135 w 1740"/>
                <a:gd name="T23" fmla="*/ 1144 h 1404"/>
                <a:gd name="T24" fmla="*/ 51 w 1740"/>
                <a:gd name="T25" fmla="*/ 448 h 1404"/>
                <a:gd name="T26" fmla="*/ 3 w 1740"/>
                <a:gd name="T27" fmla="*/ 23 h 1404"/>
                <a:gd name="T28" fmla="*/ 25 w 1740"/>
                <a:gd name="T29" fmla="*/ 0 h 1404"/>
                <a:gd name="T30" fmla="*/ 871 w 1740"/>
                <a:gd name="T31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0" h="1404">
                  <a:moveTo>
                    <a:pt x="871" y="0"/>
                  </a:moveTo>
                  <a:cubicBezTo>
                    <a:pt x="1152" y="0"/>
                    <a:pt x="1432" y="0"/>
                    <a:pt x="1713" y="0"/>
                  </a:cubicBezTo>
                  <a:cubicBezTo>
                    <a:pt x="1740" y="0"/>
                    <a:pt x="1740" y="0"/>
                    <a:pt x="1736" y="28"/>
                  </a:cubicBezTo>
                  <a:cubicBezTo>
                    <a:pt x="1713" y="235"/>
                    <a:pt x="1690" y="442"/>
                    <a:pt x="1665" y="649"/>
                  </a:cubicBezTo>
                  <a:cubicBezTo>
                    <a:pt x="1645" y="822"/>
                    <a:pt x="1626" y="994"/>
                    <a:pt x="1602" y="1166"/>
                  </a:cubicBezTo>
                  <a:cubicBezTo>
                    <a:pt x="1595" y="1211"/>
                    <a:pt x="1583" y="1255"/>
                    <a:pt x="1560" y="1295"/>
                  </a:cubicBezTo>
                  <a:cubicBezTo>
                    <a:pt x="1522" y="1365"/>
                    <a:pt x="1467" y="1404"/>
                    <a:pt x="1383" y="1392"/>
                  </a:cubicBezTo>
                  <a:cubicBezTo>
                    <a:pt x="1356" y="1389"/>
                    <a:pt x="1328" y="1392"/>
                    <a:pt x="1301" y="1392"/>
                  </a:cubicBezTo>
                  <a:cubicBezTo>
                    <a:pt x="992" y="1392"/>
                    <a:pt x="684" y="1392"/>
                    <a:pt x="375" y="1392"/>
                  </a:cubicBezTo>
                  <a:cubicBezTo>
                    <a:pt x="347" y="1392"/>
                    <a:pt x="319" y="1398"/>
                    <a:pt x="292" y="1390"/>
                  </a:cubicBezTo>
                  <a:cubicBezTo>
                    <a:pt x="253" y="1380"/>
                    <a:pt x="223" y="1358"/>
                    <a:pt x="200" y="1327"/>
                  </a:cubicBezTo>
                  <a:cubicBezTo>
                    <a:pt x="160" y="1273"/>
                    <a:pt x="143" y="1210"/>
                    <a:pt x="135" y="1144"/>
                  </a:cubicBezTo>
                  <a:cubicBezTo>
                    <a:pt x="106" y="912"/>
                    <a:pt x="79" y="680"/>
                    <a:pt x="51" y="448"/>
                  </a:cubicBezTo>
                  <a:cubicBezTo>
                    <a:pt x="34" y="307"/>
                    <a:pt x="19" y="165"/>
                    <a:pt x="3" y="23"/>
                  </a:cubicBezTo>
                  <a:cubicBezTo>
                    <a:pt x="0" y="0"/>
                    <a:pt x="0" y="0"/>
                    <a:pt x="25" y="0"/>
                  </a:cubicBezTo>
                  <a:cubicBezTo>
                    <a:pt x="307" y="0"/>
                    <a:pt x="589" y="0"/>
                    <a:pt x="871" y="0"/>
                  </a:cubicBezTo>
                  <a:close/>
                </a:path>
              </a:pathLst>
            </a:custGeom>
            <a:noFill/>
            <a:ln w="28575">
              <a:solidFill>
                <a:srgbClr val="007C7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3679825" y="1563688"/>
              <a:ext cx="1843088" cy="833437"/>
            </a:xfrm>
            <a:custGeom>
              <a:avLst/>
              <a:gdLst>
                <a:gd name="T0" fmla="*/ 156 w 3420"/>
                <a:gd name="T1" fmla="*/ 826 h 1545"/>
                <a:gd name="T2" fmla="*/ 177 w 3420"/>
                <a:gd name="T3" fmla="*/ 826 h 1545"/>
                <a:gd name="T4" fmla="*/ 3247 w 3420"/>
                <a:gd name="T5" fmla="*/ 826 h 1545"/>
                <a:gd name="T6" fmla="*/ 3261 w 3420"/>
                <a:gd name="T7" fmla="*/ 807 h 1545"/>
                <a:gd name="T8" fmla="*/ 3124 w 3420"/>
                <a:gd name="T9" fmla="*/ 487 h 1545"/>
                <a:gd name="T10" fmla="*/ 3100 w 3420"/>
                <a:gd name="T11" fmla="*/ 468 h 1545"/>
                <a:gd name="T12" fmla="*/ 2909 w 3420"/>
                <a:gd name="T13" fmla="*/ 252 h 1545"/>
                <a:gd name="T14" fmla="*/ 3084 w 3420"/>
                <a:gd name="T15" fmla="*/ 25 h 1545"/>
                <a:gd name="T16" fmla="*/ 3345 w 3420"/>
                <a:gd name="T17" fmla="*/ 161 h 1545"/>
                <a:gd name="T18" fmla="*/ 3249 w 3420"/>
                <a:gd name="T19" fmla="*/ 440 h 1545"/>
                <a:gd name="T20" fmla="*/ 3237 w 3420"/>
                <a:gd name="T21" fmla="*/ 476 h 1545"/>
                <a:gd name="T22" fmla="*/ 3394 w 3420"/>
                <a:gd name="T23" fmla="*/ 903 h 1545"/>
                <a:gd name="T24" fmla="*/ 3412 w 3420"/>
                <a:gd name="T25" fmla="*/ 1030 h 1545"/>
                <a:gd name="T26" fmla="*/ 3377 w 3420"/>
                <a:gd name="T27" fmla="*/ 1121 h 1545"/>
                <a:gd name="T28" fmla="*/ 3286 w 3420"/>
                <a:gd name="T29" fmla="*/ 1232 h 1545"/>
                <a:gd name="T30" fmla="*/ 2953 w 3420"/>
                <a:gd name="T31" fmla="*/ 1535 h 1545"/>
                <a:gd name="T32" fmla="*/ 2927 w 3420"/>
                <a:gd name="T33" fmla="*/ 1545 h 1545"/>
                <a:gd name="T34" fmla="*/ 2687 w 3420"/>
                <a:gd name="T35" fmla="*/ 1545 h 1545"/>
                <a:gd name="T36" fmla="*/ 2671 w 3420"/>
                <a:gd name="T37" fmla="*/ 1527 h 1545"/>
                <a:gd name="T38" fmla="*/ 2702 w 3420"/>
                <a:gd name="T39" fmla="*/ 1328 h 1545"/>
                <a:gd name="T40" fmla="*/ 2670 w 3420"/>
                <a:gd name="T41" fmla="*/ 1237 h 1545"/>
                <a:gd name="T42" fmla="*/ 2566 w 3420"/>
                <a:gd name="T43" fmla="*/ 1198 h 1545"/>
                <a:gd name="T44" fmla="*/ 854 w 3420"/>
                <a:gd name="T45" fmla="*/ 1198 h 1545"/>
                <a:gd name="T46" fmla="*/ 742 w 3420"/>
                <a:gd name="T47" fmla="*/ 1248 h 1545"/>
                <a:gd name="T48" fmla="*/ 722 w 3420"/>
                <a:gd name="T49" fmla="*/ 1326 h 1545"/>
                <a:gd name="T50" fmla="*/ 753 w 3420"/>
                <a:gd name="T51" fmla="*/ 1528 h 1545"/>
                <a:gd name="T52" fmla="*/ 739 w 3420"/>
                <a:gd name="T53" fmla="*/ 1545 h 1545"/>
                <a:gd name="T54" fmla="*/ 495 w 3420"/>
                <a:gd name="T55" fmla="*/ 1545 h 1545"/>
                <a:gd name="T56" fmla="*/ 473 w 3420"/>
                <a:gd name="T57" fmla="*/ 1537 h 1545"/>
                <a:gd name="T58" fmla="*/ 131 w 3420"/>
                <a:gd name="T59" fmla="*/ 1226 h 1545"/>
                <a:gd name="T60" fmla="*/ 25 w 3420"/>
                <a:gd name="T61" fmla="*/ 1078 h 1545"/>
                <a:gd name="T62" fmla="*/ 27 w 3420"/>
                <a:gd name="T63" fmla="*/ 914 h 1545"/>
                <a:gd name="T64" fmla="*/ 186 w 3420"/>
                <a:gd name="T65" fmla="*/ 477 h 1545"/>
                <a:gd name="T66" fmla="*/ 174 w 3420"/>
                <a:gd name="T67" fmla="*/ 439 h 1545"/>
                <a:gd name="T68" fmla="*/ 73 w 3420"/>
                <a:gd name="T69" fmla="*/ 179 h 1545"/>
                <a:gd name="T70" fmla="*/ 295 w 3420"/>
                <a:gd name="T71" fmla="*/ 19 h 1545"/>
                <a:gd name="T72" fmla="*/ 511 w 3420"/>
                <a:gd name="T73" fmla="*/ 201 h 1545"/>
                <a:gd name="T74" fmla="*/ 323 w 3420"/>
                <a:gd name="T75" fmla="*/ 469 h 1545"/>
                <a:gd name="T76" fmla="*/ 302 w 3420"/>
                <a:gd name="T77" fmla="*/ 483 h 1545"/>
                <a:gd name="T78" fmla="*/ 160 w 3420"/>
                <a:gd name="T79" fmla="*/ 815 h 1545"/>
                <a:gd name="T80" fmla="*/ 156 w 3420"/>
                <a:gd name="T81" fmla="*/ 826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0" h="1545">
                  <a:moveTo>
                    <a:pt x="156" y="826"/>
                  </a:moveTo>
                  <a:cubicBezTo>
                    <a:pt x="165" y="826"/>
                    <a:pt x="171" y="826"/>
                    <a:pt x="177" y="826"/>
                  </a:cubicBezTo>
                  <a:cubicBezTo>
                    <a:pt x="1201" y="826"/>
                    <a:pt x="2224" y="826"/>
                    <a:pt x="3247" y="826"/>
                  </a:cubicBezTo>
                  <a:cubicBezTo>
                    <a:pt x="3264" y="826"/>
                    <a:pt x="3270" y="825"/>
                    <a:pt x="3261" y="807"/>
                  </a:cubicBezTo>
                  <a:cubicBezTo>
                    <a:pt x="3215" y="701"/>
                    <a:pt x="3170" y="594"/>
                    <a:pt x="3124" y="487"/>
                  </a:cubicBezTo>
                  <a:cubicBezTo>
                    <a:pt x="3119" y="476"/>
                    <a:pt x="3113" y="471"/>
                    <a:pt x="3100" y="468"/>
                  </a:cubicBezTo>
                  <a:cubicBezTo>
                    <a:pt x="2991" y="451"/>
                    <a:pt x="2912" y="361"/>
                    <a:pt x="2909" y="252"/>
                  </a:cubicBezTo>
                  <a:cubicBezTo>
                    <a:pt x="2906" y="145"/>
                    <a:pt x="2979" y="50"/>
                    <a:pt x="3084" y="25"/>
                  </a:cubicBezTo>
                  <a:cubicBezTo>
                    <a:pt x="3192" y="0"/>
                    <a:pt x="3304" y="58"/>
                    <a:pt x="3345" y="161"/>
                  </a:cubicBezTo>
                  <a:cubicBezTo>
                    <a:pt x="3386" y="266"/>
                    <a:pt x="3346" y="384"/>
                    <a:pt x="3249" y="440"/>
                  </a:cubicBezTo>
                  <a:cubicBezTo>
                    <a:pt x="3231" y="450"/>
                    <a:pt x="3229" y="458"/>
                    <a:pt x="3237" y="476"/>
                  </a:cubicBezTo>
                  <a:cubicBezTo>
                    <a:pt x="3295" y="616"/>
                    <a:pt x="3351" y="757"/>
                    <a:pt x="3394" y="903"/>
                  </a:cubicBezTo>
                  <a:cubicBezTo>
                    <a:pt x="3406" y="944"/>
                    <a:pt x="3420" y="986"/>
                    <a:pt x="3412" y="1030"/>
                  </a:cubicBezTo>
                  <a:cubicBezTo>
                    <a:pt x="3407" y="1063"/>
                    <a:pt x="3393" y="1093"/>
                    <a:pt x="3377" y="1121"/>
                  </a:cubicBezTo>
                  <a:cubicBezTo>
                    <a:pt x="3352" y="1163"/>
                    <a:pt x="3322" y="1200"/>
                    <a:pt x="3286" y="1232"/>
                  </a:cubicBezTo>
                  <a:cubicBezTo>
                    <a:pt x="3175" y="1333"/>
                    <a:pt x="3064" y="1434"/>
                    <a:pt x="2953" y="1535"/>
                  </a:cubicBezTo>
                  <a:cubicBezTo>
                    <a:pt x="2945" y="1542"/>
                    <a:pt x="2937" y="1545"/>
                    <a:pt x="2927" y="1545"/>
                  </a:cubicBezTo>
                  <a:cubicBezTo>
                    <a:pt x="2847" y="1545"/>
                    <a:pt x="2767" y="1545"/>
                    <a:pt x="2687" y="1545"/>
                  </a:cubicBezTo>
                  <a:cubicBezTo>
                    <a:pt x="2672" y="1545"/>
                    <a:pt x="2669" y="1541"/>
                    <a:pt x="2671" y="1527"/>
                  </a:cubicBezTo>
                  <a:cubicBezTo>
                    <a:pt x="2680" y="1460"/>
                    <a:pt x="2689" y="1394"/>
                    <a:pt x="2702" y="1328"/>
                  </a:cubicBezTo>
                  <a:cubicBezTo>
                    <a:pt x="2709" y="1290"/>
                    <a:pt x="2699" y="1260"/>
                    <a:pt x="2670" y="1237"/>
                  </a:cubicBezTo>
                  <a:cubicBezTo>
                    <a:pt x="2640" y="1212"/>
                    <a:pt x="2606" y="1198"/>
                    <a:pt x="2566" y="1198"/>
                  </a:cubicBezTo>
                  <a:cubicBezTo>
                    <a:pt x="1995" y="1198"/>
                    <a:pt x="1424" y="1198"/>
                    <a:pt x="854" y="1198"/>
                  </a:cubicBezTo>
                  <a:cubicBezTo>
                    <a:pt x="809" y="1198"/>
                    <a:pt x="772" y="1217"/>
                    <a:pt x="742" y="1248"/>
                  </a:cubicBezTo>
                  <a:cubicBezTo>
                    <a:pt x="721" y="1270"/>
                    <a:pt x="716" y="1297"/>
                    <a:pt x="722" y="1326"/>
                  </a:cubicBezTo>
                  <a:cubicBezTo>
                    <a:pt x="735" y="1393"/>
                    <a:pt x="744" y="1460"/>
                    <a:pt x="753" y="1528"/>
                  </a:cubicBezTo>
                  <a:cubicBezTo>
                    <a:pt x="754" y="1541"/>
                    <a:pt x="753" y="1545"/>
                    <a:pt x="739" y="1545"/>
                  </a:cubicBezTo>
                  <a:cubicBezTo>
                    <a:pt x="657" y="1545"/>
                    <a:pt x="576" y="1545"/>
                    <a:pt x="495" y="1545"/>
                  </a:cubicBezTo>
                  <a:cubicBezTo>
                    <a:pt x="486" y="1545"/>
                    <a:pt x="480" y="1543"/>
                    <a:pt x="473" y="1537"/>
                  </a:cubicBezTo>
                  <a:cubicBezTo>
                    <a:pt x="359" y="1433"/>
                    <a:pt x="245" y="1330"/>
                    <a:pt x="131" y="1226"/>
                  </a:cubicBezTo>
                  <a:cubicBezTo>
                    <a:pt x="86" y="1184"/>
                    <a:pt x="50" y="1135"/>
                    <a:pt x="25" y="1078"/>
                  </a:cubicBezTo>
                  <a:cubicBezTo>
                    <a:pt x="0" y="1022"/>
                    <a:pt x="11" y="968"/>
                    <a:pt x="27" y="914"/>
                  </a:cubicBezTo>
                  <a:cubicBezTo>
                    <a:pt x="70" y="765"/>
                    <a:pt x="128" y="621"/>
                    <a:pt x="186" y="477"/>
                  </a:cubicBezTo>
                  <a:cubicBezTo>
                    <a:pt x="194" y="458"/>
                    <a:pt x="193" y="450"/>
                    <a:pt x="174" y="439"/>
                  </a:cubicBezTo>
                  <a:cubicBezTo>
                    <a:pt x="84" y="387"/>
                    <a:pt x="42" y="279"/>
                    <a:pt x="73" y="179"/>
                  </a:cubicBezTo>
                  <a:cubicBezTo>
                    <a:pt x="102" y="83"/>
                    <a:pt x="197" y="15"/>
                    <a:pt x="295" y="19"/>
                  </a:cubicBezTo>
                  <a:cubicBezTo>
                    <a:pt x="403" y="24"/>
                    <a:pt x="490" y="98"/>
                    <a:pt x="511" y="201"/>
                  </a:cubicBezTo>
                  <a:cubicBezTo>
                    <a:pt x="536" y="327"/>
                    <a:pt x="452" y="447"/>
                    <a:pt x="323" y="469"/>
                  </a:cubicBezTo>
                  <a:cubicBezTo>
                    <a:pt x="313" y="470"/>
                    <a:pt x="306" y="472"/>
                    <a:pt x="302" y="483"/>
                  </a:cubicBezTo>
                  <a:cubicBezTo>
                    <a:pt x="255" y="593"/>
                    <a:pt x="207" y="704"/>
                    <a:pt x="160" y="815"/>
                  </a:cubicBezTo>
                  <a:cubicBezTo>
                    <a:pt x="158" y="818"/>
                    <a:pt x="158" y="821"/>
                    <a:pt x="156" y="826"/>
                  </a:cubicBezTo>
                  <a:close/>
                </a:path>
              </a:pathLst>
            </a:custGeom>
            <a:noFill/>
            <a:ln w="28575">
              <a:solidFill>
                <a:srgbClr val="007C7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46"/>
            <p:cNvSpPr>
              <a:spLocks/>
            </p:cNvSpPr>
            <p:nvPr/>
          </p:nvSpPr>
          <p:spPr bwMode="auto">
            <a:xfrm>
              <a:off x="4144963" y="1577975"/>
              <a:ext cx="914400" cy="352425"/>
            </a:xfrm>
            <a:custGeom>
              <a:avLst/>
              <a:gdLst>
                <a:gd name="T0" fmla="*/ 700 w 1696"/>
                <a:gd name="T1" fmla="*/ 433 h 652"/>
                <a:gd name="T2" fmla="*/ 773 w 1696"/>
                <a:gd name="T3" fmla="*/ 297 h 652"/>
                <a:gd name="T4" fmla="*/ 766 w 1696"/>
                <a:gd name="T5" fmla="*/ 251 h 652"/>
                <a:gd name="T6" fmla="*/ 708 w 1696"/>
                <a:gd name="T7" fmla="*/ 157 h 652"/>
                <a:gd name="T8" fmla="*/ 833 w 1696"/>
                <a:gd name="T9" fmla="*/ 8 h 652"/>
                <a:gd name="T10" fmla="*/ 884 w 1696"/>
                <a:gd name="T11" fmla="*/ 8 h 652"/>
                <a:gd name="T12" fmla="*/ 975 w 1696"/>
                <a:gd name="T13" fmla="*/ 70 h 652"/>
                <a:gd name="T14" fmla="*/ 957 w 1696"/>
                <a:gd name="T15" fmla="*/ 219 h 652"/>
                <a:gd name="T16" fmla="*/ 930 w 1696"/>
                <a:gd name="T17" fmla="*/ 251 h 652"/>
                <a:gd name="T18" fmla="*/ 923 w 1696"/>
                <a:gd name="T19" fmla="*/ 296 h 652"/>
                <a:gd name="T20" fmla="*/ 993 w 1696"/>
                <a:gd name="T21" fmla="*/ 426 h 652"/>
                <a:gd name="T22" fmla="*/ 998 w 1696"/>
                <a:gd name="T23" fmla="*/ 429 h 652"/>
                <a:gd name="T24" fmla="*/ 1052 w 1696"/>
                <a:gd name="T25" fmla="*/ 297 h 652"/>
                <a:gd name="T26" fmla="*/ 1163 w 1696"/>
                <a:gd name="T27" fmla="*/ 25 h 652"/>
                <a:gd name="T28" fmla="*/ 1189 w 1696"/>
                <a:gd name="T29" fmla="*/ 12 h 652"/>
                <a:gd name="T30" fmla="*/ 1531 w 1696"/>
                <a:gd name="T31" fmla="*/ 140 h 652"/>
                <a:gd name="T32" fmla="*/ 1635 w 1696"/>
                <a:gd name="T33" fmla="*/ 201 h 652"/>
                <a:gd name="T34" fmla="*/ 1690 w 1696"/>
                <a:gd name="T35" fmla="*/ 326 h 652"/>
                <a:gd name="T36" fmla="*/ 1689 w 1696"/>
                <a:gd name="T37" fmla="*/ 500 h 652"/>
                <a:gd name="T38" fmla="*/ 1538 w 1696"/>
                <a:gd name="T39" fmla="*/ 652 h 652"/>
                <a:gd name="T40" fmla="*/ 158 w 1696"/>
                <a:gd name="T41" fmla="*/ 652 h 652"/>
                <a:gd name="T42" fmla="*/ 65 w 1696"/>
                <a:gd name="T43" fmla="*/ 625 h 652"/>
                <a:gd name="T44" fmla="*/ 7 w 1696"/>
                <a:gd name="T45" fmla="*/ 522 h 652"/>
                <a:gd name="T46" fmla="*/ 7 w 1696"/>
                <a:gd name="T47" fmla="*/ 350 h 652"/>
                <a:gd name="T48" fmla="*/ 5 w 1696"/>
                <a:gd name="T49" fmla="*/ 310 h 652"/>
                <a:gd name="T50" fmla="*/ 34 w 1696"/>
                <a:gd name="T51" fmla="*/ 228 h 652"/>
                <a:gd name="T52" fmla="*/ 178 w 1696"/>
                <a:gd name="T53" fmla="*/ 134 h 652"/>
                <a:gd name="T54" fmla="*/ 505 w 1696"/>
                <a:gd name="T55" fmla="*/ 13 h 652"/>
                <a:gd name="T56" fmla="*/ 534 w 1696"/>
                <a:gd name="T57" fmla="*/ 26 h 652"/>
                <a:gd name="T58" fmla="*/ 688 w 1696"/>
                <a:gd name="T59" fmla="*/ 405 h 652"/>
                <a:gd name="T60" fmla="*/ 700 w 1696"/>
                <a:gd name="T61" fmla="*/ 433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6" h="652">
                  <a:moveTo>
                    <a:pt x="700" y="433"/>
                  </a:moveTo>
                  <a:cubicBezTo>
                    <a:pt x="726" y="385"/>
                    <a:pt x="751" y="341"/>
                    <a:pt x="773" y="297"/>
                  </a:cubicBezTo>
                  <a:cubicBezTo>
                    <a:pt x="780" y="282"/>
                    <a:pt x="781" y="266"/>
                    <a:pt x="766" y="251"/>
                  </a:cubicBezTo>
                  <a:cubicBezTo>
                    <a:pt x="740" y="225"/>
                    <a:pt x="718" y="194"/>
                    <a:pt x="708" y="157"/>
                  </a:cubicBezTo>
                  <a:cubicBezTo>
                    <a:pt x="687" y="79"/>
                    <a:pt x="753" y="0"/>
                    <a:pt x="833" y="8"/>
                  </a:cubicBezTo>
                  <a:cubicBezTo>
                    <a:pt x="850" y="9"/>
                    <a:pt x="867" y="6"/>
                    <a:pt x="884" y="8"/>
                  </a:cubicBezTo>
                  <a:cubicBezTo>
                    <a:pt x="927" y="11"/>
                    <a:pt x="956" y="32"/>
                    <a:pt x="975" y="70"/>
                  </a:cubicBezTo>
                  <a:cubicBezTo>
                    <a:pt x="1002" y="124"/>
                    <a:pt x="992" y="173"/>
                    <a:pt x="957" y="219"/>
                  </a:cubicBezTo>
                  <a:cubicBezTo>
                    <a:pt x="948" y="230"/>
                    <a:pt x="940" y="242"/>
                    <a:pt x="930" y="251"/>
                  </a:cubicBezTo>
                  <a:cubicBezTo>
                    <a:pt x="914" y="265"/>
                    <a:pt x="915" y="282"/>
                    <a:pt x="923" y="296"/>
                  </a:cubicBezTo>
                  <a:cubicBezTo>
                    <a:pt x="945" y="340"/>
                    <a:pt x="969" y="383"/>
                    <a:pt x="993" y="426"/>
                  </a:cubicBezTo>
                  <a:cubicBezTo>
                    <a:pt x="994" y="427"/>
                    <a:pt x="995" y="427"/>
                    <a:pt x="998" y="429"/>
                  </a:cubicBezTo>
                  <a:cubicBezTo>
                    <a:pt x="1016" y="385"/>
                    <a:pt x="1034" y="341"/>
                    <a:pt x="1052" y="297"/>
                  </a:cubicBezTo>
                  <a:cubicBezTo>
                    <a:pt x="1089" y="206"/>
                    <a:pt x="1126" y="115"/>
                    <a:pt x="1163" y="25"/>
                  </a:cubicBezTo>
                  <a:cubicBezTo>
                    <a:pt x="1168" y="11"/>
                    <a:pt x="1174" y="7"/>
                    <a:pt x="1189" y="12"/>
                  </a:cubicBezTo>
                  <a:cubicBezTo>
                    <a:pt x="1304" y="51"/>
                    <a:pt x="1418" y="93"/>
                    <a:pt x="1531" y="140"/>
                  </a:cubicBezTo>
                  <a:cubicBezTo>
                    <a:pt x="1568" y="155"/>
                    <a:pt x="1604" y="174"/>
                    <a:pt x="1635" y="201"/>
                  </a:cubicBezTo>
                  <a:cubicBezTo>
                    <a:pt x="1673" y="234"/>
                    <a:pt x="1696" y="271"/>
                    <a:pt x="1690" y="326"/>
                  </a:cubicBezTo>
                  <a:cubicBezTo>
                    <a:pt x="1684" y="383"/>
                    <a:pt x="1689" y="442"/>
                    <a:pt x="1689" y="500"/>
                  </a:cubicBezTo>
                  <a:cubicBezTo>
                    <a:pt x="1689" y="595"/>
                    <a:pt x="1634" y="652"/>
                    <a:pt x="1538" y="652"/>
                  </a:cubicBezTo>
                  <a:cubicBezTo>
                    <a:pt x="1078" y="652"/>
                    <a:pt x="618" y="652"/>
                    <a:pt x="158" y="652"/>
                  </a:cubicBezTo>
                  <a:cubicBezTo>
                    <a:pt x="125" y="652"/>
                    <a:pt x="94" y="642"/>
                    <a:pt x="65" y="625"/>
                  </a:cubicBezTo>
                  <a:cubicBezTo>
                    <a:pt x="27" y="602"/>
                    <a:pt x="7" y="567"/>
                    <a:pt x="7" y="522"/>
                  </a:cubicBezTo>
                  <a:cubicBezTo>
                    <a:pt x="7" y="465"/>
                    <a:pt x="7" y="407"/>
                    <a:pt x="7" y="350"/>
                  </a:cubicBezTo>
                  <a:cubicBezTo>
                    <a:pt x="7" y="337"/>
                    <a:pt x="7" y="324"/>
                    <a:pt x="5" y="310"/>
                  </a:cubicBezTo>
                  <a:cubicBezTo>
                    <a:pt x="0" y="278"/>
                    <a:pt x="14" y="252"/>
                    <a:pt x="34" y="228"/>
                  </a:cubicBezTo>
                  <a:cubicBezTo>
                    <a:pt x="72" y="183"/>
                    <a:pt x="124" y="156"/>
                    <a:pt x="178" y="134"/>
                  </a:cubicBezTo>
                  <a:cubicBezTo>
                    <a:pt x="286" y="90"/>
                    <a:pt x="395" y="50"/>
                    <a:pt x="505" y="13"/>
                  </a:cubicBezTo>
                  <a:cubicBezTo>
                    <a:pt x="521" y="7"/>
                    <a:pt x="528" y="10"/>
                    <a:pt x="534" y="26"/>
                  </a:cubicBezTo>
                  <a:cubicBezTo>
                    <a:pt x="585" y="153"/>
                    <a:pt x="636" y="279"/>
                    <a:pt x="688" y="405"/>
                  </a:cubicBezTo>
                  <a:cubicBezTo>
                    <a:pt x="691" y="413"/>
                    <a:pt x="694" y="421"/>
                    <a:pt x="700" y="433"/>
                  </a:cubicBezTo>
                  <a:close/>
                </a:path>
              </a:pathLst>
            </a:custGeom>
            <a:noFill/>
            <a:ln w="28575">
              <a:solidFill>
                <a:srgbClr val="CA509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4349750" y="922338"/>
              <a:ext cx="504825" cy="612775"/>
            </a:xfrm>
            <a:custGeom>
              <a:avLst/>
              <a:gdLst>
                <a:gd name="T0" fmla="*/ 301 w 939"/>
                <a:gd name="T1" fmla="*/ 0 h 1136"/>
                <a:gd name="T2" fmla="*/ 754 w 939"/>
                <a:gd name="T3" fmla="*/ 158 h 1136"/>
                <a:gd name="T4" fmla="*/ 854 w 939"/>
                <a:gd name="T5" fmla="*/ 369 h 1136"/>
                <a:gd name="T6" fmla="*/ 831 w 939"/>
                <a:gd name="T7" fmla="*/ 441 h 1136"/>
                <a:gd name="T8" fmla="*/ 845 w 939"/>
                <a:gd name="T9" fmla="*/ 473 h 1136"/>
                <a:gd name="T10" fmla="*/ 933 w 939"/>
                <a:gd name="T11" fmla="*/ 622 h 1136"/>
                <a:gd name="T12" fmla="*/ 924 w 939"/>
                <a:gd name="T13" fmla="*/ 671 h 1136"/>
                <a:gd name="T14" fmla="*/ 810 w 939"/>
                <a:gd name="T15" fmla="*/ 772 h 1136"/>
                <a:gd name="T16" fmla="*/ 785 w 939"/>
                <a:gd name="T17" fmla="*/ 795 h 1136"/>
                <a:gd name="T18" fmla="*/ 763 w 939"/>
                <a:gd name="T19" fmla="*/ 846 h 1136"/>
                <a:gd name="T20" fmla="*/ 663 w 939"/>
                <a:gd name="T21" fmla="*/ 985 h 1136"/>
                <a:gd name="T22" fmla="*/ 249 w 939"/>
                <a:gd name="T23" fmla="*/ 1006 h 1136"/>
                <a:gd name="T24" fmla="*/ 111 w 939"/>
                <a:gd name="T25" fmla="*/ 796 h 1136"/>
                <a:gd name="T26" fmla="*/ 91 w 939"/>
                <a:gd name="T27" fmla="*/ 764 h 1136"/>
                <a:gd name="T28" fmla="*/ 7 w 939"/>
                <a:gd name="T29" fmla="*/ 604 h 1136"/>
                <a:gd name="T30" fmla="*/ 60 w 939"/>
                <a:gd name="T31" fmla="*/ 525 h 1136"/>
                <a:gd name="T32" fmla="*/ 70 w 939"/>
                <a:gd name="T33" fmla="*/ 507 h 1136"/>
                <a:gd name="T34" fmla="*/ 60 w 939"/>
                <a:gd name="T35" fmla="*/ 350 h 1136"/>
                <a:gd name="T36" fmla="*/ 58 w 939"/>
                <a:gd name="T37" fmla="*/ 276 h 1136"/>
                <a:gd name="T38" fmla="*/ 111 w 939"/>
                <a:gd name="T39" fmla="*/ 229 h 1136"/>
                <a:gd name="T40" fmla="*/ 135 w 939"/>
                <a:gd name="T41" fmla="*/ 230 h 1136"/>
                <a:gd name="T42" fmla="*/ 160 w 939"/>
                <a:gd name="T43" fmla="*/ 197 h 1136"/>
                <a:gd name="T44" fmla="*/ 141 w 939"/>
                <a:gd name="T45" fmla="*/ 122 h 1136"/>
                <a:gd name="T46" fmla="*/ 204 w 939"/>
                <a:gd name="T47" fmla="*/ 17 h 1136"/>
                <a:gd name="T48" fmla="*/ 301 w 939"/>
                <a:gd name="T49" fmla="*/ 0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1136">
                  <a:moveTo>
                    <a:pt x="301" y="0"/>
                  </a:moveTo>
                  <a:cubicBezTo>
                    <a:pt x="465" y="14"/>
                    <a:pt x="621" y="54"/>
                    <a:pt x="754" y="158"/>
                  </a:cubicBezTo>
                  <a:cubicBezTo>
                    <a:pt x="822" y="211"/>
                    <a:pt x="859" y="281"/>
                    <a:pt x="854" y="369"/>
                  </a:cubicBezTo>
                  <a:cubicBezTo>
                    <a:pt x="853" y="395"/>
                    <a:pt x="842" y="418"/>
                    <a:pt x="831" y="441"/>
                  </a:cubicBezTo>
                  <a:cubicBezTo>
                    <a:pt x="824" y="457"/>
                    <a:pt x="826" y="470"/>
                    <a:pt x="845" y="473"/>
                  </a:cubicBezTo>
                  <a:cubicBezTo>
                    <a:pt x="925" y="487"/>
                    <a:pt x="939" y="554"/>
                    <a:pt x="933" y="622"/>
                  </a:cubicBezTo>
                  <a:cubicBezTo>
                    <a:pt x="931" y="638"/>
                    <a:pt x="928" y="655"/>
                    <a:pt x="924" y="671"/>
                  </a:cubicBezTo>
                  <a:cubicBezTo>
                    <a:pt x="911" y="732"/>
                    <a:pt x="865" y="758"/>
                    <a:pt x="810" y="772"/>
                  </a:cubicBezTo>
                  <a:cubicBezTo>
                    <a:pt x="795" y="775"/>
                    <a:pt x="789" y="781"/>
                    <a:pt x="785" y="795"/>
                  </a:cubicBezTo>
                  <a:cubicBezTo>
                    <a:pt x="781" y="813"/>
                    <a:pt x="772" y="830"/>
                    <a:pt x="763" y="846"/>
                  </a:cubicBezTo>
                  <a:cubicBezTo>
                    <a:pt x="734" y="896"/>
                    <a:pt x="701" y="943"/>
                    <a:pt x="663" y="985"/>
                  </a:cubicBezTo>
                  <a:cubicBezTo>
                    <a:pt x="528" y="1136"/>
                    <a:pt x="364" y="1107"/>
                    <a:pt x="249" y="1006"/>
                  </a:cubicBezTo>
                  <a:cubicBezTo>
                    <a:pt x="184" y="948"/>
                    <a:pt x="142" y="876"/>
                    <a:pt x="111" y="796"/>
                  </a:cubicBezTo>
                  <a:cubicBezTo>
                    <a:pt x="106" y="783"/>
                    <a:pt x="101" y="773"/>
                    <a:pt x="91" y="764"/>
                  </a:cubicBezTo>
                  <a:cubicBezTo>
                    <a:pt x="45" y="721"/>
                    <a:pt x="18" y="666"/>
                    <a:pt x="7" y="604"/>
                  </a:cubicBezTo>
                  <a:cubicBezTo>
                    <a:pt x="0" y="560"/>
                    <a:pt x="19" y="527"/>
                    <a:pt x="60" y="525"/>
                  </a:cubicBezTo>
                  <a:cubicBezTo>
                    <a:pt x="73" y="524"/>
                    <a:pt x="71" y="515"/>
                    <a:pt x="70" y="507"/>
                  </a:cubicBezTo>
                  <a:cubicBezTo>
                    <a:pt x="67" y="455"/>
                    <a:pt x="64" y="402"/>
                    <a:pt x="60" y="350"/>
                  </a:cubicBezTo>
                  <a:cubicBezTo>
                    <a:pt x="58" y="325"/>
                    <a:pt x="56" y="301"/>
                    <a:pt x="58" y="276"/>
                  </a:cubicBezTo>
                  <a:cubicBezTo>
                    <a:pt x="61" y="243"/>
                    <a:pt x="78" y="229"/>
                    <a:pt x="111" y="229"/>
                  </a:cubicBezTo>
                  <a:cubicBezTo>
                    <a:pt x="119" y="229"/>
                    <a:pt x="127" y="230"/>
                    <a:pt x="135" y="230"/>
                  </a:cubicBezTo>
                  <a:cubicBezTo>
                    <a:pt x="161" y="231"/>
                    <a:pt x="167" y="223"/>
                    <a:pt x="160" y="197"/>
                  </a:cubicBezTo>
                  <a:cubicBezTo>
                    <a:pt x="153" y="172"/>
                    <a:pt x="144" y="148"/>
                    <a:pt x="141" y="122"/>
                  </a:cubicBezTo>
                  <a:cubicBezTo>
                    <a:pt x="133" y="69"/>
                    <a:pt x="153" y="35"/>
                    <a:pt x="204" y="17"/>
                  </a:cubicBezTo>
                  <a:cubicBezTo>
                    <a:pt x="235" y="6"/>
                    <a:pt x="267" y="0"/>
                    <a:pt x="301" y="0"/>
                  </a:cubicBezTo>
                  <a:close/>
                </a:path>
              </a:pathLst>
            </a:custGeom>
            <a:noFill/>
            <a:ln w="28575">
              <a:solidFill>
                <a:srgbClr val="CA509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9360972" y="1931451"/>
            <a:ext cx="765162" cy="388958"/>
            <a:chOff x="9360971" y="1701800"/>
            <a:chExt cx="1033713" cy="52547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9552525" y="1763956"/>
              <a:ext cx="647286" cy="432412"/>
              <a:chOff x="4787266" y="1383348"/>
              <a:chExt cx="5399088" cy="3606800"/>
            </a:xfrm>
            <a:solidFill>
              <a:srgbClr val="007C79"/>
            </a:solidFill>
          </p:grpSpPr>
          <p:sp>
            <p:nvSpPr>
              <p:cNvPr id="44" name="Freeform 30"/>
              <p:cNvSpPr>
                <a:spLocks noEditPoints="1"/>
              </p:cNvSpPr>
              <p:nvPr/>
            </p:nvSpPr>
            <p:spPr bwMode="auto">
              <a:xfrm>
                <a:off x="4787266" y="1383348"/>
                <a:ext cx="5399088" cy="3606800"/>
              </a:xfrm>
              <a:custGeom>
                <a:avLst/>
                <a:gdLst>
                  <a:gd name="T0" fmla="*/ 0 w 1437"/>
                  <a:gd name="T1" fmla="*/ 877 h 959"/>
                  <a:gd name="T2" fmla="*/ 1356 w 1437"/>
                  <a:gd name="T3" fmla="*/ 0 h 959"/>
                  <a:gd name="T4" fmla="*/ 1356 w 1437"/>
                  <a:gd name="T5" fmla="*/ 959 h 959"/>
                  <a:gd name="T6" fmla="*/ 503 w 1437"/>
                  <a:gd name="T7" fmla="*/ 896 h 959"/>
                  <a:gd name="T8" fmla="*/ 934 w 1437"/>
                  <a:gd name="T9" fmla="*/ 896 h 959"/>
                  <a:gd name="T10" fmla="*/ 518 w 1437"/>
                  <a:gd name="T11" fmla="*/ 240 h 959"/>
                  <a:gd name="T12" fmla="*/ 719 w 1437"/>
                  <a:gd name="T13" fmla="*/ 192 h 959"/>
                  <a:gd name="T14" fmla="*/ 1389 w 1437"/>
                  <a:gd name="T15" fmla="*/ 177 h 959"/>
                  <a:gd name="T16" fmla="*/ 977 w 1437"/>
                  <a:gd name="T17" fmla="*/ 48 h 959"/>
                  <a:gd name="T18" fmla="*/ 47 w 1437"/>
                  <a:gd name="T19" fmla="*/ 175 h 959"/>
                  <a:gd name="T20" fmla="*/ 1186 w 1437"/>
                  <a:gd name="T21" fmla="*/ 240 h 959"/>
                  <a:gd name="T22" fmla="*/ 982 w 1437"/>
                  <a:gd name="T23" fmla="*/ 538 h 959"/>
                  <a:gd name="T24" fmla="*/ 1076 w 1437"/>
                  <a:gd name="T25" fmla="*/ 426 h 959"/>
                  <a:gd name="T26" fmla="*/ 1189 w 1437"/>
                  <a:gd name="T27" fmla="*/ 255 h 959"/>
                  <a:gd name="T28" fmla="*/ 1338 w 1437"/>
                  <a:gd name="T29" fmla="*/ 519 h 959"/>
                  <a:gd name="T30" fmla="*/ 1390 w 1437"/>
                  <a:gd name="T31" fmla="*/ 254 h 959"/>
                  <a:gd name="T32" fmla="*/ 253 w 1437"/>
                  <a:gd name="T33" fmla="*/ 240 h 959"/>
                  <a:gd name="T34" fmla="*/ 48 w 1437"/>
                  <a:gd name="T35" fmla="*/ 516 h 959"/>
                  <a:gd name="T36" fmla="*/ 166 w 1437"/>
                  <a:gd name="T37" fmla="*/ 426 h 959"/>
                  <a:gd name="T38" fmla="*/ 292 w 1437"/>
                  <a:gd name="T39" fmla="*/ 257 h 959"/>
                  <a:gd name="T40" fmla="*/ 431 w 1437"/>
                  <a:gd name="T41" fmla="*/ 539 h 959"/>
                  <a:gd name="T42" fmla="*/ 455 w 1437"/>
                  <a:gd name="T43" fmla="*/ 254 h 959"/>
                  <a:gd name="T44" fmla="*/ 455 w 1437"/>
                  <a:gd name="T45" fmla="*/ 755 h 959"/>
                  <a:gd name="T46" fmla="*/ 60 w 1437"/>
                  <a:gd name="T47" fmla="*/ 599 h 959"/>
                  <a:gd name="T48" fmla="*/ 71 w 1437"/>
                  <a:gd name="T49" fmla="*/ 911 h 959"/>
                  <a:gd name="T50" fmla="*/ 166 w 1437"/>
                  <a:gd name="T51" fmla="*/ 785 h 959"/>
                  <a:gd name="T52" fmla="*/ 291 w 1437"/>
                  <a:gd name="T53" fmla="*/ 616 h 959"/>
                  <a:gd name="T54" fmla="*/ 431 w 1437"/>
                  <a:gd name="T55" fmla="*/ 899 h 959"/>
                  <a:gd name="T56" fmla="*/ 455 w 1437"/>
                  <a:gd name="T57" fmla="*/ 755 h 959"/>
                  <a:gd name="T58" fmla="*/ 993 w 1437"/>
                  <a:gd name="T59" fmla="*/ 911 h 959"/>
                  <a:gd name="T60" fmla="*/ 1081 w 1437"/>
                  <a:gd name="T61" fmla="*/ 771 h 959"/>
                  <a:gd name="T62" fmla="*/ 1268 w 1437"/>
                  <a:gd name="T63" fmla="*/ 769 h 959"/>
                  <a:gd name="T64" fmla="*/ 1344 w 1437"/>
                  <a:gd name="T65" fmla="*/ 910 h 959"/>
                  <a:gd name="T66" fmla="*/ 1375 w 1437"/>
                  <a:gd name="T67" fmla="*/ 599 h 959"/>
                  <a:gd name="T68" fmla="*/ 982 w 1437"/>
                  <a:gd name="T69" fmla="*/ 754 h 959"/>
                  <a:gd name="T70" fmla="*/ 1294 w 1437"/>
                  <a:gd name="T71" fmla="*/ 899 h 959"/>
                  <a:gd name="T72" fmla="*/ 1136 w 1437"/>
                  <a:gd name="T73" fmla="*/ 818 h 959"/>
                  <a:gd name="T74" fmla="*/ 1068 w 1437"/>
                  <a:gd name="T75" fmla="*/ 911 h 959"/>
                  <a:gd name="T76" fmla="*/ 370 w 1437"/>
                  <a:gd name="T77" fmla="*/ 552 h 959"/>
                  <a:gd name="T78" fmla="*/ 290 w 1437"/>
                  <a:gd name="T79" fmla="*/ 462 h 959"/>
                  <a:gd name="T80" fmla="*/ 143 w 1437"/>
                  <a:gd name="T81" fmla="*/ 537 h 959"/>
                  <a:gd name="T82" fmla="*/ 1173 w 1437"/>
                  <a:gd name="T83" fmla="*/ 551 h 959"/>
                  <a:gd name="T84" fmla="*/ 1265 w 1437"/>
                  <a:gd name="T85" fmla="*/ 477 h 959"/>
                  <a:gd name="T86" fmla="*/ 1123 w 1437"/>
                  <a:gd name="T87" fmla="*/ 457 h 959"/>
                  <a:gd name="T88" fmla="*/ 1173 w 1437"/>
                  <a:gd name="T89" fmla="*/ 551 h 959"/>
                  <a:gd name="T90" fmla="*/ 384 w 1437"/>
                  <a:gd name="T91" fmla="*/ 900 h 959"/>
                  <a:gd name="T92" fmla="*/ 227 w 1437"/>
                  <a:gd name="T93" fmla="*/ 819 h 959"/>
                  <a:gd name="T94" fmla="*/ 156 w 1437"/>
                  <a:gd name="T95" fmla="*/ 911 h 959"/>
                  <a:gd name="T96" fmla="*/ 324 w 1437"/>
                  <a:gd name="T97" fmla="*/ 361 h 959"/>
                  <a:gd name="T98" fmla="*/ 262 w 1437"/>
                  <a:gd name="T99" fmla="*/ 420 h 959"/>
                  <a:gd name="T100" fmla="*/ 1234 w 1437"/>
                  <a:gd name="T101" fmla="*/ 360 h 959"/>
                  <a:gd name="T102" fmla="*/ 264 w 1437"/>
                  <a:gd name="T103" fmla="*/ 659 h 959"/>
                  <a:gd name="T104" fmla="*/ 323 w 1437"/>
                  <a:gd name="T105" fmla="*/ 720 h 959"/>
                  <a:gd name="T106" fmla="*/ 1173 w 1437"/>
                  <a:gd name="T107" fmla="*/ 779 h 959"/>
                  <a:gd name="T108" fmla="*/ 1114 w 1437"/>
                  <a:gd name="T109" fmla="*/ 718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37" h="959">
                    <a:moveTo>
                      <a:pt x="717" y="959"/>
                    </a:moveTo>
                    <a:cubicBezTo>
                      <a:pt x="505" y="959"/>
                      <a:pt x="294" y="959"/>
                      <a:pt x="82" y="959"/>
                    </a:cubicBezTo>
                    <a:cubicBezTo>
                      <a:pt x="28" y="959"/>
                      <a:pt x="0" y="931"/>
                      <a:pt x="0" y="877"/>
                    </a:cubicBezTo>
                    <a:cubicBezTo>
                      <a:pt x="0" y="612"/>
                      <a:pt x="0" y="347"/>
                      <a:pt x="0" y="82"/>
                    </a:cubicBezTo>
                    <a:cubicBezTo>
                      <a:pt x="0" y="29"/>
                      <a:pt x="28" y="0"/>
                      <a:pt x="81" y="0"/>
                    </a:cubicBezTo>
                    <a:cubicBezTo>
                      <a:pt x="506" y="0"/>
                      <a:pt x="931" y="0"/>
                      <a:pt x="1356" y="0"/>
                    </a:cubicBezTo>
                    <a:cubicBezTo>
                      <a:pt x="1408" y="0"/>
                      <a:pt x="1437" y="29"/>
                      <a:pt x="1437" y="81"/>
                    </a:cubicBezTo>
                    <a:cubicBezTo>
                      <a:pt x="1437" y="347"/>
                      <a:pt x="1437" y="612"/>
                      <a:pt x="1437" y="878"/>
                    </a:cubicBezTo>
                    <a:cubicBezTo>
                      <a:pt x="1437" y="930"/>
                      <a:pt x="1408" y="959"/>
                      <a:pt x="1356" y="959"/>
                    </a:cubicBezTo>
                    <a:cubicBezTo>
                      <a:pt x="1143" y="959"/>
                      <a:pt x="930" y="959"/>
                      <a:pt x="717" y="959"/>
                    </a:cubicBezTo>
                    <a:close/>
                    <a:moveTo>
                      <a:pt x="503" y="574"/>
                    </a:moveTo>
                    <a:cubicBezTo>
                      <a:pt x="503" y="681"/>
                      <a:pt x="503" y="788"/>
                      <a:pt x="503" y="896"/>
                    </a:cubicBezTo>
                    <a:cubicBezTo>
                      <a:pt x="503" y="908"/>
                      <a:pt x="506" y="911"/>
                      <a:pt x="518" y="911"/>
                    </a:cubicBezTo>
                    <a:cubicBezTo>
                      <a:pt x="652" y="910"/>
                      <a:pt x="786" y="911"/>
                      <a:pt x="919" y="911"/>
                    </a:cubicBezTo>
                    <a:cubicBezTo>
                      <a:pt x="931" y="911"/>
                      <a:pt x="934" y="909"/>
                      <a:pt x="934" y="896"/>
                    </a:cubicBezTo>
                    <a:cubicBezTo>
                      <a:pt x="934" y="682"/>
                      <a:pt x="934" y="468"/>
                      <a:pt x="934" y="254"/>
                    </a:cubicBezTo>
                    <a:cubicBezTo>
                      <a:pt x="934" y="242"/>
                      <a:pt x="931" y="240"/>
                      <a:pt x="919" y="240"/>
                    </a:cubicBezTo>
                    <a:cubicBezTo>
                      <a:pt x="786" y="240"/>
                      <a:pt x="652" y="240"/>
                      <a:pt x="518" y="240"/>
                    </a:cubicBezTo>
                    <a:cubicBezTo>
                      <a:pt x="506" y="240"/>
                      <a:pt x="503" y="242"/>
                      <a:pt x="503" y="255"/>
                    </a:cubicBezTo>
                    <a:cubicBezTo>
                      <a:pt x="503" y="361"/>
                      <a:pt x="503" y="467"/>
                      <a:pt x="503" y="574"/>
                    </a:cubicBezTo>
                    <a:close/>
                    <a:moveTo>
                      <a:pt x="719" y="192"/>
                    </a:moveTo>
                    <a:cubicBezTo>
                      <a:pt x="842" y="192"/>
                      <a:pt x="966" y="192"/>
                      <a:pt x="1090" y="192"/>
                    </a:cubicBezTo>
                    <a:cubicBezTo>
                      <a:pt x="1185" y="192"/>
                      <a:pt x="1279" y="192"/>
                      <a:pt x="1374" y="192"/>
                    </a:cubicBezTo>
                    <a:cubicBezTo>
                      <a:pt x="1387" y="192"/>
                      <a:pt x="1390" y="189"/>
                      <a:pt x="1389" y="177"/>
                    </a:cubicBezTo>
                    <a:cubicBezTo>
                      <a:pt x="1389" y="146"/>
                      <a:pt x="1389" y="116"/>
                      <a:pt x="1389" y="85"/>
                    </a:cubicBezTo>
                    <a:cubicBezTo>
                      <a:pt x="1389" y="55"/>
                      <a:pt x="1383" y="48"/>
                      <a:pt x="1353" y="48"/>
                    </a:cubicBezTo>
                    <a:cubicBezTo>
                      <a:pt x="1228" y="48"/>
                      <a:pt x="1102" y="48"/>
                      <a:pt x="977" y="48"/>
                    </a:cubicBezTo>
                    <a:cubicBezTo>
                      <a:pt x="678" y="48"/>
                      <a:pt x="379" y="48"/>
                      <a:pt x="79" y="48"/>
                    </a:cubicBezTo>
                    <a:cubicBezTo>
                      <a:pt x="56" y="48"/>
                      <a:pt x="48" y="56"/>
                      <a:pt x="48" y="80"/>
                    </a:cubicBezTo>
                    <a:cubicBezTo>
                      <a:pt x="48" y="112"/>
                      <a:pt x="49" y="144"/>
                      <a:pt x="47" y="175"/>
                    </a:cubicBezTo>
                    <a:cubicBezTo>
                      <a:pt x="47" y="189"/>
                      <a:pt x="51" y="192"/>
                      <a:pt x="65" y="192"/>
                    </a:cubicBezTo>
                    <a:cubicBezTo>
                      <a:pt x="283" y="192"/>
                      <a:pt x="501" y="192"/>
                      <a:pt x="719" y="192"/>
                    </a:cubicBezTo>
                    <a:close/>
                    <a:moveTo>
                      <a:pt x="1186" y="240"/>
                    </a:moveTo>
                    <a:cubicBezTo>
                      <a:pt x="1123" y="240"/>
                      <a:pt x="1060" y="240"/>
                      <a:pt x="997" y="240"/>
                    </a:cubicBezTo>
                    <a:cubicBezTo>
                      <a:pt x="986" y="240"/>
                      <a:pt x="982" y="241"/>
                      <a:pt x="982" y="254"/>
                    </a:cubicBezTo>
                    <a:cubicBezTo>
                      <a:pt x="982" y="349"/>
                      <a:pt x="982" y="444"/>
                      <a:pt x="982" y="538"/>
                    </a:cubicBezTo>
                    <a:cubicBezTo>
                      <a:pt x="982" y="547"/>
                      <a:pt x="982" y="552"/>
                      <a:pt x="993" y="552"/>
                    </a:cubicBezTo>
                    <a:cubicBezTo>
                      <a:pt x="1003" y="551"/>
                      <a:pt x="1006" y="550"/>
                      <a:pt x="1006" y="539"/>
                    </a:cubicBezTo>
                    <a:cubicBezTo>
                      <a:pt x="1010" y="490"/>
                      <a:pt x="1031" y="450"/>
                      <a:pt x="1076" y="426"/>
                    </a:cubicBezTo>
                    <a:cubicBezTo>
                      <a:pt x="1083" y="422"/>
                      <a:pt x="1085" y="419"/>
                      <a:pt x="1081" y="411"/>
                    </a:cubicBezTo>
                    <a:cubicBezTo>
                      <a:pt x="1069" y="390"/>
                      <a:pt x="1065" y="368"/>
                      <a:pt x="1068" y="343"/>
                    </a:cubicBezTo>
                    <a:cubicBezTo>
                      <a:pt x="1074" y="298"/>
                      <a:pt x="1121" y="244"/>
                      <a:pt x="1189" y="255"/>
                    </a:cubicBezTo>
                    <a:cubicBezTo>
                      <a:pt x="1264" y="267"/>
                      <a:pt x="1302" y="343"/>
                      <a:pt x="1267" y="410"/>
                    </a:cubicBezTo>
                    <a:cubicBezTo>
                      <a:pt x="1263" y="419"/>
                      <a:pt x="1264" y="422"/>
                      <a:pt x="1273" y="426"/>
                    </a:cubicBezTo>
                    <a:cubicBezTo>
                      <a:pt x="1309" y="447"/>
                      <a:pt x="1331" y="478"/>
                      <a:pt x="1338" y="519"/>
                    </a:cubicBezTo>
                    <a:cubicBezTo>
                      <a:pt x="1343" y="552"/>
                      <a:pt x="1342" y="551"/>
                      <a:pt x="1376" y="552"/>
                    </a:cubicBezTo>
                    <a:cubicBezTo>
                      <a:pt x="1387" y="552"/>
                      <a:pt x="1389" y="549"/>
                      <a:pt x="1389" y="538"/>
                    </a:cubicBezTo>
                    <a:cubicBezTo>
                      <a:pt x="1389" y="444"/>
                      <a:pt x="1389" y="349"/>
                      <a:pt x="1390" y="254"/>
                    </a:cubicBezTo>
                    <a:cubicBezTo>
                      <a:pt x="1390" y="241"/>
                      <a:pt x="1385" y="240"/>
                      <a:pt x="1374" y="240"/>
                    </a:cubicBezTo>
                    <a:cubicBezTo>
                      <a:pt x="1311" y="240"/>
                      <a:pt x="1248" y="240"/>
                      <a:pt x="1186" y="240"/>
                    </a:cubicBezTo>
                    <a:close/>
                    <a:moveTo>
                      <a:pt x="253" y="240"/>
                    </a:moveTo>
                    <a:cubicBezTo>
                      <a:pt x="190" y="240"/>
                      <a:pt x="126" y="240"/>
                      <a:pt x="63" y="240"/>
                    </a:cubicBezTo>
                    <a:cubicBezTo>
                      <a:pt x="50" y="239"/>
                      <a:pt x="47" y="243"/>
                      <a:pt x="48" y="255"/>
                    </a:cubicBezTo>
                    <a:cubicBezTo>
                      <a:pt x="48" y="342"/>
                      <a:pt x="48" y="429"/>
                      <a:pt x="48" y="516"/>
                    </a:cubicBezTo>
                    <a:cubicBezTo>
                      <a:pt x="48" y="552"/>
                      <a:pt x="48" y="552"/>
                      <a:pt x="83" y="552"/>
                    </a:cubicBezTo>
                    <a:cubicBezTo>
                      <a:pt x="93" y="552"/>
                      <a:pt x="95" y="549"/>
                      <a:pt x="96" y="539"/>
                    </a:cubicBezTo>
                    <a:cubicBezTo>
                      <a:pt x="100" y="490"/>
                      <a:pt x="121" y="450"/>
                      <a:pt x="166" y="426"/>
                    </a:cubicBezTo>
                    <a:cubicBezTo>
                      <a:pt x="172" y="422"/>
                      <a:pt x="174" y="419"/>
                      <a:pt x="170" y="411"/>
                    </a:cubicBezTo>
                    <a:cubicBezTo>
                      <a:pt x="159" y="390"/>
                      <a:pt x="154" y="368"/>
                      <a:pt x="158" y="343"/>
                    </a:cubicBezTo>
                    <a:cubicBezTo>
                      <a:pt x="167" y="281"/>
                      <a:pt x="231" y="239"/>
                      <a:pt x="292" y="257"/>
                    </a:cubicBezTo>
                    <a:cubicBezTo>
                      <a:pt x="359" y="277"/>
                      <a:pt x="389" y="347"/>
                      <a:pt x="357" y="410"/>
                    </a:cubicBezTo>
                    <a:cubicBezTo>
                      <a:pt x="353" y="418"/>
                      <a:pt x="353" y="421"/>
                      <a:pt x="361" y="426"/>
                    </a:cubicBezTo>
                    <a:cubicBezTo>
                      <a:pt x="406" y="450"/>
                      <a:pt x="427" y="490"/>
                      <a:pt x="431" y="539"/>
                    </a:cubicBezTo>
                    <a:cubicBezTo>
                      <a:pt x="431" y="550"/>
                      <a:pt x="434" y="551"/>
                      <a:pt x="444" y="552"/>
                    </a:cubicBezTo>
                    <a:cubicBezTo>
                      <a:pt x="455" y="552"/>
                      <a:pt x="455" y="547"/>
                      <a:pt x="455" y="538"/>
                    </a:cubicBezTo>
                    <a:cubicBezTo>
                      <a:pt x="455" y="444"/>
                      <a:pt x="455" y="349"/>
                      <a:pt x="455" y="254"/>
                    </a:cubicBezTo>
                    <a:cubicBezTo>
                      <a:pt x="455" y="241"/>
                      <a:pt x="451" y="240"/>
                      <a:pt x="440" y="240"/>
                    </a:cubicBezTo>
                    <a:cubicBezTo>
                      <a:pt x="378" y="240"/>
                      <a:pt x="315" y="240"/>
                      <a:pt x="253" y="240"/>
                    </a:cubicBezTo>
                    <a:close/>
                    <a:moveTo>
                      <a:pt x="455" y="755"/>
                    </a:moveTo>
                    <a:cubicBezTo>
                      <a:pt x="455" y="707"/>
                      <a:pt x="455" y="659"/>
                      <a:pt x="455" y="611"/>
                    </a:cubicBezTo>
                    <a:cubicBezTo>
                      <a:pt x="455" y="601"/>
                      <a:pt x="452" y="599"/>
                      <a:pt x="443" y="599"/>
                    </a:cubicBezTo>
                    <a:cubicBezTo>
                      <a:pt x="315" y="599"/>
                      <a:pt x="187" y="599"/>
                      <a:pt x="60" y="599"/>
                    </a:cubicBezTo>
                    <a:cubicBezTo>
                      <a:pt x="51" y="599"/>
                      <a:pt x="48" y="600"/>
                      <a:pt x="48" y="610"/>
                    </a:cubicBezTo>
                    <a:cubicBezTo>
                      <a:pt x="48" y="703"/>
                      <a:pt x="48" y="795"/>
                      <a:pt x="48" y="887"/>
                    </a:cubicBezTo>
                    <a:cubicBezTo>
                      <a:pt x="48" y="902"/>
                      <a:pt x="56" y="910"/>
                      <a:pt x="71" y="911"/>
                    </a:cubicBezTo>
                    <a:cubicBezTo>
                      <a:pt x="76" y="911"/>
                      <a:pt x="81" y="910"/>
                      <a:pt x="86" y="911"/>
                    </a:cubicBezTo>
                    <a:cubicBezTo>
                      <a:pt x="94" y="912"/>
                      <a:pt x="95" y="908"/>
                      <a:pt x="96" y="901"/>
                    </a:cubicBezTo>
                    <a:cubicBezTo>
                      <a:pt x="99" y="850"/>
                      <a:pt x="120" y="809"/>
                      <a:pt x="166" y="785"/>
                    </a:cubicBezTo>
                    <a:cubicBezTo>
                      <a:pt x="174" y="781"/>
                      <a:pt x="174" y="778"/>
                      <a:pt x="170" y="771"/>
                    </a:cubicBezTo>
                    <a:cubicBezTo>
                      <a:pt x="159" y="750"/>
                      <a:pt x="154" y="728"/>
                      <a:pt x="158" y="703"/>
                    </a:cubicBezTo>
                    <a:cubicBezTo>
                      <a:pt x="168" y="640"/>
                      <a:pt x="230" y="598"/>
                      <a:pt x="291" y="616"/>
                    </a:cubicBezTo>
                    <a:cubicBezTo>
                      <a:pt x="358" y="635"/>
                      <a:pt x="390" y="707"/>
                      <a:pt x="358" y="769"/>
                    </a:cubicBezTo>
                    <a:cubicBezTo>
                      <a:pt x="354" y="777"/>
                      <a:pt x="352" y="780"/>
                      <a:pt x="362" y="785"/>
                    </a:cubicBezTo>
                    <a:cubicBezTo>
                      <a:pt x="406" y="810"/>
                      <a:pt x="428" y="850"/>
                      <a:pt x="431" y="899"/>
                    </a:cubicBezTo>
                    <a:cubicBezTo>
                      <a:pt x="431" y="910"/>
                      <a:pt x="436" y="910"/>
                      <a:pt x="444" y="911"/>
                    </a:cubicBezTo>
                    <a:cubicBezTo>
                      <a:pt x="454" y="912"/>
                      <a:pt x="455" y="907"/>
                      <a:pt x="455" y="899"/>
                    </a:cubicBezTo>
                    <a:cubicBezTo>
                      <a:pt x="455" y="851"/>
                      <a:pt x="455" y="803"/>
                      <a:pt x="455" y="755"/>
                    </a:cubicBezTo>
                    <a:close/>
                    <a:moveTo>
                      <a:pt x="982" y="754"/>
                    </a:moveTo>
                    <a:cubicBezTo>
                      <a:pt x="982" y="802"/>
                      <a:pt x="982" y="851"/>
                      <a:pt x="982" y="899"/>
                    </a:cubicBezTo>
                    <a:cubicBezTo>
                      <a:pt x="982" y="908"/>
                      <a:pt x="984" y="912"/>
                      <a:pt x="993" y="911"/>
                    </a:cubicBezTo>
                    <a:cubicBezTo>
                      <a:pt x="1001" y="910"/>
                      <a:pt x="1006" y="911"/>
                      <a:pt x="1006" y="900"/>
                    </a:cubicBezTo>
                    <a:cubicBezTo>
                      <a:pt x="1009" y="850"/>
                      <a:pt x="1031" y="809"/>
                      <a:pt x="1077" y="785"/>
                    </a:cubicBezTo>
                    <a:cubicBezTo>
                      <a:pt x="1084" y="781"/>
                      <a:pt x="1084" y="777"/>
                      <a:pt x="1081" y="771"/>
                    </a:cubicBezTo>
                    <a:cubicBezTo>
                      <a:pt x="1070" y="749"/>
                      <a:pt x="1064" y="727"/>
                      <a:pt x="1068" y="702"/>
                    </a:cubicBezTo>
                    <a:cubicBezTo>
                      <a:pt x="1078" y="640"/>
                      <a:pt x="1141" y="598"/>
                      <a:pt x="1202" y="616"/>
                    </a:cubicBezTo>
                    <a:cubicBezTo>
                      <a:pt x="1269" y="636"/>
                      <a:pt x="1299" y="706"/>
                      <a:pt x="1268" y="769"/>
                    </a:cubicBezTo>
                    <a:cubicBezTo>
                      <a:pt x="1265" y="774"/>
                      <a:pt x="1260" y="779"/>
                      <a:pt x="1270" y="784"/>
                    </a:cubicBezTo>
                    <a:cubicBezTo>
                      <a:pt x="1316" y="809"/>
                      <a:pt x="1338" y="850"/>
                      <a:pt x="1341" y="901"/>
                    </a:cubicBezTo>
                    <a:cubicBezTo>
                      <a:pt x="1342" y="904"/>
                      <a:pt x="1340" y="908"/>
                      <a:pt x="1344" y="910"/>
                    </a:cubicBezTo>
                    <a:cubicBezTo>
                      <a:pt x="1364" y="921"/>
                      <a:pt x="1389" y="906"/>
                      <a:pt x="1389" y="884"/>
                    </a:cubicBezTo>
                    <a:cubicBezTo>
                      <a:pt x="1389" y="793"/>
                      <a:pt x="1389" y="703"/>
                      <a:pt x="1389" y="613"/>
                    </a:cubicBezTo>
                    <a:cubicBezTo>
                      <a:pt x="1390" y="602"/>
                      <a:pt x="1386" y="599"/>
                      <a:pt x="1375" y="599"/>
                    </a:cubicBezTo>
                    <a:cubicBezTo>
                      <a:pt x="1249" y="599"/>
                      <a:pt x="1122" y="599"/>
                      <a:pt x="995" y="599"/>
                    </a:cubicBezTo>
                    <a:cubicBezTo>
                      <a:pt x="984" y="599"/>
                      <a:pt x="982" y="603"/>
                      <a:pt x="982" y="613"/>
                    </a:cubicBezTo>
                    <a:cubicBezTo>
                      <a:pt x="982" y="660"/>
                      <a:pt x="982" y="707"/>
                      <a:pt x="982" y="754"/>
                    </a:cubicBezTo>
                    <a:close/>
                    <a:moveTo>
                      <a:pt x="1174" y="911"/>
                    </a:moveTo>
                    <a:cubicBezTo>
                      <a:pt x="1210" y="911"/>
                      <a:pt x="1245" y="910"/>
                      <a:pt x="1281" y="911"/>
                    </a:cubicBezTo>
                    <a:cubicBezTo>
                      <a:pt x="1291" y="911"/>
                      <a:pt x="1294" y="909"/>
                      <a:pt x="1294" y="899"/>
                    </a:cubicBezTo>
                    <a:cubicBezTo>
                      <a:pt x="1293" y="861"/>
                      <a:pt x="1267" y="828"/>
                      <a:pt x="1231" y="818"/>
                    </a:cubicBezTo>
                    <a:cubicBezTo>
                      <a:pt x="1224" y="816"/>
                      <a:pt x="1218" y="815"/>
                      <a:pt x="1211" y="818"/>
                    </a:cubicBezTo>
                    <a:cubicBezTo>
                      <a:pt x="1186" y="828"/>
                      <a:pt x="1161" y="828"/>
                      <a:pt x="1136" y="818"/>
                    </a:cubicBezTo>
                    <a:cubicBezTo>
                      <a:pt x="1132" y="817"/>
                      <a:pt x="1128" y="815"/>
                      <a:pt x="1122" y="816"/>
                    </a:cubicBezTo>
                    <a:cubicBezTo>
                      <a:pt x="1083" y="824"/>
                      <a:pt x="1055" y="858"/>
                      <a:pt x="1053" y="897"/>
                    </a:cubicBezTo>
                    <a:cubicBezTo>
                      <a:pt x="1053" y="909"/>
                      <a:pt x="1057" y="911"/>
                      <a:pt x="1068" y="911"/>
                    </a:cubicBezTo>
                    <a:cubicBezTo>
                      <a:pt x="1103" y="910"/>
                      <a:pt x="1138" y="911"/>
                      <a:pt x="1174" y="911"/>
                    </a:cubicBezTo>
                    <a:close/>
                    <a:moveTo>
                      <a:pt x="263" y="551"/>
                    </a:moveTo>
                    <a:cubicBezTo>
                      <a:pt x="298" y="551"/>
                      <a:pt x="334" y="551"/>
                      <a:pt x="370" y="552"/>
                    </a:cubicBezTo>
                    <a:cubicBezTo>
                      <a:pt x="382" y="552"/>
                      <a:pt x="384" y="548"/>
                      <a:pt x="384" y="537"/>
                    </a:cubicBezTo>
                    <a:cubicBezTo>
                      <a:pt x="383" y="513"/>
                      <a:pt x="373" y="493"/>
                      <a:pt x="355" y="477"/>
                    </a:cubicBezTo>
                    <a:cubicBezTo>
                      <a:pt x="337" y="461"/>
                      <a:pt x="317" y="451"/>
                      <a:pt x="290" y="462"/>
                    </a:cubicBezTo>
                    <a:cubicBezTo>
                      <a:pt x="270" y="470"/>
                      <a:pt x="248" y="467"/>
                      <a:pt x="226" y="459"/>
                    </a:cubicBezTo>
                    <a:cubicBezTo>
                      <a:pt x="222" y="458"/>
                      <a:pt x="218" y="455"/>
                      <a:pt x="212" y="457"/>
                    </a:cubicBezTo>
                    <a:cubicBezTo>
                      <a:pt x="175" y="464"/>
                      <a:pt x="145" y="499"/>
                      <a:pt x="143" y="537"/>
                    </a:cubicBezTo>
                    <a:cubicBezTo>
                      <a:pt x="143" y="548"/>
                      <a:pt x="145" y="552"/>
                      <a:pt x="157" y="552"/>
                    </a:cubicBezTo>
                    <a:cubicBezTo>
                      <a:pt x="192" y="551"/>
                      <a:pt x="227" y="551"/>
                      <a:pt x="263" y="551"/>
                    </a:cubicBezTo>
                    <a:close/>
                    <a:moveTo>
                      <a:pt x="1173" y="551"/>
                    </a:moveTo>
                    <a:cubicBezTo>
                      <a:pt x="1209" y="551"/>
                      <a:pt x="1244" y="551"/>
                      <a:pt x="1280" y="552"/>
                    </a:cubicBezTo>
                    <a:cubicBezTo>
                      <a:pt x="1292" y="552"/>
                      <a:pt x="1294" y="548"/>
                      <a:pt x="1294" y="537"/>
                    </a:cubicBezTo>
                    <a:cubicBezTo>
                      <a:pt x="1293" y="513"/>
                      <a:pt x="1283" y="493"/>
                      <a:pt x="1265" y="477"/>
                    </a:cubicBezTo>
                    <a:cubicBezTo>
                      <a:pt x="1247" y="461"/>
                      <a:pt x="1227" y="451"/>
                      <a:pt x="1201" y="462"/>
                    </a:cubicBezTo>
                    <a:cubicBezTo>
                      <a:pt x="1180" y="470"/>
                      <a:pt x="1158" y="467"/>
                      <a:pt x="1137" y="459"/>
                    </a:cubicBezTo>
                    <a:cubicBezTo>
                      <a:pt x="1132" y="458"/>
                      <a:pt x="1128" y="455"/>
                      <a:pt x="1123" y="457"/>
                    </a:cubicBezTo>
                    <a:cubicBezTo>
                      <a:pt x="1084" y="464"/>
                      <a:pt x="1053" y="500"/>
                      <a:pt x="1053" y="540"/>
                    </a:cubicBezTo>
                    <a:cubicBezTo>
                      <a:pt x="1053" y="550"/>
                      <a:pt x="1056" y="552"/>
                      <a:pt x="1065" y="552"/>
                    </a:cubicBezTo>
                    <a:cubicBezTo>
                      <a:pt x="1101" y="551"/>
                      <a:pt x="1137" y="551"/>
                      <a:pt x="1173" y="551"/>
                    </a:cubicBezTo>
                    <a:close/>
                    <a:moveTo>
                      <a:pt x="262" y="911"/>
                    </a:moveTo>
                    <a:cubicBezTo>
                      <a:pt x="299" y="911"/>
                      <a:pt x="335" y="910"/>
                      <a:pt x="372" y="911"/>
                    </a:cubicBezTo>
                    <a:cubicBezTo>
                      <a:pt x="380" y="911"/>
                      <a:pt x="384" y="909"/>
                      <a:pt x="384" y="900"/>
                    </a:cubicBezTo>
                    <a:cubicBezTo>
                      <a:pt x="384" y="874"/>
                      <a:pt x="373" y="852"/>
                      <a:pt x="353" y="835"/>
                    </a:cubicBezTo>
                    <a:cubicBezTo>
                      <a:pt x="335" y="820"/>
                      <a:pt x="315" y="811"/>
                      <a:pt x="290" y="821"/>
                    </a:cubicBezTo>
                    <a:cubicBezTo>
                      <a:pt x="270" y="830"/>
                      <a:pt x="248" y="826"/>
                      <a:pt x="227" y="819"/>
                    </a:cubicBezTo>
                    <a:cubicBezTo>
                      <a:pt x="222" y="817"/>
                      <a:pt x="218" y="815"/>
                      <a:pt x="212" y="816"/>
                    </a:cubicBezTo>
                    <a:cubicBezTo>
                      <a:pt x="173" y="824"/>
                      <a:pt x="144" y="859"/>
                      <a:pt x="143" y="899"/>
                    </a:cubicBezTo>
                    <a:cubicBezTo>
                      <a:pt x="143" y="909"/>
                      <a:pt x="146" y="911"/>
                      <a:pt x="156" y="911"/>
                    </a:cubicBezTo>
                    <a:cubicBezTo>
                      <a:pt x="191" y="910"/>
                      <a:pt x="226" y="911"/>
                      <a:pt x="262" y="911"/>
                    </a:cubicBezTo>
                    <a:close/>
                    <a:moveTo>
                      <a:pt x="262" y="420"/>
                    </a:moveTo>
                    <a:cubicBezTo>
                      <a:pt x="297" y="420"/>
                      <a:pt x="322" y="395"/>
                      <a:pt x="324" y="361"/>
                    </a:cubicBezTo>
                    <a:cubicBezTo>
                      <a:pt x="325" y="326"/>
                      <a:pt x="292" y="300"/>
                      <a:pt x="265" y="299"/>
                    </a:cubicBezTo>
                    <a:cubicBezTo>
                      <a:pt x="230" y="299"/>
                      <a:pt x="203" y="331"/>
                      <a:pt x="203" y="359"/>
                    </a:cubicBezTo>
                    <a:cubicBezTo>
                      <a:pt x="202" y="394"/>
                      <a:pt x="236" y="423"/>
                      <a:pt x="262" y="420"/>
                    </a:cubicBezTo>
                    <a:close/>
                    <a:moveTo>
                      <a:pt x="1114" y="360"/>
                    </a:moveTo>
                    <a:cubicBezTo>
                      <a:pt x="1114" y="394"/>
                      <a:pt x="1139" y="420"/>
                      <a:pt x="1173" y="420"/>
                    </a:cubicBezTo>
                    <a:cubicBezTo>
                      <a:pt x="1208" y="420"/>
                      <a:pt x="1233" y="394"/>
                      <a:pt x="1234" y="360"/>
                    </a:cubicBezTo>
                    <a:cubicBezTo>
                      <a:pt x="1234" y="325"/>
                      <a:pt x="1208" y="300"/>
                      <a:pt x="1174" y="300"/>
                    </a:cubicBezTo>
                    <a:cubicBezTo>
                      <a:pt x="1139" y="300"/>
                      <a:pt x="1114" y="325"/>
                      <a:pt x="1114" y="360"/>
                    </a:cubicBezTo>
                    <a:close/>
                    <a:moveTo>
                      <a:pt x="264" y="659"/>
                    </a:moveTo>
                    <a:cubicBezTo>
                      <a:pt x="229" y="659"/>
                      <a:pt x="204" y="684"/>
                      <a:pt x="203" y="718"/>
                    </a:cubicBezTo>
                    <a:cubicBezTo>
                      <a:pt x="203" y="753"/>
                      <a:pt x="229" y="779"/>
                      <a:pt x="263" y="779"/>
                    </a:cubicBezTo>
                    <a:cubicBezTo>
                      <a:pt x="298" y="779"/>
                      <a:pt x="323" y="754"/>
                      <a:pt x="323" y="720"/>
                    </a:cubicBezTo>
                    <a:cubicBezTo>
                      <a:pt x="323" y="685"/>
                      <a:pt x="298" y="659"/>
                      <a:pt x="264" y="659"/>
                    </a:cubicBezTo>
                    <a:close/>
                    <a:moveTo>
                      <a:pt x="1114" y="718"/>
                    </a:moveTo>
                    <a:cubicBezTo>
                      <a:pt x="1111" y="752"/>
                      <a:pt x="1145" y="781"/>
                      <a:pt x="1173" y="779"/>
                    </a:cubicBezTo>
                    <a:cubicBezTo>
                      <a:pt x="1208" y="778"/>
                      <a:pt x="1232" y="754"/>
                      <a:pt x="1234" y="720"/>
                    </a:cubicBezTo>
                    <a:cubicBezTo>
                      <a:pt x="1235" y="688"/>
                      <a:pt x="1205" y="658"/>
                      <a:pt x="1174" y="659"/>
                    </a:cubicBezTo>
                    <a:cubicBezTo>
                      <a:pt x="1139" y="660"/>
                      <a:pt x="1114" y="684"/>
                      <a:pt x="1114" y="7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1"/>
              <p:cNvSpPr>
                <a:spLocks noEditPoints="1"/>
              </p:cNvSpPr>
              <p:nvPr/>
            </p:nvSpPr>
            <p:spPr bwMode="auto">
              <a:xfrm>
                <a:off x="6758941" y="2613661"/>
                <a:ext cx="1462088" cy="1474788"/>
              </a:xfrm>
              <a:custGeom>
                <a:avLst/>
                <a:gdLst>
                  <a:gd name="T0" fmla="*/ 192 w 389"/>
                  <a:gd name="T1" fmla="*/ 392 h 392"/>
                  <a:gd name="T2" fmla="*/ 85 w 389"/>
                  <a:gd name="T3" fmla="*/ 392 h 392"/>
                  <a:gd name="T4" fmla="*/ 2 w 389"/>
                  <a:gd name="T5" fmla="*/ 309 h 392"/>
                  <a:gd name="T6" fmla="*/ 4 w 389"/>
                  <a:gd name="T7" fmla="*/ 245 h 392"/>
                  <a:gd name="T8" fmla="*/ 60 w 389"/>
                  <a:gd name="T9" fmla="*/ 186 h 392"/>
                  <a:gd name="T10" fmla="*/ 63 w 389"/>
                  <a:gd name="T11" fmla="*/ 185 h 392"/>
                  <a:gd name="T12" fmla="*/ 80 w 389"/>
                  <a:gd name="T13" fmla="*/ 159 h 392"/>
                  <a:gd name="T14" fmla="*/ 177 w 389"/>
                  <a:gd name="T15" fmla="*/ 12 h 392"/>
                  <a:gd name="T16" fmla="*/ 312 w 389"/>
                  <a:gd name="T17" fmla="*/ 129 h 392"/>
                  <a:gd name="T18" fmla="*/ 304 w 389"/>
                  <a:gd name="T19" fmla="*/ 169 h 392"/>
                  <a:gd name="T20" fmla="*/ 312 w 389"/>
                  <a:gd name="T21" fmla="*/ 183 h 392"/>
                  <a:gd name="T22" fmla="*/ 370 w 389"/>
                  <a:gd name="T23" fmla="*/ 214 h 392"/>
                  <a:gd name="T24" fmla="*/ 381 w 389"/>
                  <a:gd name="T25" fmla="*/ 235 h 392"/>
                  <a:gd name="T26" fmla="*/ 380 w 389"/>
                  <a:gd name="T27" fmla="*/ 342 h 392"/>
                  <a:gd name="T28" fmla="*/ 308 w 389"/>
                  <a:gd name="T29" fmla="*/ 392 h 392"/>
                  <a:gd name="T30" fmla="*/ 192 w 389"/>
                  <a:gd name="T31" fmla="*/ 392 h 392"/>
                  <a:gd name="T32" fmla="*/ 193 w 389"/>
                  <a:gd name="T33" fmla="*/ 344 h 392"/>
                  <a:gd name="T34" fmla="*/ 310 w 389"/>
                  <a:gd name="T35" fmla="*/ 344 h 392"/>
                  <a:gd name="T36" fmla="*/ 337 w 389"/>
                  <a:gd name="T37" fmla="*/ 317 h 392"/>
                  <a:gd name="T38" fmla="*/ 337 w 389"/>
                  <a:gd name="T39" fmla="*/ 266 h 392"/>
                  <a:gd name="T40" fmla="*/ 326 w 389"/>
                  <a:gd name="T41" fmla="*/ 236 h 392"/>
                  <a:gd name="T42" fmla="*/ 266 w 389"/>
                  <a:gd name="T43" fmla="*/ 222 h 392"/>
                  <a:gd name="T44" fmla="*/ 263 w 389"/>
                  <a:gd name="T45" fmla="*/ 225 h 392"/>
                  <a:gd name="T46" fmla="*/ 125 w 389"/>
                  <a:gd name="T47" fmla="*/ 225 h 392"/>
                  <a:gd name="T48" fmla="*/ 108 w 389"/>
                  <a:gd name="T49" fmla="*/ 222 h 392"/>
                  <a:gd name="T50" fmla="*/ 71 w 389"/>
                  <a:gd name="T51" fmla="*/ 231 h 392"/>
                  <a:gd name="T52" fmla="*/ 50 w 389"/>
                  <a:gd name="T53" fmla="*/ 259 h 392"/>
                  <a:gd name="T54" fmla="*/ 50 w 389"/>
                  <a:gd name="T55" fmla="*/ 316 h 392"/>
                  <a:gd name="T56" fmla="*/ 78 w 389"/>
                  <a:gd name="T57" fmla="*/ 344 h 392"/>
                  <a:gd name="T58" fmla="*/ 193 w 389"/>
                  <a:gd name="T59" fmla="*/ 344 h 392"/>
                  <a:gd name="T60" fmla="*/ 193 w 389"/>
                  <a:gd name="T61" fmla="*/ 200 h 392"/>
                  <a:gd name="T62" fmla="*/ 265 w 389"/>
                  <a:gd name="T63" fmla="*/ 129 h 392"/>
                  <a:gd name="T64" fmla="*/ 194 w 389"/>
                  <a:gd name="T65" fmla="*/ 57 h 392"/>
                  <a:gd name="T66" fmla="*/ 122 w 389"/>
                  <a:gd name="T67" fmla="*/ 129 h 392"/>
                  <a:gd name="T68" fmla="*/ 193 w 389"/>
                  <a:gd name="T69" fmla="*/ 20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9" h="392">
                    <a:moveTo>
                      <a:pt x="192" y="392"/>
                    </a:moveTo>
                    <a:cubicBezTo>
                      <a:pt x="156" y="392"/>
                      <a:pt x="121" y="392"/>
                      <a:pt x="85" y="392"/>
                    </a:cubicBezTo>
                    <a:cubicBezTo>
                      <a:pt x="32" y="392"/>
                      <a:pt x="2" y="362"/>
                      <a:pt x="2" y="309"/>
                    </a:cubicBezTo>
                    <a:cubicBezTo>
                      <a:pt x="2" y="287"/>
                      <a:pt x="0" y="266"/>
                      <a:pt x="4" y="245"/>
                    </a:cubicBezTo>
                    <a:cubicBezTo>
                      <a:pt x="10" y="212"/>
                      <a:pt x="30" y="195"/>
                      <a:pt x="60" y="186"/>
                    </a:cubicBezTo>
                    <a:cubicBezTo>
                      <a:pt x="61" y="186"/>
                      <a:pt x="62" y="186"/>
                      <a:pt x="63" y="185"/>
                    </a:cubicBezTo>
                    <a:cubicBezTo>
                      <a:pt x="85" y="180"/>
                      <a:pt x="85" y="180"/>
                      <a:pt x="80" y="159"/>
                    </a:cubicBezTo>
                    <a:cubicBezTo>
                      <a:pt x="61" y="89"/>
                      <a:pt x="105" y="22"/>
                      <a:pt x="177" y="12"/>
                    </a:cubicBezTo>
                    <a:cubicBezTo>
                      <a:pt x="252" y="0"/>
                      <a:pt x="312" y="59"/>
                      <a:pt x="312" y="129"/>
                    </a:cubicBezTo>
                    <a:cubicBezTo>
                      <a:pt x="312" y="142"/>
                      <a:pt x="311" y="156"/>
                      <a:pt x="304" y="169"/>
                    </a:cubicBezTo>
                    <a:cubicBezTo>
                      <a:pt x="300" y="178"/>
                      <a:pt x="303" y="181"/>
                      <a:pt x="312" y="183"/>
                    </a:cubicBezTo>
                    <a:cubicBezTo>
                      <a:pt x="335" y="187"/>
                      <a:pt x="356" y="194"/>
                      <a:pt x="370" y="214"/>
                    </a:cubicBezTo>
                    <a:cubicBezTo>
                      <a:pt x="375" y="221"/>
                      <a:pt x="380" y="228"/>
                      <a:pt x="381" y="235"/>
                    </a:cubicBezTo>
                    <a:cubicBezTo>
                      <a:pt x="387" y="271"/>
                      <a:pt x="389" y="306"/>
                      <a:pt x="380" y="342"/>
                    </a:cubicBezTo>
                    <a:cubicBezTo>
                      <a:pt x="372" y="373"/>
                      <a:pt x="344" y="392"/>
                      <a:pt x="308" y="392"/>
                    </a:cubicBezTo>
                    <a:cubicBezTo>
                      <a:pt x="269" y="392"/>
                      <a:pt x="231" y="392"/>
                      <a:pt x="192" y="392"/>
                    </a:cubicBezTo>
                    <a:close/>
                    <a:moveTo>
                      <a:pt x="193" y="344"/>
                    </a:moveTo>
                    <a:cubicBezTo>
                      <a:pt x="232" y="344"/>
                      <a:pt x="271" y="344"/>
                      <a:pt x="310" y="344"/>
                    </a:cubicBezTo>
                    <a:cubicBezTo>
                      <a:pt x="329" y="344"/>
                      <a:pt x="337" y="336"/>
                      <a:pt x="337" y="317"/>
                    </a:cubicBezTo>
                    <a:cubicBezTo>
                      <a:pt x="337" y="300"/>
                      <a:pt x="337" y="283"/>
                      <a:pt x="337" y="266"/>
                    </a:cubicBezTo>
                    <a:cubicBezTo>
                      <a:pt x="338" y="255"/>
                      <a:pt x="339" y="241"/>
                      <a:pt x="326" y="236"/>
                    </a:cubicBezTo>
                    <a:cubicBezTo>
                      <a:pt x="307" y="228"/>
                      <a:pt x="288" y="221"/>
                      <a:pt x="266" y="222"/>
                    </a:cubicBezTo>
                    <a:cubicBezTo>
                      <a:pt x="265" y="222"/>
                      <a:pt x="264" y="224"/>
                      <a:pt x="263" y="225"/>
                    </a:cubicBezTo>
                    <a:cubicBezTo>
                      <a:pt x="217" y="255"/>
                      <a:pt x="171" y="255"/>
                      <a:pt x="125" y="225"/>
                    </a:cubicBezTo>
                    <a:cubicBezTo>
                      <a:pt x="119" y="222"/>
                      <a:pt x="114" y="220"/>
                      <a:pt x="108" y="222"/>
                    </a:cubicBezTo>
                    <a:cubicBezTo>
                      <a:pt x="96" y="225"/>
                      <a:pt x="83" y="227"/>
                      <a:pt x="71" y="231"/>
                    </a:cubicBezTo>
                    <a:cubicBezTo>
                      <a:pt x="57" y="235"/>
                      <a:pt x="49" y="243"/>
                      <a:pt x="50" y="259"/>
                    </a:cubicBezTo>
                    <a:cubicBezTo>
                      <a:pt x="50" y="278"/>
                      <a:pt x="50" y="297"/>
                      <a:pt x="50" y="316"/>
                    </a:cubicBezTo>
                    <a:cubicBezTo>
                      <a:pt x="50" y="336"/>
                      <a:pt x="58" y="344"/>
                      <a:pt x="78" y="344"/>
                    </a:cubicBezTo>
                    <a:cubicBezTo>
                      <a:pt x="116" y="344"/>
                      <a:pt x="155" y="344"/>
                      <a:pt x="193" y="344"/>
                    </a:cubicBezTo>
                    <a:close/>
                    <a:moveTo>
                      <a:pt x="193" y="200"/>
                    </a:moveTo>
                    <a:cubicBezTo>
                      <a:pt x="234" y="200"/>
                      <a:pt x="265" y="169"/>
                      <a:pt x="265" y="129"/>
                    </a:cubicBezTo>
                    <a:cubicBezTo>
                      <a:pt x="265" y="88"/>
                      <a:pt x="234" y="57"/>
                      <a:pt x="194" y="57"/>
                    </a:cubicBezTo>
                    <a:cubicBezTo>
                      <a:pt x="153" y="57"/>
                      <a:pt x="122" y="88"/>
                      <a:pt x="122" y="129"/>
                    </a:cubicBezTo>
                    <a:cubicBezTo>
                      <a:pt x="122" y="169"/>
                      <a:pt x="153" y="200"/>
                      <a:pt x="193" y="2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6766878" y="4267836"/>
                <a:ext cx="1439863" cy="180975"/>
              </a:xfrm>
              <a:custGeom>
                <a:avLst/>
                <a:gdLst>
                  <a:gd name="T0" fmla="*/ 191 w 383"/>
                  <a:gd name="T1" fmla="*/ 48 h 48"/>
                  <a:gd name="T2" fmla="*/ 37 w 383"/>
                  <a:gd name="T3" fmla="*/ 48 h 48"/>
                  <a:gd name="T4" fmla="*/ 25 w 383"/>
                  <a:gd name="T5" fmla="*/ 48 h 48"/>
                  <a:gd name="T6" fmla="*/ 0 w 383"/>
                  <a:gd name="T7" fmla="*/ 24 h 48"/>
                  <a:gd name="T8" fmla="*/ 25 w 383"/>
                  <a:gd name="T9" fmla="*/ 0 h 48"/>
                  <a:gd name="T10" fmla="*/ 36 w 383"/>
                  <a:gd name="T11" fmla="*/ 0 h 48"/>
                  <a:gd name="T12" fmla="*/ 347 w 383"/>
                  <a:gd name="T13" fmla="*/ 0 h 48"/>
                  <a:gd name="T14" fmla="*/ 383 w 383"/>
                  <a:gd name="T15" fmla="*/ 25 h 48"/>
                  <a:gd name="T16" fmla="*/ 347 w 383"/>
                  <a:gd name="T17" fmla="*/ 48 h 48"/>
                  <a:gd name="T18" fmla="*/ 191 w 383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3" h="48">
                    <a:moveTo>
                      <a:pt x="191" y="48"/>
                    </a:moveTo>
                    <a:cubicBezTo>
                      <a:pt x="140" y="48"/>
                      <a:pt x="88" y="48"/>
                      <a:pt x="37" y="48"/>
                    </a:cubicBezTo>
                    <a:cubicBezTo>
                      <a:pt x="33" y="48"/>
                      <a:pt x="29" y="48"/>
                      <a:pt x="25" y="48"/>
                    </a:cubicBezTo>
                    <a:cubicBezTo>
                      <a:pt x="12" y="46"/>
                      <a:pt x="0" y="35"/>
                      <a:pt x="0" y="24"/>
                    </a:cubicBezTo>
                    <a:cubicBezTo>
                      <a:pt x="0" y="13"/>
                      <a:pt x="12" y="2"/>
                      <a:pt x="25" y="0"/>
                    </a:cubicBezTo>
                    <a:cubicBezTo>
                      <a:pt x="29" y="0"/>
                      <a:pt x="32" y="0"/>
                      <a:pt x="36" y="0"/>
                    </a:cubicBezTo>
                    <a:cubicBezTo>
                      <a:pt x="139" y="0"/>
                      <a:pt x="243" y="0"/>
                      <a:pt x="347" y="0"/>
                    </a:cubicBezTo>
                    <a:cubicBezTo>
                      <a:pt x="369" y="0"/>
                      <a:pt x="383" y="10"/>
                      <a:pt x="383" y="25"/>
                    </a:cubicBezTo>
                    <a:cubicBezTo>
                      <a:pt x="382" y="39"/>
                      <a:pt x="368" y="48"/>
                      <a:pt x="347" y="48"/>
                    </a:cubicBezTo>
                    <a:cubicBezTo>
                      <a:pt x="295" y="48"/>
                      <a:pt x="243" y="48"/>
                      <a:pt x="191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5327016" y="1745298"/>
                <a:ext cx="3059113" cy="184150"/>
              </a:xfrm>
              <a:custGeom>
                <a:avLst/>
                <a:gdLst>
                  <a:gd name="T0" fmla="*/ 405 w 814"/>
                  <a:gd name="T1" fmla="*/ 48 h 49"/>
                  <a:gd name="T2" fmla="*/ 36 w 814"/>
                  <a:gd name="T3" fmla="*/ 48 h 49"/>
                  <a:gd name="T4" fmla="*/ 21 w 814"/>
                  <a:gd name="T5" fmla="*/ 48 h 49"/>
                  <a:gd name="T6" fmla="*/ 0 w 814"/>
                  <a:gd name="T7" fmla="*/ 24 h 49"/>
                  <a:gd name="T8" fmla="*/ 21 w 814"/>
                  <a:gd name="T9" fmla="*/ 1 h 49"/>
                  <a:gd name="T10" fmla="*/ 34 w 814"/>
                  <a:gd name="T11" fmla="*/ 0 h 49"/>
                  <a:gd name="T12" fmla="*/ 780 w 814"/>
                  <a:gd name="T13" fmla="*/ 0 h 49"/>
                  <a:gd name="T14" fmla="*/ 793 w 814"/>
                  <a:gd name="T15" fmla="*/ 1 h 49"/>
                  <a:gd name="T16" fmla="*/ 814 w 814"/>
                  <a:gd name="T17" fmla="*/ 24 h 49"/>
                  <a:gd name="T18" fmla="*/ 793 w 814"/>
                  <a:gd name="T19" fmla="*/ 48 h 49"/>
                  <a:gd name="T20" fmla="*/ 778 w 814"/>
                  <a:gd name="T21" fmla="*/ 48 h 49"/>
                  <a:gd name="T22" fmla="*/ 405 w 814"/>
                  <a:gd name="T2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4" h="49">
                    <a:moveTo>
                      <a:pt x="405" y="48"/>
                    </a:moveTo>
                    <a:cubicBezTo>
                      <a:pt x="282" y="48"/>
                      <a:pt x="159" y="48"/>
                      <a:pt x="36" y="48"/>
                    </a:cubicBezTo>
                    <a:cubicBezTo>
                      <a:pt x="31" y="48"/>
                      <a:pt x="25" y="49"/>
                      <a:pt x="21" y="48"/>
                    </a:cubicBezTo>
                    <a:cubicBezTo>
                      <a:pt x="8" y="45"/>
                      <a:pt x="0" y="37"/>
                      <a:pt x="0" y="24"/>
                    </a:cubicBezTo>
                    <a:cubicBezTo>
                      <a:pt x="0" y="11"/>
                      <a:pt x="8" y="3"/>
                      <a:pt x="21" y="1"/>
                    </a:cubicBezTo>
                    <a:cubicBezTo>
                      <a:pt x="25" y="0"/>
                      <a:pt x="30" y="0"/>
                      <a:pt x="34" y="0"/>
                    </a:cubicBezTo>
                    <a:cubicBezTo>
                      <a:pt x="283" y="0"/>
                      <a:pt x="531" y="0"/>
                      <a:pt x="780" y="0"/>
                    </a:cubicBezTo>
                    <a:cubicBezTo>
                      <a:pt x="784" y="0"/>
                      <a:pt x="789" y="0"/>
                      <a:pt x="793" y="1"/>
                    </a:cubicBezTo>
                    <a:cubicBezTo>
                      <a:pt x="806" y="3"/>
                      <a:pt x="814" y="11"/>
                      <a:pt x="814" y="24"/>
                    </a:cubicBezTo>
                    <a:cubicBezTo>
                      <a:pt x="814" y="37"/>
                      <a:pt x="806" y="45"/>
                      <a:pt x="793" y="48"/>
                    </a:cubicBezTo>
                    <a:cubicBezTo>
                      <a:pt x="788" y="49"/>
                      <a:pt x="783" y="48"/>
                      <a:pt x="778" y="48"/>
                    </a:cubicBezTo>
                    <a:cubicBezTo>
                      <a:pt x="654" y="48"/>
                      <a:pt x="530" y="48"/>
                      <a:pt x="405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8927466" y="1654811"/>
                <a:ext cx="361950" cy="360363"/>
              </a:xfrm>
              <a:custGeom>
                <a:avLst/>
                <a:gdLst>
                  <a:gd name="T0" fmla="*/ 47 w 96"/>
                  <a:gd name="T1" fmla="*/ 96 h 96"/>
                  <a:gd name="T2" fmla="*/ 0 w 96"/>
                  <a:gd name="T3" fmla="*/ 48 h 96"/>
                  <a:gd name="T4" fmla="*/ 49 w 96"/>
                  <a:gd name="T5" fmla="*/ 0 h 96"/>
                  <a:gd name="T6" fmla="*/ 95 w 96"/>
                  <a:gd name="T7" fmla="*/ 49 h 96"/>
                  <a:gd name="T8" fmla="*/ 47 w 9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47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3" y="0"/>
                      <a:pt x="49" y="0"/>
                    </a:cubicBezTo>
                    <a:cubicBezTo>
                      <a:pt x="75" y="1"/>
                      <a:pt x="96" y="23"/>
                      <a:pt x="95" y="49"/>
                    </a:cubicBezTo>
                    <a:cubicBezTo>
                      <a:pt x="95" y="75"/>
                      <a:pt x="73" y="96"/>
                      <a:pt x="4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9375141" y="1654811"/>
                <a:ext cx="365125" cy="360363"/>
              </a:xfrm>
              <a:custGeom>
                <a:avLst/>
                <a:gdLst>
                  <a:gd name="T0" fmla="*/ 48 w 97"/>
                  <a:gd name="T1" fmla="*/ 96 h 96"/>
                  <a:gd name="T2" fmla="*/ 1 w 97"/>
                  <a:gd name="T3" fmla="*/ 48 h 96"/>
                  <a:gd name="T4" fmla="*/ 48 w 97"/>
                  <a:gd name="T5" fmla="*/ 0 h 96"/>
                  <a:gd name="T6" fmla="*/ 96 w 97"/>
                  <a:gd name="T7" fmla="*/ 49 h 96"/>
                  <a:gd name="T8" fmla="*/ 48 w 97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6">
                    <a:moveTo>
                      <a:pt x="48" y="96"/>
                    </a:moveTo>
                    <a:cubicBezTo>
                      <a:pt x="22" y="96"/>
                      <a:pt x="0" y="74"/>
                      <a:pt x="1" y="48"/>
                    </a:cubicBezTo>
                    <a:cubicBezTo>
                      <a:pt x="1" y="22"/>
                      <a:pt x="22" y="0"/>
                      <a:pt x="48" y="0"/>
                    </a:cubicBezTo>
                    <a:cubicBezTo>
                      <a:pt x="75" y="0"/>
                      <a:pt x="97" y="23"/>
                      <a:pt x="96" y="49"/>
                    </a:cubicBezTo>
                    <a:cubicBezTo>
                      <a:pt x="96" y="75"/>
                      <a:pt x="74" y="96"/>
                      <a:pt x="48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4" name="Freeform 65"/>
            <p:cNvSpPr>
              <a:spLocks/>
            </p:cNvSpPr>
            <p:nvPr/>
          </p:nvSpPr>
          <p:spPr bwMode="auto">
            <a:xfrm>
              <a:off x="10289120" y="1701800"/>
              <a:ext cx="105564" cy="525472"/>
            </a:xfrm>
            <a:custGeom>
              <a:avLst/>
              <a:gdLst>
                <a:gd name="T0" fmla="*/ 83 w 412"/>
                <a:gd name="T1" fmla="*/ 2048 h 2048"/>
                <a:gd name="T2" fmla="*/ 6 w 412"/>
                <a:gd name="T3" fmla="*/ 1975 h 2048"/>
                <a:gd name="T4" fmla="*/ 1 w 412"/>
                <a:gd name="T5" fmla="*/ 1941 h 2048"/>
                <a:gd name="T6" fmla="*/ 2 w 412"/>
                <a:gd name="T7" fmla="*/ 1677 h 2048"/>
                <a:gd name="T8" fmla="*/ 1 w 412"/>
                <a:gd name="T9" fmla="*/ 1498 h 2048"/>
                <a:gd name="T10" fmla="*/ 1 w 412"/>
                <a:gd name="T11" fmla="*/ 1322 h 2048"/>
                <a:gd name="T12" fmla="*/ 2 w 412"/>
                <a:gd name="T13" fmla="*/ 1142 h 2048"/>
                <a:gd name="T14" fmla="*/ 2 w 412"/>
                <a:gd name="T15" fmla="*/ 958 h 2048"/>
                <a:gd name="T16" fmla="*/ 1 w 412"/>
                <a:gd name="T17" fmla="*/ 778 h 2048"/>
                <a:gd name="T18" fmla="*/ 1 w 412"/>
                <a:gd name="T19" fmla="*/ 602 h 2048"/>
                <a:gd name="T20" fmla="*/ 1 w 412"/>
                <a:gd name="T21" fmla="*/ 417 h 2048"/>
                <a:gd name="T22" fmla="*/ 2 w 412"/>
                <a:gd name="T23" fmla="*/ 239 h 2048"/>
                <a:gd name="T24" fmla="*/ 1 w 412"/>
                <a:gd name="T25" fmla="*/ 57 h 2048"/>
                <a:gd name="T26" fmla="*/ 23 w 412"/>
                <a:gd name="T27" fmla="*/ 0 h 2048"/>
                <a:gd name="T28" fmla="*/ 47 w 412"/>
                <a:gd name="T29" fmla="*/ 0 h 2048"/>
                <a:gd name="T30" fmla="*/ 211 w 412"/>
                <a:gd name="T31" fmla="*/ 117 h 2048"/>
                <a:gd name="T32" fmla="*/ 387 w 412"/>
                <a:gd name="T33" fmla="*/ 438 h 2048"/>
                <a:gd name="T34" fmla="*/ 412 w 412"/>
                <a:gd name="T35" fmla="*/ 677 h 2048"/>
                <a:gd name="T36" fmla="*/ 411 w 412"/>
                <a:gd name="T37" fmla="*/ 1177 h 2048"/>
                <a:gd name="T38" fmla="*/ 361 w 412"/>
                <a:gd name="T39" fmla="*/ 1228 h 2048"/>
                <a:gd name="T40" fmla="*/ 178 w 412"/>
                <a:gd name="T41" fmla="*/ 1228 h 2048"/>
                <a:gd name="T42" fmla="*/ 139 w 412"/>
                <a:gd name="T43" fmla="*/ 1193 h 2048"/>
                <a:gd name="T44" fmla="*/ 178 w 412"/>
                <a:gd name="T45" fmla="*/ 1160 h 2048"/>
                <a:gd name="T46" fmla="*/ 326 w 412"/>
                <a:gd name="T47" fmla="*/ 1160 h 2048"/>
                <a:gd name="T48" fmla="*/ 343 w 412"/>
                <a:gd name="T49" fmla="*/ 1142 h 2048"/>
                <a:gd name="T50" fmla="*/ 343 w 412"/>
                <a:gd name="T51" fmla="*/ 666 h 2048"/>
                <a:gd name="T52" fmla="*/ 299 w 412"/>
                <a:gd name="T53" fmla="*/ 382 h 2048"/>
                <a:gd name="T54" fmla="*/ 87 w 412"/>
                <a:gd name="T55" fmla="*/ 103 h 2048"/>
                <a:gd name="T56" fmla="*/ 70 w 412"/>
                <a:gd name="T57" fmla="*/ 92 h 2048"/>
                <a:gd name="T58" fmla="*/ 70 w 412"/>
                <a:gd name="T59" fmla="*/ 186 h 2048"/>
                <a:gd name="T60" fmla="*/ 70 w 412"/>
                <a:gd name="T61" fmla="*/ 1928 h 2048"/>
                <a:gd name="T62" fmla="*/ 123 w 412"/>
                <a:gd name="T63" fmla="*/ 1980 h 2048"/>
                <a:gd name="T64" fmla="*/ 161 w 412"/>
                <a:gd name="T65" fmla="*/ 1980 h 2048"/>
                <a:gd name="T66" fmla="*/ 206 w 412"/>
                <a:gd name="T67" fmla="*/ 1936 h 2048"/>
                <a:gd name="T68" fmla="*/ 207 w 412"/>
                <a:gd name="T69" fmla="*/ 1744 h 2048"/>
                <a:gd name="T70" fmla="*/ 206 w 412"/>
                <a:gd name="T71" fmla="*/ 1338 h 2048"/>
                <a:gd name="T72" fmla="*/ 241 w 412"/>
                <a:gd name="T73" fmla="*/ 1297 h 2048"/>
                <a:gd name="T74" fmla="*/ 275 w 412"/>
                <a:gd name="T75" fmla="*/ 1338 h 2048"/>
                <a:gd name="T76" fmla="*/ 275 w 412"/>
                <a:gd name="T77" fmla="*/ 1944 h 2048"/>
                <a:gd name="T78" fmla="*/ 201 w 412"/>
                <a:gd name="T79" fmla="*/ 2044 h 2048"/>
                <a:gd name="T80" fmla="*/ 195 w 412"/>
                <a:gd name="T81" fmla="*/ 2048 h 2048"/>
                <a:gd name="T82" fmla="*/ 83 w 412"/>
                <a:gd name="T83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2" h="2048">
                  <a:moveTo>
                    <a:pt x="83" y="2048"/>
                  </a:moveTo>
                  <a:cubicBezTo>
                    <a:pt x="47" y="2034"/>
                    <a:pt x="17" y="2015"/>
                    <a:pt x="6" y="1975"/>
                  </a:cubicBezTo>
                  <a:cubicBezTo>
                    <a:pt x="3" y="1963"/>
                    <a:pt x="1" y="1952"/>
                    <a:pt x="1" y="1941"/>
                  </a:cubicBezTo>
                  <a:cubicBezTo>
                    <a:pt x="1" y="1853"/>
                    <a:pt x="2" y="1765"/>
                    <a:pt x="2" y="1677"/>
                  </a:cubicBezTo>
                  <a:cubicBezTo>
                    <a:pt x="2" y="1617"/>
                    <a:pt x="1" y="1558"/>
                    <a:pt x="1" y="1498"/>
                  </a:cubicBezTo>
                  <a:cubicBezTo>
                    <a:pt x="1" y="1439"/>
                    <a:pt x="1" y="1380"/>
                    <a:pt x="1" y="1322"/>
                  </a:cubicBezTo>
                  <a:cubicBezTo>
                    <a:pt x="1" y="1262"/>
                    <a:pt x="2" y="1202"/>
                    <a:pt x="2" y="1142"/>
                  </a:cubicBezTo>
                  <a:cubicBezTo>
                    <a:pt x="2" y="1081"/>
                    <a:pt x="2" y="1019"/>
                    <a:pt x="2" y="958"/>
                  </a:cubicBezTo>
                  <a:cubicBezTo>
                    <a:pt x="2" y="898"/>
                    <a:pt x="1" y="838"/>
                    <a:pt x="1" y="778"/>
                  </a:cubicBezTo>
                  <a:cubicBezTo>
                    <a:pt x="1" y="720"/>
                    <a:pt x="1" y="661"/>
                    <a:pt x="1" y="602"/>
                  </a:cubicBezTo>
                  <a:cubicBezTo>
                    <a:pt x="1" y="540"/>
                    <a:pt x="1" y="479"/>
                    <a:pt x="1" y="417"/>
                  </a:cubicBezTo>
                  <a:cubicBezTo>
                    <a:pt x="1" y="357"/>
                    <a:pt x="2" y="298"/>
                    <a:pt x="2" y="239"/>
                  </a:cubicBezTo>
                  <a:cubicBezTo>
                    <a:pt x="2" y="178"/>
                    <a:pt x="2" y="118"/>
                    <a:pt x="1" y="57"/>
                  </a:cubicBezTo>
                  <a:cubicBezTo>
                    <a:pt x="0" y="34"/>
                    <a:pt x="1" y="13"/>
                    <a:pt x="23" y="0"/>
                  </a:cubicBezTo>
                  <a:cubicBezTo>
                    <a:pt x="31" y="0"/>
                    <a:pt x="39" y="0"/>
                    <a:pt x="47" y="0"/>
                  </a:cubicBezTo>
                  <a:cubicBezTo>
                    <a:pt x="108" y="31"/>
                    <a:pt x="163" y="69"/>
                    <a:pt x="211" y="117"/>
                  </a:cubicBezTo>
                  <a:cubicBezTo>
                    <a:pt x="302" y="207"/>
                    <a:pt x="357" y="316"/>
                    <a:pt x="387" y="438"/>
                  </a:cubicBezTo>
                  <a:cubicBezTo>
                    <a:pt x="406" y="517"/>
                    <a:pt x="412" y="597"/>
                    <a:pt x="412" y="677"/>
                  </a:cubicBezTo>
                  <a:cubicBezTo>
                    <a:pt x="411" y="844"/>
                    <a:pt x="411" y="1011"/>
                    <a:pt x="411" y="1177"/>
                  </a:cubicBezTo>
                  <a:cubicBezTo>
                    <a:pt x="411" y="1218"/>
                    <a:pt x="402" y="1228"/>
                    <a:pt x="361" y="1228"/>
                  </a:cubicBezTo>
                  <a:cubicBezTo>
                    <a:pt x="300" y="1229"/>
                    <a:pt x="239" y="1228"/>
                    <a:pt x="178" y="1228"/>
                  </a:cubicBezTo>
                  <a:cubicBezTo>
                    <a:pt x="152" y="1228"/>
                    <a:pt x="138" y="1215"/>
                    <a:pt x="139" y="1193"/>
                  </a:cubicBezTo>
                  <a:cubicBezTo>
                    <a:pt x="139" y="1173"/>
                    <a:pt x="154" y="1160"/>
                    <a:pt x="178" y="1160"/>
                  </a:cubicBezTo>
                  <a:cubicBezTo>
                    <a:pt x="227" y="1160"/>
                    <a:pt x="277" y="1159"/>
                    <a:pt x="326" y="1160"/>
                  </a:cubicBezTo>
                  <a:cubicBezTo>
                    <a:pt x="340" y="1161"/>
                    <a:pt x="343" y="1156"/>
                    <a:pt x="343" y="1142"/>
                  </a:cubicBezTo>
                  <a:cubicBezTo>
                    <a:pt x="343" y="984"/>
                    <a:pt x="343" y="825"/>
                    <a:pt x="343" y="666"/>
                  </a:cubicBezTo>
                  <a:cubicBezTo>
                    <a:pt x="343" y="570"/>
                    <a:pt x="333" y="474"/>
                    <a:pt x="299" y="382"/>
                  </a:cubicBezTo>
                  <a:cubicBezTo>
                    <a:pt x="257" y="268"/>
                    <a:pt x="188" y="173"/>
                    <a:pt x="87" y="103"/>
                  </a:cubicBezTo>
                  <a:cubicBezTo>
                    <a:pt x="82" y="99"/>
                    <a:pt x="77" y="97"/>
                    <a:pt x="70" y="92"/>
                  </a:cubicBezTo>
                  <a:cubicBezTo>
                    <a:pt x="70" y="125"/>
                    <a:pt x="70" y="156"/>
                    <a:pt x="70" y="186"/>
                  </a:cubicBezTo>
                  <a:cubicBezTo>
                    <a:pt x="70" y="767"/>
                    <a:pt x="70" y="1347"/>
                    <a:pt x="70" y="1928"/>
                  </a:cubicBezTo>
                  <a:cubicBezTo>
                    <a:pt x="70" y="1971"/>
                    <a:pt x="80" y="1980"/>
                    <a:pt x="123" y="1980"/>
                  </a:cubicBezTo>
                  <a:cubicBezTo>
                    <a:pt x="136" y="1980"/>
                    <a:pt x="149" y="1980"/>
                    <a:pt x="161" y="1980"/>
                  </a:cubicBezTo>
                  <a:cubicBezTo>
                    <a:pt x="194" y="1980"/>
                    <a:pt x="206" y="1969"/>
                    <a:pt x="206" y="1936"/>
                  </a:cubicBezTo>
                  <a:cubicBezTo>
                    <a:pt x="207" y="1872"/>
                    <a:pt x="207" y="1808"/>
                    <a:pt x="207" y="1744"/>
                  </a:cubicBezTo>
                  <a:cubicBezTo>
                    <a:pt x="207" y="1609"/>
                    <a:pt x="207" y="1473"/>
                    <a:pt x="206" y="1338"/>
                  </a:cubicBezTo>
                  <a:cubicBezTo>
                    <a:pt x="206" y="1311"/>
                    <a:pt x="223" y="1298"/>
                    <a:pt x="241" y="1297"/>
                  </a:cubicBezTo>
                  <a:cubicBezTo>
                    <a:pt x="261" y="1296"/>
                    <a:pt x="275" y="1313"/>
                    <a:pt x="275" y="1338"/>
                  </a:cubicBezTo>
                  <a:cubicBezTo>
                    <a:pt x="275" y="1540"/>
                    <a:pt x="275" y="1742"/>
                    <a:pt x="275" y="1944"/>
                  </a:cubicBezTo>
                  <a:cubicBezTo>
                    <a:pt x="275" y="1994"/>
                    <a:pt x="248" y="2028"/>
                    <a:pt x="201" y="2044"/>
                  </a:cubicBezTo>
                  <a:cubicBezTo>
                    <a:pt x="199" y="2045"/>
                    <a:pt x="196" y="2045"/>
                    <a:pt x="195" y="2048"/>
                  </a:cubicBezTo>
                  <a:cubicBezTo>
                    <a:pt x="158" y="2048"/>
                    <a:pt x="120" y="2048"/>
                    <a:pt x="83" y="2048"/>
                  </a:cubicBezTo>
                  <a:close/>
                </a:path>
              </a:pathLst>
            </a:custGeom>
            <a:solidFill>
              <a:srgbClr val="CA5098"/>
            </a:solidFill>
            <a:ln>
              <a:solidFill>
                <a:srgbClr val="CA509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9" name="Группа 198"/>
            <p:cNvGrpSpPr/>
            <p:nvPr/>
          </p:nvGrpSpPr>
          <p:grpSpPr>
            <a:xfrm>
              <a:off x="9360971" y="1701800"/>
              <a:ext cx="124330" cy="525472"/>
              <a:chOff x="11071226" y="1262063"/>
              <a:chExt cx="168274" cy="711200"/>
            </a:xfrm>
            <a:solidFill>
              <a:srgbClr val="CA5098"/>
            </a:solidFill>
          </p:grpSpPr>
          <p:sp>
            <p:nvSpPr>
              <p:cNvPr id="195" name="Freeform 66"/>
              <p:cNvSpPr>
                <a:spLocks/>
              </p:cNvSpPr>
              <p:nvPr/>
            </p:nvSpPr>
            <p:spPr bwMode="auto">
              <a:xfrm>
                <a:off x="11071226" y="1262063"/>
                <a:ext cx="133350" cy="711200"/>
              </a:xfrm>
              <a:custGeom>
                <a:avLst/>
                <a:gdLst>
                  <a:gd name="T0" fmla="*/ 47 w 380"/>
                  <a:gd name="T1" fmla="*/ 0 h 2048"/>
                  <a:gd name="T2" fmla="*/ 73 w 380"/>
                  <a:gd name="T3" fmla="*/ 48 h 2048"/>
                  <a:gd name="T4" fmla="*/ 73 w 380"/>
                  <a:gd name="T5" fmla="*/ 624 h 2048"/>
                  <a:gd name="T6" fmla="*/ 104 w 380"/>
                  <a:gd name="T7" fmla="*/ 751 h 2048"/>
                  <a:gd name="T8" fmla="*/ 150 w 380"/>
                  <a:gd name="T9" fmla="*/ 794 h 2048"/>
                  <a:gd name="T10" fmla="*/ 175 w 380"/>
                  <a:gd name="T11" fmla="*/ 840 h 2048"/>
                  <a:gd name="T12" fmla="*/ 175 w 380"/>
                  <a:gd name="T13" fmla="*/ 1933 h 2048"/>
                  <a:gd name="T14" fmla="*/ 220 w 380"/>
                  <a:gd name="T15" fmla="*/ 1980 h 2048"/>
                  <a:gd name="T16" fmla="*/ 270 w 380"/>
                  <a:gd name="T17" fmla="*/ 1980 h 2048"/>
                  <a:gd name="T18" fmla="*/ 311 w 380"/>
                  <a:gd name="T19" fmla="*/ 1939 h 2048"/>
                  <a:gd name="T20" fmla="*/ 311 w 380"/>
                  <a:gd name="T21" fmla="*/ 989 h 2048"/>
                  <a:gd name="T22" fmla="*/ 314 w 380"/>
                  <a:gd name="T23" fmla="*/ 963 h 2048"/>
                  <a:gd name="T24" fmla="*/ 353 w 380"/>
                  <a:gd name="T25" fmla="*/ 940 h 2048"/>
                  <a:gd name="T26" fmla="*/ 379 w 380"/>
                  <a:gd name="T27" fmla="*/ 972 h 2048"/>
                  <a:gd name="T28" fmla="*/ 380 w 380"/>
                  <a:gd name="T29" fmla="*/ 1198 h 2048"/>
                  <a:gd name="T30" fmla="*/ 380 w 380"/>
                  <a:gd name="T31" fmla="*/ 1502 h 2048"/>
                  <a:gd name="T32" fmla="*/ 380 w 380"/>
                  <a:gd name="T33" fmla="*/ 1802 h 2048"/>
                  <a:gd name="T34" fmla="*/ 379 w 380"/>
                  <a:gd name="T35" fmla="*/ 1944 h 2048"/>
                  <a:gd name="T36" fmla="*/ 301 w 380"/>
                  <a:gd name="T37" fmla="*/ 2045 h 2048"/>
                  <a:gd name="T38" fmla="*/ 299 w 380"/>
                  <a:gd name="T39" fmla="*/ 2048 h 2048"/>
                  <a:gd name="T40" fmla="*/ 187 w 380"/>
                  <a:gd name="T41" fmla="*/ 2048 h 2048"/>
                  <a:gd name="T42" fmla="*/ 149 w 380"/>
                  <a:gd name="T43" fmla="*/ 2029 h 2048"/>
                  <a:gd name="T44" fmla="*/ 107 w 380"/>
                  <a:gd name="T45" fmla="*/ 1941 h 2048"/>
                  <a:gd name="T46" fmla="*/ 107 w 380"/>
                  <a:gd name="T47" fmla="*/ 869 h 2048"/>
                  <a:gd name="T48" fmla="*/ 92 w 380"/>
                  <a:gd name="T49" fmla="*/ 838 h 2048"/>
                  <a:gd name="T50" fmla="*/ 7 w 380"/>
                  <a:gd name="T51" fmla="*/ 674 h 2048"/>
                  <a:gd name="T52" fmla="*/ 4 w 380"/>
                  <a:gd name="T53" fmla="*/ 319 h 2048"/>
                  <a:gd name="T54" fmla="*/ 3 w 380"/>
                  <a:gd name="T55" fmla="*/ 50 h 2048"/>
                  <a:gd name="T56" fmla="*/ 31 w 380"/>
                  <a:gd name="T57" fmla="*/ 0 h 2048"/>
                  <a:gd name="T58" fmla="*/ 47 w 380"/>
                  <a:gd name="T59" fmla="*/ 0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0" h="2048">
                    <a:moveTo>
                      <a:pt x="47" y="0"/>
                    </a:moveTo>
                    <a:cubicBezTo>
                      <a:pt x="69" y="9"/>
                      <a:pt x="73" y="27"/>
                      <a:pt x="73" y="48"/>
                    </a:cubicBezTo>
                    <a:cubicBezTo>
                      <a:pt x="73" y="240"/>
                      <a:pt x="73" y="432"/>
                      <a:pt x="73" y="624"/>
                    </a:cubicBezTo>
                    <a:cubicBezTo>
                      <a:pt x="73" y="669"/>
                      <a:pt x="76" y="713"/>
                      <a:pt x="104" y="751"/>
                    </a:cubicBezTo>
                    <a:cubicBezTo>
                      <a:pt x="116" y="769"/>
                      <a:pt x="131" y="784"/>
                      <a:pt x="150" y="794"/>
                    </a:cubicBezTo>
                    <a:cubicBezTo>
                      <a:pt x="168" y="804"/>
                      <a:pt x="176" y="818"/>
                      <a:pt x="175" y="840"/>
                    </a:cubicBezTo>
                    <a:cubicBezTo>
                      <a:pt x="175" y="1204"/>
                      <a:pt x="175" y="1569"/>
                      <a:pt x="175" y="1933"/>
                    </a:cubicBezTo>
                    <a:cubicBezTo>
                      <a:pt x="175" y="1967"/>
                      <a:pt x="187" y="1980"/>
                      <a:pt x="220" y="1980"/>
                    </a:cubicBezTo>
                    <a:cubicBezTo>
                      <a:pt x="237" y="1980"/>
                      <a:pt x="254" y="1980"/>
                      <a:pt x="270" y="1980"/>
                    </a:cubicBezTo>
                    <a:cubicBezTo>
                      <a:pt x="301" y="1980"/>
                      <a:pt x="311" y="1969"/>
                      <a:pt x="311" y="1939"/>
                    </a:cubicBezTo>
                    <a:cubicBezTo>
                      <a:pt x="311" y="1622"/>
                      <a:pt x="311" y="1305"/>
                      <a:pt x="311" y="989"/>
                    </a:cubicBezTo>
                    <a:cubicBezTo>
                      <a:pt x="311" y="980"/>
                      <a:pt x="311" y="972"/>
                      <a:pt x="314" y="963"/>
                    </a:cubicBezTo>
                    <a:cubicBezTo>
                      <a:pt x="320" y="946"/>
                      <a:pt x="335" y="937"/>
                      <a:pt x="353" y="940"/>
                    </a:cubicBezTo>
                    <a:cubicBezTo>
                      <a:pt x="370" y="944"/>
                      <a:pt x="379" y="954"/>
                      <a:pt x="379" y="972"/>
                    </a:cubicBezTo>
                    <a:cubicBezTo>
                      <a:pt x="379" y="1048"/>
                      <a:pt x="380" y="1123"/>
                      <a:pt x="380" y="1198"/>
                    </a:cubicBezTo>
                    <a:cubicBezTo>
                      <a:pt x="380" y="1299"/>
                      <a:pt x="380" y="1401"/>
                      <a:pt x="380" y="1502"/>
                    </a:cubicBezTo>
                    <a:cubicBezTo>
                      <a:pt x="380" y="1602"/>
                      <a:pt x="380" y="1702"/>
                      <a:pt x="380" y="1802"/>
                    </a:cubicBezTo>
                    <a:cubicBezTo>
                      <a:pt x="380" y="1849"/>
                      <a:pt x="380" y="1896"/>
                      <a:pt x="379" y="1944"/>
                    </a:cubicBezTo>
                    <a:cubicBezTo>
                      <a:pt x="379" y="1998"/>
                      <a:pt x="354" y="2029"/>
                      <a:pt x="301" y="2045"/>
                    </a:cubicBezTo>
                    <a:cubicBezTo>
                      <a:pt x="300" y="2045"/>
                      <a:pt x="300" y="2047"/>
                      <a:pt x="299" y="2048"/>
                    </a:cubicBezTo>
                    <a:cubicBezTo>
                      <a:pt x="262" y="2048"/>
                      <a:pt x="224" y="2048"/>
                      <a:pt x="187" y="2048"/>
                    </a:cubicBezTo>
                    <a:cubicBezTo>
                      <a:pt x="176" y="2038"/>
                      <a:pt x="161" y="2038"/>
                      <a:pt x="149" y="2029"/>
                    </a:cubicBezTo>
                    <a:cubicBezTo>
                      <a:pt x="121" y="2006"/>
                      <a:pt x="107" y="1977"/>
                      <a:pt x="107" y="1941"/>
                    </a:cubicBezTo>
                    <a:cubicBezTo>
                      <a:pt x="107" y="1584"/>
                      <a:pt x="107" y="1226"/>
                      <a:pt x="107" y="869"/>
                    </a:cubicBezTo>
                    <a:cubicBezTo>
                      <a:pt x="107" y="856"/>
                      <a:pt x="104" y="847"/>
                      <a:pt x="92" y="838"/>
                    </a:cubicBezTo>
                    <a:cubicBezTo>
                      <a:pt x="39" y="797"/>
                      <a:pt x="11" y="741"/>
                      <a:pt x="7" y="674"/>
                    </a:cubicBezTo>
                    <a:cubicBezTo>
                      <a:pt x="0" y="556"/>
                      <a:pt x="5" y="437"/>
                      <a:pt x="4" y="319"/>
                    </a:cubicBezTo>
                    <a:cubicBezTo>
                      <a:pt x="3" y="229"/>
                      <a:pt x="4" y="140"/>
                      <a:pt x="3" y="50"/>
                    </a:cubicBezTo>
                    <a:cubicBezTo>
                      <a:pt x="3" y="27"/>
                      <a:pt x="8" y="9"/>
                      <a:pt x="31" y="0"/>
                    </a:cubicBezTo>
                    <a:cubicBezTo>
                      <a:pt x="36" y="0"/>
                      <a:pt x="42" y="0"/>
                      <a:pt x="4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A509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67"/>
              <p:cNvSpPr>
                <a:spLocks/>
              </p:cNvSpPr>
              <p:nvPr/>
            </p:nvSpPr>
            <p:spPr bwMode="auto">
              <a:xfrm>
                <a:off x="11155363" y="1262063"/>
                <a:ext cx="84137" cy="307975"/>
              </a:xfrm>
              <a:custGeom>
                <a:avLst/>
                <a:gdLst>
                  <a:gd name="T0" fmla="*/ 219 w 244"/>
                  <a:gd name="T1" fmla="*/ 0 h 887"/>
                  <a:gd name="T2" fmla="*/ 243 w 244"/>
                  <a:gd name="T3" fmla="*/ 46 h 887"/>
                  <a:gd name="T4" fmla="*/ 243 w 244"/>
                  <a:gd name="T5" fmla="*/ 644 h 887"/>
                  <a:gd name="T6" fmla="*/ 166 w 244"/>
                  <a:gd name="T7" fmla="*/ 828 h 887"/>
                  <a:gd name="T8" fmla="*/ 45 w 244"/>
                  <a:gd name="T9" fmla="*/ 884 h 887"/>
                  <a:gd name="T10" fmla="*/ 4 w 244"/>
                  <a:gd name="T11" fmla="*/ 857 h 887"/>
                  <a:gd name="T12" fmla="*/ 32 w 244"/>
                  <a:gd name="T13" fmla="*/ 817 h 887"/>
                  <a:gd name="T14" fmla="*/ 105 w 244"/>
                  <a:gd name="T15" fmla="*/ 789 h 887"/>
                  <a:gd name="T16" fmla="*/ 171 w 244"/>
                  <a:gd name="T17" fmla="*/ 676 h 887"/>
                  <a:gd name="T18" fmla="*/ 175 w 244"/>
                  <a:gd name="T19" fmla="*/ 520 h 887"/>
                  <a:gd name="T20" fmla="*/ 174 w 244"/>
                  <a:gd name="T21" fmla="*/ 48 h 887"/>
                  <a:gd name="T22" fmla="*/ 195 w 244"/>
                  <a:gd name="T23" fmla="*/ 0 h 887"/>
                  <a:gd name="T24" fmla="*/ 219 w 244"/>
                  <a:gd name="T25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887">
                    <a:moveTo>
                      <a:pt x="219" y="0"/>
                    </a:moveTo>
                    <a:cubicBezTo>
                      <a:pt x="237" y="10"/>
                      <a:pt x="243" y="26"/>
                      <a:pt x="243" y="46"/>
                    </a:cubicBezTo>
                    <a:cubicBezTo>
                      <a:pt x="243" y="246"/>
                      <a:pt x="244" y="445"/>
                      <a:pt x="243" y="644"/>
                    </a:cubicBezTo>
                    <a:cubicBezTo>
                      <a:pt x="242" y="715"/>
                      <a:pt x="221" y="779"/>
                      <a:pt x="166" y="828"/>
                    </a:cubicBezTo>
                    <a:cubicBezTo>
                      <a:pt x="131" y="859"/>
                      <a:pt x="91" y="877"/>
                      <a:pt x="45" y="884"/>
                    </a:cubicBezTo>
                    <a:cubicBezTo>
                      <a:pt x="26" y="887"/>
                      <a:pt x="8" y="875"/>
                      <a:pt x="4" y="857"/>
                    </a:cubicBezTo>
                    <a:cubicBezTo>
                      <a:pt x="0" y="841"/>
                      <a:pt x="12" y="822"/>
                      <a:pt x="32" y="817"/>
                    </a:cubicBezTo>
                    <a:cubicBezTo>
                      <a:pt x="57" y="811"/>
                      <a:pt x="83" y="805"/>
                      <a:pt x="105" y="789"/>
                    </a:cubicBezTo>
                    <a:cubicBezTo>
                      <a:pt x="144" y="761"/>
                      <a:pt x="165" y="723"/>
                      <a:pt x="171" y="676"/>
                    </a:cubicBezTo>
                    <a:cubicBezTo>
                      <a:pt x="178" y="624"/>
                      <a:pt x="174" y="572"/>
                      <a:pt x="175" y="520"/>
                    </a:cubicBezTo>
                    <a:cubicBezTo>
                      <a:pt x="175" y="363"/>
                      <a:pt x="175" y="205"/>
                      <a:pt x="174" y="48"/>
                    </a:cubicBezTo>
                    <a:cubicBezTo>
                      <a:pt x="174" y="28"/>
                      <a:pt x="179" y="12"/>
                      <a:pt x="195" y="0"/>
                    </a:cubicBezTo>
                    <a:cubicBezTo>
                      <a:pt x="203" y="0"/>
                      <a:pt x="211" y="0"/>
                      <a:pt x="2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A509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68"/>
              <p:cNvSpPr>
                <a:spLocks/>
              </p:cNvSpPr>
              <p:nvPr/>
            </p:nvSpPr>
            <p:spPr bwMode="auto">
              <a:xfrm>
                <a:off x="11120438" y="1262063"/>
                <a:ext cx="23812" cy="214313"/>
              </a:xfrm>
              <a:custGeom>
                <a:avLst/>
                <a:gdLst>
                  <a:gd name="T0" fmla="*/ 42 w 69"/>
                  <a:gd name="T1" fmla="*/ 0 h 616"/>
                  <a:gd name="T2" fmla="*/ 69 w 69"/>
                  <a:gd name="T3" fmla="*/ 45 h 616"/>
                  <a:gd name="T4" fmla="*/ 69 w 69"/>
                  <a:gd name="T5" fmla="*/ 570 h 616"/>
                  <a:gd name="T6" fmla="*/ 48 w 69"/>
                  <a:gd name="T7" fmla="*/ 611 h 616"/>
                  <a:gd name="T8" fmla="*/ 8 w 69"/>
                  <a:gd name="T9" fmla="*/ 602 h 616"/>
                  <a:gd name="T10" fmla="*/ 0 w 69"/>
                  <a:gd name="T11" fmla="*/ 574 h 616"/>
                  <a:gd name="T12" fmla="*/ 0 w 69"/>
                  <a:gd name="T13" fmla="*/ 42 h 616"/>
                  <a:gd name="T14" fmla="*/ 26 w 69"/>
                  <a:gd name="T15" fmla="*/ 0 h 616"/>
                  <a:gd name="T16" fmla="*/ 42 w 69"/>
                  <a:gd name="T17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16">
                    <a:moveTo>
                      <a:pt x="42" y="0"/>
                    </a:moveTo>
                    <a:cubicBezTo>
                      <a:pt x="63" y="8"/>
                      <a:pt x="69" y="24"/>
                      <a:pt x="69" y="45"/>
                    </a:cubicBezTo>
                    <a:cubicBezTo>
                      <a:pt x="69" y="220"/>
                      <a:pt x="69" y="395"/>
                      <a:pt x="69" y="570"/>
                    </a:cubicBezTo>
                    <a:cubicBezTo>
                      <a:pt x="69" y="586"/>
                      <a:pt x="66" y="604"/>
                      <a:pt x="48" y="611"/>
                    </a:cubicBezTo>
                    <a:cubicBezTo>
                      <a:pt x="34" y="616"/>
                      <a:pt x="19" y="615"/>
                      <a:pt x="8" y="602"/>
                    </a:cubicBezTo>
                    <a:cubicBezTo>
                      <a:pt x="1" y="593"/>
                      <a:pt x="0" y="584"/>
                      <a:pt x="0" y="574"/>
                    </a:cubicBezTo>
                    <a:cubicBezTo>
                      <a:pt x="0" y="396"/>
                      <a:pt x="0" y="219"/>
                      <a:pt x="0" y="42"/>
                    </a:cubicBezTo>
                    <a:cubicBezTo>
                      <a:pt x="0" y="22"/>
                      <a:pt x="8" y="8"/>
                      <a:pt x="26" y="0"/>
                    </a:cubicBezTo>
                    <a:cubicBezTo>
                      <a:pt x="31" y="0"/>
                      <a:pt x="37" y="0"/>
                      <a:pt x="4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A509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69"/>
              <p:cNvSpPr>
                <a:spLocks/>
              </p:cNvSpPr>
              <p:nvPr/>
            </p:nvSpPr>
            <p:spPr bwMode="auto">
              <a:xfrm>
                <a:off x="11168063" y="1262063"/>
                <a:ext cx="23812" cy="214313"/>
              </a:xfrm>
              <a:custGeom>
                <a:avLst/>
                <a:gdLst>
                  <a:gd name="T0" fmla="*/ 45 w 69"/>
                  <a:gd name="T1" fmla="*/ 0 h 618"/>
                  <a:gd name="T2" fmla="*/ 69 w 69"/>
                  <a:gd name="T3" fmla="*/ 49 h 618"/>
                  <a:gd name="T4" fmla="*/ 69 w 69"/>
                  <a:gd name="T5" fmla="*/ 569 h 618"/>
                  <a:gd name="T6" fmla="*/ 29 w 69"/>
                  <a:gd name="T7" fmla="*/ 613 h 618"/>
                  <a:gd name="T8" fmla="*/ 0 w 69"/>
                  <a:gd name="T9" fmla="*/ 578 h 618"/>
                  <a:gd name="T10" fmla="*/ 0 w 69"/>
                  <a:gd name="T11" fmla="*/ 470 h 618"/>
                  <a:gd name="T12" fmla="*/ 0 w 69"/>
                  <a:gd name="T13" fmla="*/ 47 h 618"/>
                  <a:gd name="T14" fmla="*/ 25 w 69"/>
                  <a:gd name="T15" fmla="*/ 0 h 618"/>
                  <a:gd name="T16" fmla="*/ 45 w 69"/>
                  <a:gd name="T17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18">
                    <a:moveTo>
                      <a:pt x="45" y="0"/>
                    </a:moveTo>
                    <a:cubicBezTo>
                      <a:pt x="64" y="11"/>
                      <a:pt x="69" y="28"/>
                      <a:pt x="69" y="49"/>
                    </a:cubicBezTo>
                    <a:cubicBezTo>
                      <a:pt x="69" y="222"/>
                      <a:pt x="69" y="396"/>
                      <a:pt x="69" y="569"/>
                    </a:cubicBezTo>
                    <a:cubicBezTo>
                      <a:pt x="69" y="599"/>
                      <a:pt x="52" y="618"/>
                      <a:pt x="29" y="613"/>
                    </a:cubicBezTo>
                    <a:cubicBezTo>
                      <a:pt x="10" y="609"/>
                      <a:pt x="0" y="598"/>
                      <a:pt x="0" y="578"/>
                    </a:cubicBezTo>
                    <a:cubicBezTo>
                      <a:pt x="0" y="542"/>
                      <a:pt x="0" y="506"/>
                      <a:pt x="0" y="470"/>
                    </a:cubicBezTo>
                    <a:cubicBezTo>
                      <a:pt x="0" y="329"/>
                      <a:pt x="0" y="188"/>
                      <a:pt x="0" y="47"/>
                    </a:cubicBezTo>
                    <a:cubicBezTo>
                      <a:pt x="0" y="26"/>
                      <a:pt x="4" y="9"/>
                      <a:pt x="25" y="0"/>
                    </a:cubicBezTo>
                    <a:cubicBezTo>
                      <a:pt x="32" y="0"/>
                      <a:pt x="38" y="0"/>
                      <a:pt x="4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A509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13" name="Группа 212"/>
          <p:cNvGrpSpPr/>
          <p:nvPr/>
        </p:nvGrpSpPr>
        <p:grpSpPr>
          <a:xfrm>
            <a:off x="9402764" y="3092403"/>
            <a:ext cx="554036" cy="432747"/>
            <a:chOff x="9402764" y="3001425"/>
            <a:chExt cx="757234" cy="591461"/>
          </a:xfrm>
        </p:grpSpPr>
        <p:grpSp>
          <p:nvGrpSpPr>
            <p:cNvPr id="164" name="Группа 163"/>
            <p:cNvGrpSpPr/>
            <p:nvPr/>
          </p:nvGrpSpPr>
          <p:grpSpPr>
            <a:xfrm>
              <a:off x="9402764" y="3123147"/>
              <a:ext cx="533828" cy="469739"/>
              <a:chOff x="8945563" y="1806576"/>
              <a:chExt cx="2287588" cy="2012950"/>
            </a:xfrm>
            <a:solidFill>
              <a:srgbClr val="007C79"/>
            </a:solidFill>
          </p:grpSpPr>
          <p:sp>
            <p:nvSpPr>
              <p:cNvPr id="54" name="Freeform 39"/>
              <p:cNvSpPr>
                <a:spLocks noEditPoints="1"/>
              </p:cNvSpPr>
              <p:nvPr/>
            </p:nvSpPr>
            <p:spPr bwMode="auto">
              <a:xfrm>
                <a:off x="8945563" y="1806576"/>
                <a:ext cx="2287588" cy="2012950"/>
              </a:xfrm>
              <a:custGeom>
                <a:avLst/>
                <a:gdLst>
                  <a:gd name="T0" fmla="*/ 1027 w 2051"/>
                  <a:gd name="T1" fmla="*/ 1802 h 1803"/>
                  <a:gd name="T2" fmla="*/ 141 w 2051"/>
                  <a:gd name="T3" fmla="*/ 1802 h 1803"/>
                  <a:gd name="T4" fmla="*/ 26 w 2051"/>
                  <a:gd name="T5" fmla="*/ 1751 h 1803"/>
                  <a:gd name="T6" fmla="*/ 3 w 2051"/>
                  <a:gd name="T7" fmla="*/ 1672 h 1803"/>
                  <a:gd name="T8" fmla="*/ 3 w 2051"/>
                  <a:gd name="T9" fmla="*/ 1138 h 1803"/>
                  <a:gd name="T10" fmla="*/ 3 w 2051"/>
                  <a:gd name="T11" fmla="*/ 236 h 1803"/>
                  <a:gd name="T12" fmla="*/ 5 w 2051"/>
                  <a:gd name="T13" fmla="*/ 104 h 1803"/>
                  <a:gd name="T14" fmla="*/ 123 w 2051"/>
                  <a:gd name="T15" fmla="*/ 1 h 1803"/>
                  <a:gd name="T16" fmla="*/ 143 w 2051"/>
                  <a:gd name="T17" fmla="*/ 0 h 1803"/>
                  <a:gd name="T18" fmla="*/ 1915 w 2051"/>
                  <a:gd name="T19" fmla="*/ 0 h 1803"/>
                  <a:gd name="T20" fmla="*/ 2039 w 2051"/>
                  <a:gd name="T21" fmla="*/ 70 h 1803"/>
                  <a:gd name="T22" fmla="*/ 2051 w 2051"/>
                  <a:gd name="T23" fmla="*/ 128 h 1803"/>
                  <a:gd name="T24" fmla="*/ 2051 w 2051"/>
                  <a:gd name="T25" fmla="*/ 1016 h 1803"/>
                  <a:gd name="T26" fmla="*/ 2051 w 2051"/>
                  <a:gd name="T27" fmla="*/ 1672 h 1803"/>
                  <a:gd name="T28" fmla="*/ 1959 w 2051"/>
                  <a:gd name="T29" fmla="*/ 1798 h 1803"/>
                  <a:gd name="T30" fmla="*/ 1913 w 2051"/>
                  <a:gd name="T31" fmla="*/ 1801 h 1803"/>
                  <a:gd name="T32" fmla="*/ 1027 w 2051"/>
                  <a:gd name="T33" fmla="*/ 1802 h 1803"/>
                  <a:gd name="T34" fmla="*/ 1027 w 2051"/>
                  <a:gd name="T35" fmla="*/ 328 h 1803"/>
                  <a:gd name="T36" fmla="*/ 151 w 2051"/>
                  <a:gd name="T37" fmla="*/ 328 h 1803"/>
                  <a:gd name="T38" fmla="*/ 126 w 2051"/>
                  <a:gd name="T39" fmla="*/ 353 h 1803"/>
                  <a:gd name="T40" fmla="*/ 126 w 2051"/>
                  <a:gd name="T41" fmla="*/ 1655 h 1803"/>
                  <a:gd name="T42" fmla="*/ 151 w 2051"/>
                  <a:gd name="T43" fmla="*/ 1680 h 1803"/>
                  <a:gd name="T44" fmla="*/ 1905 w 2051"/>
                  <a:gd name="T45" fmla="*/ 1680 h 1803"/>
                  <a:gd name="T46" fmla="*/ 1928 w 2051"/>
                  <a:gd name="T47" fmla="*/ 1657 h 1803"/>
                  <a:gd name="T48" fmla="*/ 1928 w 2051"/>
                  <a:gd name="T49" fmla="*/ 351 h 1803"/>
                  <a:gd name="T50" fmla="*/ 1905 w 2051"/>
                  <a:gd name="T51" fmla="*/ 328 h 1803"/>
                  <a:gd name="T52" fmla="*/ 1027 w 2051"/>
                  <a:gd name="T53" fmla="*/ 328 h 1803"/>
                  <a:gd name="T54" fmla="*/ 1620 w 2051"/>
                  <a:gd name="T55" fmla="*/ 245 h 1803"/>
                  <a:gd name="T56" fmla="*/ 1703 w 2051"/>
                  <a:gd name="T57" fmla="*/ 166 h 1803"/>
                  <a:gd name="T58" fmla="*/ 1622 w 2051"/>
                  <a:gd name="T59" fmla="*/ 81 h 1803"/>
                  <a:gd name="T60" fmla="*/ 1539 w 2051"/>
                  <a:gd name="T61" fmla="*/ 162 h 1803"/>
                  <a:gd name="T62" fmla="*/ 1620 w 2051"/>
                  <a:gd name="T63" fmla="*/ 245 h 1803"/>
                  <a:gd name="T64" fmla="*/ 1315 w 2051"/>
                  <a:gd name="T65" fmla="*/ 164 h 1803"/>
                  <a:gd name="T66" fmla="*/ 1396 w 2051"/>
                  <a:gd name="T67" fmla="*/ 245 h 1803"/>
                  <a:gd name="T68" fmla="*/ 1477 w 2051"/>
                  <a:gd name="T69" fmla="*/ 164 h 1803"/>
                  <a:gd name="T70" fmla="*/ 1397 w 2051"/>
                  <a:gd name="T71" fmla="*/ 82 h 1803"/>
                  <a:gd name="T72" fmla="*/ 1315 w 2051"/>
                  <a:gd name="T73" fmla="*/ 164 h 1803"/>
                  <a:gd name="T74" fmla="*/ 1927 w 2051"/>
                  <a:gd name="T75" fmla="*/ 163 h 1803"/>
                  <a:gd name="T76" fmla="*/ 1846 w 2051"/>
                  <a:gd name="T77" fmla="*/ 81 h 1803"/>
                  <a:gd name="T78" fmla="*/ 1764 w 2051"/>
                  <a:gd name="T79" fmla="*/ 163 h 1803"/>
                  <a:gd name="T80" fmla="*/ 1846 w 2051"/>
                  <a:gd name="T81" fmla="*/ 245 h 1803"/>
                  <a:gd name="T82" fmla="*/ 1927 w 2051"/>
                  <a:gd name="T83" fmla="*/ 16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51" h="1803">
                    <a:moveTo>
                      <a:pt x="1027" y="1802"/>
                    </a:moveTo>
                    <a:cubicBezTo>
                      <a:pt x="732" y="1802"/>
                      <a:pt x="436" y="1801"/>
                      <a:pt x="141" y="1802"/>
                    </a:cubicBezTo>
                    <a:cubicBezTo>
                      <a:pt x="94" y="1802"/>
                      <a:pt x="55" y="1789"/>
                      <a:pt x="26" y="1751"/>
                    </a:cubicBezTo>
                    <a:cubicBezTo>
                      <a:pt x="9" y="1727"/>
                      <a:pt x="3" y="1700"/>
                      <a:pt x="3" y="1672"/>
                    </a:cubicBezTo>
                    <a:cubicBezTo>
                      <a:pt x="3" y="1494"/>
                      <a:pt x="3" y="1316"/>
                      <a:pt x="3" y="1138"/>
                    </a:cubicBezTo>
                    <a:cubicBezTo>
                      <a:pt x="3" y="837"/>
                      <a:pt x="3" y="537"/>
                      <a:pt x="3" y="236"/>
                    </a:cubicBezTo>
                    <a:cubicBezTo>
                      <a:pt x="3" y="192"/>
                      <a:pt x="0" y="148"/>
                      <a:pt x="5" y="104"/>
                    </a:cubicBezTo>
                    <a:cubicBezTo>
                      <a:pt x="11" y="49"/>
                      <a:pt x="64" y="0"/>
                      <a:pt x="123" y="1"/>
                    </a:cubicBezTo>
                    <a:cubicBezTo>
                      <a:pt x="130" y="1"/>
                      <a:pt x="136" y="0"/>
                      <a:pt x="143" y="0"/>
                    </a:cubicBezTo>
                    <a:cubicBezTo>
                      <a:pt x="734" y="0"/>
                      <a:pt x="1324" y="1"/>
                      <a:pt x="1915" y="0"/>
                    </a:cubicBezTo>
                    <a:cubicBezTo>
                      <a:pt x="1971" y="0"/>
                      <a:pt x="2013" y="20"/>
                      <a:pt x="2039" y="70"/>
                    </a:cubicBezTo>
                    <a:cubicBezTo>
                      <a:pt x="2048" y="88"/>
                      <a:pt x="2051" y="108"/>
                      <a:pt x="2051" y="128"/>
                    </a:cubicBezTo>
                    <a:cubicBezTo>
                      <a:pt x="2051" y="424"/>
                      <a:pt x="2051" y="720"/>
                      <a:pt x="2051" y="1016"/>
                    </a:cubicBezTo>
                    <a:cubicBezTo>
                      <a:pt x="2051" y="1235"/>
                      <a:pt x="2051" y="1453"/>
                      <a:pt x="2051" y="1672"/>
                    </a:cubicBezTo>
                    <a:cubicBezTo>
                      <a:pt x="2051" y="1735"/>
                      <a:pt x="2018" y="1779"/>
                      <a:pt x="1959" y="1798"/>
                    </a:cubicBezTo>
                    <a:cubicBezTo>
                      <a:pt x="1943" y="1803"/>
                      <a:pt x="1928" y="1801"/>
                      <a:pt x="1913" y="1801"/>
                    </a:cubicBezTo>
                    <a:cubicBezTo>
                      <a:pt x="1618" y="1802"/>
                      <a:pt x="1322" y="1802"/>
                      <a:pt x="1027" y="1802"/>
                    </a:cubicBezTo>
                    <a:close/>
                    <a:moveTo>
                      <a:pt x="1027" y="328"/>
                    </a:moveTo>
                    <a:cubicBezTo>
                      <a:pt x="735" y="328"/>
                      <a:pt x="443" y="329"/>
                      <a:pt x="151" y="328"/>
                    </a:cubicBezTo>
                    <a:cubicBezTo>
                      <a:pt x="131" y="328"/>
                      <a:pt x="126" y="333"/>
                      <a:pt x="126" y="353"/>
                    </a:cubicBezTo>
                    <a:cubicBezTo>
                      <a:pt x="127" y="787"/>
                      <a:pt x="127" y="1221"/>
                      <a:pt x="126" y="1655"/>
                    </a:cubicBezTo>
                    <a:cubicBezTo>
                      <a:pt x="126" y="1676"/>
                      <a:pt x="132" y="1680"/>
                      <a:pt x="151" y="1680"/>
                    </a:cubicBezTo>
                    <a:cubicBezTo>
                      <a:pt x="736" y="1679"/>
                      <a:pt x="1321" y="1679"/>
                      <a:pt x="1905" y="1680"/>
                    </a:cubicBezTo>
                    <a:cubicBezTo>
                      <a:pt x="1924" y="1680"/>
                      <a:pt x="1928" y="1674"/>
                      <a:pt x="1928" y="1657"/>
                    </a:cubicBezTo>
                    <a:cubicBezTo>
                      <a:pt x="1927" y="1221"/>
                      <a:pt x="1927" y="786"/>
                      <a:pt x="1928" y="351"/>
                    </a:cubicBezTo>
                    <a:cubicBezTo>
                      <a:pt x="1928" y="332"/>
                      <a:pt x="1923" y="328"/>
                      <a:pt x="1905" y="328"/>
                    </a:cubicBezTo>
                    <a:cubicBezTo>
                      <a:pt x="1612" y="329"/>
                      <a:pt x="1320" y="328"/>
                      <a:pt x="1027" y="328"/>
                    </a:cubicBezTo>
                    <a:close/>
                    <a:moveTo>
                      <a:pt x="1620" y="245"/>
                    </a:moveTo>
                    <a:cubicBezTo>
                      <a:pt x="1664" y="245"/>
                      <a:pt x="1702" y="209"/>
                      <a:pt x="1703" y="166"/>
                    </a:cubicBezTo>
                    <a:cubicBezTo>
                      <a:pt x="1704" y="122"/>
                      <a:pt x="1666" y="82"/>
                      <a:pt x="1622" y="81"/>
                    </a:cubicBezTo>
                    <a:cubicBezTo>
                      <a:pt x="1579" y="81"/>
                      <a:pt x="1540" y="119"/>
                      <a:pt x="1539" y="162"/>
                    </a:cubicBezTo>
                    <a:cubicBezTo>
                      <a:pt x="1538" y="207"/>
                      <a:pt x="1575" y="245"/>
                      <a:pt x="1620" y="245"/>
                    </a:cubicBezTo>
                    <a:close/>
                    <a:moveTo>
                      <a:pt x="1315" y="164"/>
                    </a:moveTo>
                    <a:cubicBezTo>
                      <a:pt x="1315" y="210"/>
                      <a:pt x="1350" y="245"/>
                      <a:pt x="1396" y="245"/>
                    </a:cubicBezTo>
                    <a:cubicBezTo>
                      <a:pt x="1441" y="245"/>
                      <a:pt x="1476" y="209"/>
                      <a:pt x="1477" y="164"/>
                    </a:cubicBezTo>
                    <a:cubicBezTo>
                      <a:pt x="1478" y="120"/>
                      <a:pt x="1441" y="82"/>
                      <a:pt x="1397" y="82"/>
                    </a:cubicBezTo>
                    <a:cubicBezTo>
                      <a:pt x="1352" y="81"/>
                      <a:pt x="1315" y="118"/>
                      <a:pt x="1315" y="164"/>
                    </a:cubicBezTo>
                    <a:close/>
                    <a:moveTo>
                      <a:pt x="1927" y="163"/>
                    </a:moveTo>
                    <a:cubicBezTo>
                      <a:pt x="1927" y="119"/>
                      <a:pt x="1890" y="81"/>
                      <a:pt x="1846" y="81"/>
                    </a:cubicBezTo>
                    <a:cubicBezTo>
                      <a:pt x="1803" y="81"/>
                      <a:pt x="1764" y="119"/>
                      <a:pt x="1764" y="163"/>
                    </a:cubicBezTo>
                    <a:cubicBezTo>
                      <a:pt x="1763" y="207"/>
                      <a:pt x="1801" y="245"/>
                      <a:pt x="1846" y="245"/>
                    </a:cubicBezTo>
                    <a:cubicBezTo>
                      <a:pt x="1892" y="245"/>
                      <a:pt x="1927" y="209"/>
                      <a:pt x="1927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40"/>
              <p:cNvSpPr>
                <a:spLocks/>
              </p:cNvSpPr>
              <p:nvPr/>
            </p:nvSpPr>
            <p:spPr bwMode="auto">
              <a:xfrm>
                <a:off x="9645650" y="2371726"/>
                <a:ext cx="911225" cy="1066800"/>
              </a:xfrm>
              <a:custGeom>
                <a:avLst/>
                <a:gdLst>
                  <a:gd name="T0" fmla="*/ 817 w 817"/>
                  <a:gd name="T1" fmla="*/ 478 h 956"/>
                  <a:gd name="T2" fmla="*/ 0 w 817"/>
                  <a:gd name="T3" fmla="*/ 956 h 956"/>
                  <a:gd name="T4" fmla="*/ 0 w 817"/>
                  <a:gd name="T5" fmla="*/ 0 h 956"/>
                  <a:gd name="T6" fmla="*/ 817 w 817"/>
                  <a:gd name="T7" fmla="*/ 478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7" h="956">
                    <a:moveTo>
                      <a:pt x="817" y="478"/>
                    </a:moveTo>
                    <a:cubicBezTo>
                      <a:pt x="544" y="638"/>
                      <a:pt x="273" y="796"/>
                      <a:pt x="0" y="956"/>
                    </a:cubicBezTo>
                    <a:cubicBezTo>
                      <a:pt x="0" y="636"/>
                      <a:pt x="0" y="319"/>
                      <a:pt x="0" y="0"/>
                    </a:cubicBezTo>
                    <a:cubicBezTo>
                      <a:pt x="272" y="159"/>
                      <a:pt x="543" y="318"/>
                      <a:pt x="817" y="478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C7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" name="Группа 204"/>
            <p:cNvGrpSpPr/>
            <p:nvPr/>
          </p:nvGrpSpPr>
          <p:grpSpPr>
            <a:xfrm>
              <a:off x="9783761" y="3001425"/>
              <a:ext cx="376237" cy="396361"/>
              <a:chOff x="11129963" y="2619376"/>
              <a:chExt cx="682625" cy="719137"/>
            </a:xfrm>
            <a:solidFill>
              <a:srgbClr val="CA5098"/>
            </a:solidFill>
          </p:grpSpPr>
          <p:sp>
            <p:nvSpPr>
              <p:cNvPr id="203" name="Freeform 73"/>
              <p:cNvSpPr>
                <a:spLocks/>
              </p:cNvSpPr>
              <p:nvPr/>
            </p:nvSpPr>
            <p:spPr bwMode="auto">
              <a:xfrm>
                <a:off x="11129963" y="2619376"/>
                <a:ext cx="682625" cy="719137"/>
              </a:xfrm>
              <a:custGeom>
                <a:avLst/>
                <a:gdLst>
                  <a:gd name="T0" fmla="*/ 151 w 1572"/>
                  <a:gd name="T1" fmla="*/ 1275 h 1654"/>
                  <a:gd name="T2" fmla="*/ 132 w 1572"/>
                  <a:gd name="T3" fmla="*/ 1366 h 1654"/>
                  <a:gd name="T4" fmla="*/ 74 w 1572"/>
                  <a:gd name="T5" fmla="*/ 1420 h 1654"/>
                  <a:gd name="T6" fmla="*/ 9 w 1572"/>
                  <a:gd name="T7" fmla="*/ 1383 h 1654"/>
                  <a:gd name="T8" fmla="*/ 3 w 1572"/>
                  <a:gd name="T9" fmla="*/ 1344 h 1654"/>
                  <a:gd name="T10" fmla="*/ 59 w 1572"/>
                  <a:gd name="T11" fmla="*/ 1081 h 1654"/>
                  <a:gd name="T12" fmla="*/ 138 w 1572"/>
                  <a:gd name="T13" fmla="*/ 1031 h 1654"/>
                  <a:gd name="T14" fmla="*/ 395 w 1572"/>
                  <a:gd name="T15" fmla="*/ 1086 h 1654"/>
                  <a:gd name="T16" fmla="*/ 448 w 1572"/>
                  <a:gd name="T17" fmla="*/ 1162 h 1654"/>
                  <a:gd name="T18" fmla="*/ 372 w 1572"/>
                  <a:gd name="T19" fmla="*/ 1214 h 1654"/>
                  <a:gd name="T20" fmla="*/ 259 w 1572"/>
                  <a:gd name="T21" fmla="*/ 1191 h 1654"/>
                  <a:gd name="T22" fmla="*/ 251 w 1572"/>
                  <a:gd name="T23" fmla="*/ 1189 h 1654"/>
                  <a:gd name="T24" fmla="*/ 301 w 1572"/>
                  <a:gd name="T25" fmla="*/ 1253 h 1654"/>
                  <a:gd name="T26" fmla="*/ 837 w 1572"/>
                  <a:gd name="T27" fmla="*/ 1464 h 1654"/>
                  <a:gd name="T28" fmla="*/ 1289 w 1572"/>
                  <a:gd name="T29" fmla="*/ 1226 h 1654"/>
                  <a:gd name="T30" fmla="*/ 1429 w 1572"/>
                  <a:gd name="T31" fmla="*/ 899 h 1654"/>
                  <a:gd name="T32" fmla="*/ 1283 w 1572"/>
                  <a:gd name="T33" fmla="*/ 397 h 1654"/>
                  <a:gd name="T34" fmla="*/ 839 w 1572"/>
                  <a:gd name="T35" fmla="*/ 167 h 1654"/>
                  <a:gd name="T36" fmla="*/ 248 w 1572"/>
                  <a:gd name="T37" fmla="*/ 444 h 1654"/>
                  <a:gd name="T38" fmla="*/ 238 w 1572"/>
                  <a:gd name="T39" fmla="*/ 458 h 1654"/>
                  <a:gd name="T40" fmla="*/ 148 w 1572"/>
                  <a:gd name="T41" fmla="*/ 473 h 1654"/>
                  <a:gd name="T42" fmla="*/ 132 w 1572"/>
                  <a:gd name="T43" fmla="*/ 383 h 1654"/>
                  <a:gd name="T44" fmla="*/ 215 w 1572"/>
                  <a:gd name="T45" fmla="*/ 278 h 1654"/>
                  <a:gd name="T46" fmla="*/ 656 w 1572"/>
                  <a:gd name="T47" fmla="*/ 44 h 1654"/>
                  <a:gd name="T48" fmla="*/ 1384 w 1572"/>
                  <a:gd name="T49" fmla="*/ 315 h 1654"/>
                  <a:gd name="T50" fmla="*/ 1565 w 1572"/>
                  <a:gd name="T51" fmla="*/ 846 h 1654"/>
                  <a:gd name="T52" fmla="*/ 995 w 1572"/>
                  <a:gd name="T53" fmla="*/ 1568 h 1654"/>
                  <a:gd name="T54" fmla="*/ 168 w 1572"/>
                  <a:gd name="T55" fmla="*/ 1296 h 1654"/>
                  <a:gd name="T56" fmla="*/ 151 w 1572"/>
                  <a:gd name="T57" fmla="*/ 1275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72" h="1654">
                    <a:moveTo>
                      <a:pt x="151" y="1275"/>
                    </a:moveTo>
                    <a:cubicBezTo>
                      <a:pt x="144" y="1308"/>
                      <a:pt x="138" y="1337"/>
                      <a:pt x="132" y="1366"/>
                    </a:cubicBezTo>
                    <a:cubicBezTo>
                      <a:pt x="125" y="1397"/>
                      <a:pt x="103" y="1416"/>
                      <a:pt x="74" y="1420"/>
                    </a:cubicBezTo>
                    <a:cubicBezTo>
                      <a:pt x="48" y="1423"/>
                      <a:pt x="21" y="1408"/>
                      <a:pt x="9" y="1383"/>
                    </a:cubicBezTo>
                    <a:cubicBezTo>
                      <a:pt x="3" y="1371"/>
                      <a:pt x="0" y="1358"/>
                      <a:pt x="3" y="1344"/>
                    </a:cubicBezTo>
                    <a:cubicBezTo>
                      <a:pt x="22" y="1257"/>
                      <a:pt x="40" y="1169"/>
                      <a:pt x="59" y="1081"/>
                    </a:cubicBezTo>
                    <a:cubicBezTo>
                      <a:pt x="68" y="1044"/>
                      <a:pt x="100" y="1024"/>
                      <a:pt x="138" y="1031"/>
                    </a:cubicBezTo>
                    <a:cubicBezTo>
                      <a:pt x="224" y="1049"/>
                      <a:pt x="310" y="1068"/>
                      <a:pt x="395" y="1086"/>
                    </a:cubicBezTo>
                    <a:cubicBezTo>
                      <a:pt x="432" y="1095"/>
                      <a:pt x="454" y="1128"/>
                      <a:pt x="448" y="1162"/>
                    </a:cubicBezTo>
                    <a:cubicBezTo>
                      <a:pt x="441" y="1198"/>
                      <a:pt x="410" y="1220"/>
                      <a:pt x="372" y="1214"/>
                    </a:cubicBezTo>
                    <a:cubicBezTo>
                      <a:pt x="334" y="1208"/>
                      <a:pt x="297" y="1199"/>
                      <a:pt x="259" y="1191"/>
                    </a:cubicBezTo>
                    <a:cubicBezTo>
                      <a:pt x="257" y="1190"/>
                      <a:pt x="255" y="1190"/>
                      <a:pt x="251" y="1189"/>
                    </a:cubicBezTo>
                    <a:cubicBezTo>
                      <a:pt x="266" y="1214"/>
                      <a:pt x="283" y="1234"/>
                      <a:pt x="301" y="1253"/>
                    </a:cubicBezTo>
                    <a:cubicBezTo>
                      <a:pt x="447" y="1407"/>
                      <a:pt x="625" y="1480"/>
                      <a:pt x="837" y="1464"/>
                    </a:cubicBezTo>
                    <a:cubicBezTo>
                      <a:pt x="1021" y="1449"/>
                      <a:pt x="1172" y="1368"/>
                      <a:pt x="1289" y="1226"/>
                    </a:cubicBezTo>
                    <a:cubicBezTo>
                      <a:pt x="1367" y="1131"/>
                      <a:pt x="1414" y="1022"/>
                      <a:pt x="1429" y="899"/>
                    </a:cubicBezTo>
                    <a:cubicBezTo>
                      <a:pt x="1452" y="711"/>
                      <a:pt x="1404" y="542"/>
                      <a:pt x="1283" y="397"/>
                    </a:cubicBezTo>
                    <a:cubicBezTo>
                      <a:pt x="1167" y="260"/>
                      <a:pt x="1018" y="180"/>
                      <a:pt x="839" y="167"/>
                    </a:cubicBezTo>
                    <a:cubicBezTo>
                      <a:pt x="592" y="149"/>
                      <a:pt x="394" y="244"/>
                      <a:pt x="248" y="444"/>
                    </a:cubicBezTo>
                    <a:cubicBezTo>
                      <a:pt x="244" y="449"/>
                      <a:pt x="241" y="454"/>
                      <a:pt x="238" y="458"/>
                    </a:cubicBezTo>
                    <a:cubicBezTo>
                      <a:pt x="215" y="487"/>
                      <a:pt x="177" y="493"/>
                      <a:pt x="148" y="473"/>
                    </a:cubicBezTo>
                    <a:cubicBezTo>
                      <a:pt x="119" y="453"/>
                      <a:pt x="111" y="414"/>
                      <a:pt x="132" y="383"/>
                    </a:cubicBezTo>
                    <a:cubicBezTo>
                      <a:pt x="156" y="345"/>
                      <a:pt x="184" y="310"/>
                      <a:pt x="215" y="278"/>
                    </a:cubicBezTo>
                    <a:cubicBezTo>
                      <a:pt x="336" y="151"/>
                      <a:pt x="483" y="69"/>
                      <a:pt x="656" y="44"/>
                    </a:cubicBezTo>
                    <a:cubicBezTo>
                      <a:pt x="947" y="0"/>
                      <a:pt x="1192" y="92"/>
                      <a:pt x="1384" y="315"/>
                    </a:cubicBezTo>
                    <a:cubicBezTo>
                      <a:pt x="1514" y="467"/>
                      <a:pt x="1572" y="647"/>
                      <a:pt x="1565" y="846"/>
                    </a:cubicBezTo>
                    <a:cubicBezTo>
                      <a:pt x="1553" y="1184"/>
                      <a:pt x="1322" y="1476"/>
                      <a:pt x="995" y="1568"/>
                    </a:cubicBezTo>
                    <a:cubicBezTo>
                      <a:pt x="691" y="1654"/>
                      <a:pt x="362" y="1545"/>
                      <a:pt x="168" y="1296"/>
                    </a:cubicBezTo>
                    <a:cubicBezTo>
                      <a:pt x="163" y="1290"/>
                      <a:pt x="158" y="1284"/>
                      <a:pt x="151" y="1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74"/>
              <p:cNvSpPr>
                <a:spLocks/>
              </p:cNvSpPr>
              <p:nvPr/>
            </p:nvSpPr>
            <p:spPr bwMode="auto">
              <a:xfrm>
                <a:off x="11463338" y="2811463"/>
                <a:ext cx="188913" cy="323850"/>
              </a:xfrm>
              <a:custGeom>
                <a:avLst/>
                <a:gdLst>
                  <a:gd name="T0" fmla="*/ 1 w 436"/>
                  <a:gd name="T1" fmla="*/ 221 h 747"/>
                  <a:gd name="T2" fmla="*/ 1 w 436"/>
                  <a:gd name="T3" fmla="*/ 78 h 747"/>
                  <a:gd name="T4" fmla="*/ 54 w 436"/>
                  <a:gd name="T5" fmla="*/ 7 h 747"/>
                  <a:gd name="T6" fmla="*/ 131 w 436"/>
                  <a:gd name="T7" fmla="*/ 66 h 747"/>
                  <a:gd name="T8" fmla="*/ 131 w 436"/>
                  <a:gd name="T9" fmla="*/ 86 h 747"/>
                  <a:gd name="T10" fmla="*/ 131 w 436"/>
                  <a:gd name="T11" fmla="*/ 333 h 747"/>
                  <a:gd name="T12" fmla="*/ 142 w 436"/>
                  <a:gd name="T13" fmla="*/ 358 h 747"/>
                  <a:gd name="T14" fmla="*/ 411 w 436"/>
                  <a:gd name="T15" fmla="*/ 626 h 747"/>
                  <a:gd name="T16" fmla="*/ 436 w 436"/>
                  <a:gd name="T17" fmla="*/ 680 h 747"/>
                  <a:gd name="T18" fmla="*/ 397 w 436"/>
                  <a:gd name="T19" fmla="*/ 737 h 747"/>
                  <a:gd name="T20" fmla="*/ 327 w 436"/>
                  <a:gd name="T21" fmla="*/ 727 h 747"/>
                  <a:gd name="T22" fmla="*/ 317 w 436"/>
                  <a:gd name="T23" fmla="*/ 718 h 747"/>
                  <a:gd name="T24" fmla="*/ 28 w 436"/>
                  <a:gd name="T25" fmla="*/ 429 h 747"/>
                  <a:gd name="T26" fmla="*/ 1 w 436"/>
                  <a:gd name="T27" fmla="*/ 363 h 747"/>
                  <a:gd name="T28" fmla="*/ 1 w 436"/>
                  <a:gd name="T29" fmla="*/ 22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6" h="747">
                    <a:moveTo>
                      <a:pt x="1" y="221"/>
                    </a:moveTo>
                    <a:cubicBezTo>
                      <a:pt x="1" y="173"/>
                      <a:pt x="1" y="126"/>
                      <a:pt x="1" y="78"/>
                    </a:cubicBezTo>
                    <a:cubicBezTo>
                      <a:pt x="1" y="39"/>
                      <a:pt x="21" y="13"/>
                      <a:pt x="54" y="7"/>
                    </a:cubicBezTo>
                    <a:cubicBezTo>
                      <a:pt x="93" y="0"/>
                      <a:pt x="128" y="27"/>
                      <a:pt x="131" y="66"/>
                    </a:cubicBezTo>
                    <a:cubicBezTo>
                      <a:pt x="132" y="73"/>
                      <a:pt x="131" y="79"/>
                      <a:pt x="131" y="86"/>
                    </a:cubicBezTo>
                    <a:cubicBezTo>
                      <a:pt x="132" y="168"/>
                      <a:pt x="132" y="251"/>
                      <a:pt x="131" y="333"/>
                    </a:cubicBezTo>
                    <a:cubicBezTo>
                      <a:pt x="131" y="343"/>
                      <a:pt x="134" y="351"/>
                      <a:pt x="142" y="358"/>
                    </a:cubicBezTo>
                    <a:cubicBezTo>
                      <a:pt x="232" y="447"/>
                      <a:pt x="321" y="537"/>
                      <a:pt x="411" y="626"/>
                    </a:cubicBezTo>
                    <a:cubicBezTo>
                      <a:pt x="426" y="641"/>
                      <a:pt x="436" y="658"/>
                      <a:pt x="436" y="680"/>
                    </a:cubicBezTo>
                    <a:cubicBezTo>
                      <a:pt x="435" y="706"/>
                      <a:pt x="423" y="727"/>
                      <a:pt x="397" y="737"/>
                    </a:cubicBezTo>
                    <a:cubicBezTo>
                      <a:pt x="372" y="747"/>
                      <a:pt x="348" y="747"/>
                      <a:pt x="327" y="727"/>
                    </a:cubicBezTo>
                    <a:cubicBezTo>
                      <a:pt x="324" y="724"/>
                      <a:pt x="320" y="721"/>
                      <a:pt x="317" y="718"/>
                    </a:cubicBezTo>
                    <a:cubicBezTo>
                      <a:pt x="221" y="621"/>
                      <a:pt x="125" y="525"/>
                      <a:pt x="28" y="429"/>
                    </a:cubicBezTo>
                    <a:cubicBezTo>
                      <a:pt x="9" y="410"/>
                      <a:pt x="0" y="390"/>
                      <a:pt x="1" y="363"/>
                    </a:cubicBezTo>
                    <a:cubicBezTo>
                      <a:pt x="1" y="316"/>
                      <a:pt x="1" y="269"/>
                      <a:pt x="1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14" name="Группа 213"/>
          <p:cNvGrpSpPr/>
          <p:nvPr/>
        </p:nvGrpSpPr>
        <p:grpSpPr>
          <a:xfrm>
            <a:off x="9392680" y="4192675"/>
            <a:ext cx="470987" cy="448954"/>
            <a:chOff x="9392680" y="4292543"/>
            <a:chExt cx="614928" cy="586162"/>
          </a:xfrm>
        </p:grpSpPr>
        <p:grpSp>
          <p:nvGrpSpPr>
            <p:cNvPr id="180" name="Группа 179"/>
            <p:cNvGrpSpPr/>
            <p:nvPr/>
          </p:nvGrpSpPr>
          <p:grpSpPr>
            <a:xfrm>
              <a:off x="9644072" y="4292543"/>
              <a:ext cx="363536" cy="586162"/>
              <a:chOff x="3802063" y="560388"/>
              <a:chExt cx="1793875" cy="2892425"/>
            </a:xfrm>
            <a:solidFill>
              <a:srgbClr val="007C79"/>
            </a:solidFill>
          </p:grpSpPr>
          <p:sp>
            <p:nvSpPr>
              <p:cNvPr id="177" name="Freeform 51"/>
              <p:cNvSpPr>
                <a:spLocks noEditPoints="1"/>
              </p:cNvSpPr>
              <p:nvPr/>
            </p:nvSpPr>
            <p:spPr bwMode="auto">
              <a:xfrm>
                <a:off x="3930650" y="1150938"/>
                <a:ext cx="1544638" cy="2301875"/>
              </a:xfrm>
              <a:custGeom>
                <a:avLst/>
                <a:gdLst>
                  <a:gd name="T0" fmla="*/ 286 w 1022"/>
                  <a:gd name="T1" fmla="*/ 1525 h 1525"/>
                  <a:gd name="T2" fmla="*/ 255 w 1022"/>
                  <a:gd name="T3" fmla="*/ 1478 h 1525"/>
                  <a:gd name="T4" fmla="*/ 299 w 1022"/>
                  <a:gd name="T5" fmla="*/ 1441 h 1525"/>
                  <a:gd name="T6" fmla="*/ 446 w 1022"/>
                  <a:gd name="T7" fmla="*/ 1441 h 1525"/>
                  <a:gd name="T8" fmla="*/ 466 w 1022"/>
                  <a:gd name="T9" fmla="*/ 1422 h 1525"/>
                  <a:gd name="T10" fmla="*/ 466 w 1022"/>
                  <a:gd name="T11" fmla="*/ 1117 h 1525"/>
                  <a:gd name="T12" fmla="*/ 448 w 1022"/>
                  <a:gd name="T13" fmla="*/ 1095 h 1525"/>
                  <a:gd name="T14" fmla="*/ 86 w 1022"/>
                  <a:gd name="T15" fmla="*/ 698 h 1525"/>
                  <a:gd name="T16" fmla="*/ 65 w 1022"/>
                  <a:gd name="T17" fmla="*/ 678 h 1525"/>
                  <a:gd name="T18" fmla="*/ 43 w 1022"/>
                  <a:gd name="T19" fmla="*/ 678 h 1525"/>
                  <a:gd name="T20" fmla="*/ 0 w 1022"/>
                  <a:gd name="T21" fmla="*/ 636 h 1525"/>
                  <a:gd name="T22" fmla="*/ 44 w 1022"/>
                  <a:gd name="T23" fmla="*/ 594 h 1525"/>
                  <a:gd name="T24" fmla="*/ 209 w 1022"/>
                  <a:gd name="T25" fmla="*/ 594 h 1525"/>
                  <a:gd name="T26" fmla="*/ 254 w 1022"/>
                  <a:gd name="T27" fmla="*/ 549 h 1525"/>
                  <a:gd name="T28" fmla="*/ 254 w 1022"/>
                  <a:gd name="T29" fmla="*/ 254 h 1525"/>
                  <a:gd name="T30" fmla="*/ 512 w 1022"/>
                  <a:gd name="T31" fmla="*/ 1 h 1525"/>
                  <a:gd name="T32" fmla="*/ 762 w 1022"/>
                  <a:gd name="T33" fmla="*/ 254 h 1525"/>
                  <a:gd name="T34" fmla="*/ 762 w 1022"/>
                  <a:gd name="T35" fmla="*/ 574 h 1525"/>
                  <a:gd name="T36" fmla="*/ 782 w 1022"/>
                  <a:gd name="T37" fmla="*/ 594 h 1525"/>
                  <a:gd name="T38" fmla="*/ 971 w 1022"/>
                  <a:gd name="T39" fmla="*/ 594 h 1525"/>
                  <a:gd name="T40" fmla="*/ 1014 w 1022"/>
                  <a:gd name="T41" fmla="*/ 647 h 1525"/>
                  <a:gd name="T42" fmla="*/ 975 w 1022"/>
                  <a:gd name="T43" fmla="*/ 678 h 1525"/>
                  <a:gd name="T44" fmla="*/ 934 w 1022"/>
                  <a:gd name="T45" fmla="*/ 681 h 1525"/>
                  <a:gd name="T46" fmla="*/ 930 w 1022"/>
                  <a:gd name="T47" fmla="*/ 720 h 1525"/>
                  <a:gd name="T48" fmla="*/ 565 w 1022"/>
                  <a:gd name="T49" fmla="*/ 1096 h 1525"/>
                  <a:gd name="T50" fmla="*/ 551 w 1022"/>
                  <a:gd name="T51" fmla="*/ 1111 h 1525"/>
                  <a:gd name="T52" fmla="*/ 550 w 1022"/>
                  <a:gd name="T53" fmla="*/ 1426 h 1525"/>
                  <a:gd name="T54" fmla="*/ 566 w 1022"/>
                  <a:gd name="T55" fmla="*/ 1441 h 1525"/>
                  <a:gd name="T56" fmla="*/ 708 w 1022"/>
                  <a:gd name="T57" fmla="*/ 1441 h 1525"/>
                  <a:gd name="T58" fmla="*/ 761 w 1022"/>
                  <a:gd name="T59" fmla="*/ 1474 h 1525"/>
                  <a:gd name="T60" fmla="*/ 730 w 1022"/>
                  <a:gd name="T61" fmla="*/ 1525 h 1525"/>
                  <a:gd name="T62" fmla="*/ 286 w 1022"/>
                  <a:gd name="T63" fmla="*/ 1525 h 1525"/>
                  <a:gd name="T64" fmla="*/ 340 w 1022"/>
                  <a:gd name="T65" fmla="*/ 466 h 1525"/>
                  <a:gd name="T66" fmla="*/ 341 w 1022"/>
                  <a:gd name="T67" fmla="*/ 693 h 1525"/>
                  <a:gd name="T68" fmla="*/ 562 w 1022"/>
                  <a:gd name="T69" fmla="*/ 839 h 1525"/>
                  <a:gd name="T70" fmla="*/ 677 w 1022"/>
                  <a:gd name="T71" fmla="*/ 670 h 1525"/>
                  <a:gd name="T72" fmla="*/ 677 w 1022"/>
                  <a:gd name="T73" fmla="*/ 265 h 1525"/>
                  <a:gd name="T74" fmla="*/ 673 w 1022"/>
                  <a:gd name="T75" fmla="*/ 219 h 1525"/>
                  <a:gd name="T76" fmla="*/ 488 w 1022"/>
                  <a:gd name="T77" fmla="*/ 87 h 1525"/>
                  <a:gd name="T78" fmla="*/ 340 w 1022"/>
                  <a:gd name="T79" fmla="*/ 239 h 1525"/>
                  <a:gd name="T80" fmla="*/ 340 w 1022"/>
                  <a:gd name="T81" fmla="*/ 466 h 1525"/>
                  <a:gd name="T82" fmla="*/ 508 w 1022"/>
                  <a:gd name="T83" fmla="*/ 1017 h 1525"/>
                  <a:gd name="T84" fmla="*/ 727 w 1022"/>
                  <a:gd name="T85" fmla="*/ 937 h 1525"/>
                  <a:gd name="T86" fmla="*/ 846 w 1022"/>
                  <a:gd name="T87" fmla="*/ 714 h 1525"/>
                  <a:gd name="T88" fmla="*/ 815 w 1022"/>
                  <a:gd name="T89" fmla="*/ 677 h 1525"/>
                  <a:gd name="T90" fmla="*/ 808 w 1022"/>
                  <a:gd name="T91" fmla="*/ 677 h 1525"/>
                  <a:gd name="T92" fmla="*/ 766 w 1022"/>
                  <a:gd name="T93" fmla="*/ 680 h 1525"/>
                  <a:gd name="T94" fmla="*/ 759 w 1022"/>
                  <a:gd name="T95" fmla="*/ 719 h 1525"/>
                  <a:gd name="T96" fmla="*/ 759 w 1022"/>
                  <a:gd name="T97" fmla="*/ 721 h 1525"/>
                  <a:gd name="T98" fmla="*/ 472 w 1022"/>
                  <a:gd name="T99" fmla="*/ 929 h 1525"/>
                  <a:gd name="T100" fmla="*/ 305 w 1022"/>
                  <a:gd name="T101" fmla="*/ 830 h 1525"/>
                  <a:gd name="T102" fmla="*/ 254 w 1022"/>
                  <a:gd name="T103" fmla="*/ 690 h 1525"/>
                  <a:gd name="T104" fmla="*/ 240 w 1022"/>
                  <a:gd name="T105" fmla="*/ 677 h 1525"/>
                  <a:gd name="T106" fmla="*/ 184 w 1022"/>
                  <a:gd name="T107" fmla="*/ 677 h 1525"/>
                  <a:gd name="T108" fmla="*/ 169 w 1022"/>
                  <a:gd name="T109" fmla="*/ 691 h 1525"/>
                  <a:gd name="T110" fmla="*/ 174 w 1022"/>
                  <a:gd name="T111" fmla="*/ 740 h 1525"/>
                  <a:gd name="T112" fmla="*/ 508 w 1022"/>
                  <a:gd name="T113" fmla="*/ 1017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2" h="1525">
                    <a:moveTo>
                      <a:pt x="286" y="1525"/>
                    </a:moveTo>
                    <a:cubicBezTo>
                      <a:pt x="266" y="1516"/>
                      <a:pt x="252" y="1502"/>
                      <a:pt x="255" y="1478"/>
                    </a:cubicBezTo>
                    <a:cubicBezTo>
                      <a:pt x="257" y="1455"/>
                      <a:pt x="274" y="1441"/>
                      <a:pt x="299" y="1441"/>
                    </a:cubicBezTo>
                    <a:cubicBezTo>
                      <a:pt x="348" y="1441"/>
                      <a:pt x="397" y="1440"/>
                      <a:pt x="446" y="1441"/>
                    </a:cubicBezTo>
                    <a:cubicBezTo>
                      <a:pt x="462" y="1441"/>
                      <a:pt x="466" y="1437"/>
                      <a:pt x="466" y="1422"/>
                    </a:cubicBezTo>
                    <a:cubicBezTo>
                      <a:pt x="465" y="1320"/>
                      <a:pt x="465" y="1218"/>
                      <a:pt x="466" y="1117"/>
                    </a:cubicBezTo>
                    <a:cubicBezTo>
                      <a:pt x="466" y="1103"/>
                      <a:pt x="463" y="1097"/>
                      <a:pt x="448" y="1095"/>
                    </a:cubicBezTo>
                    <a:cubicBezTo>
                      <a:pt x="249" y="1069"/>
                      <a:pt x="93" y="898"/>
                      <a:pt x="86" y="698"/>
                    </a:cubicBezTo>
                    <a:cubicBezTo>
                      <a:pt x="85" y="682"/>
                      <a:pt x="81" y="676"/>
                      <a:pt x="65" y="678"/>
                    </a:cubicBezTo>
                    <a:cubicBezTo>
                      <a:pt x="58" y="679"/>
                      <a:pt x="51" y="678"/>
                      <a:pt x="43" y="678"/>
                    </a:cubicBezTo>
                    <a:cubicBezTo>
                      <a:pt x="18" y="677"/>
                      <a:pt x="0" y="659"/>
                      <a:pt x="0" y="636"/>
                    </a:cubicBezTo>
                    <a:cubicBezTo>
                      <a:pt x="0" y="613"/>
                      <a:pt x="18" y="594"/>
                      <a:pt x="44" y="594"/>
                    </a:cubicBezTo>
                    <a:cubicBezTo>
                      <a:pt x="99" y="593"/>
                      <a:pt x="154" y="594"/>
                      <a:pt x="209" y="594"/>
                    </a:cubicBezTo>
                    <a:cubicBezTo>
                      <a:pt x="254" y="594"/>
                      <a:pt x="254" y="594"/>
                      <a:pt x="254" y="549"/>
                    </a:cubicBezTo>
                    <a:cubicBezTo>
                      <a:pt x="254" y="450"/>
                      <a:pt x="253" y="352"/>
                      <a:pt x="254" y="254"/>
                    </a:cubicBezTo>
                    <a:cubicBezTo>
                      <a:pt x="255" y="112"/>
                      <a:pt x="370" y="0"/>
                      <a:pt x="512" y="1"/>
                    </a:cubicBezTo>
                    <a:cubicBezTo>
                      <a:pt x="649" y="2"/>
                      <a:pt x="761" y="115"/>
                      <a:pt x="762" y="254"/>
                    </a:cubicBezTo>
                    <a:cubicBezTo>
                      <a:pt x="763" y="361"/>
                      <a:pt x="763" y="467"/>
                      <a:pt x="762" y="574"/>
                    </a:cubicBezTo>
                    <a:cubicBezTo>
                      <a:pt x="762" y="590"/>
                      <a:pt x="765" y="594"/>
                      <a:pt x="782" y="594"/>
                    </a:cubicBezTo>
                    <a:cubicBezTo>
                      <a:pt x="845" y="593"/>
                      <a:pt x="908" y="593"/>
                      <a:pt x="971" y="594"/>
                    </a:cubicBezTo>
                    <a:cubicBezTo>
                      <a:pt x="1002" y="594"/>
                      <a:pt x="1022" y="619"/>
                      <a:pt x="1014" y="647"/>
                    </a:cubicBezTo>
                    <a:cubicBezTo>
                      <a:pt x="1010" y="665"/>
                      <a:pt x="995" y="677"/>
                      <a:pt x="975" y="678"/>
                    </a:cubicBezTo>
                    <a:cubicBezTo>
                      <a:pt x="961" y="679"/>
                      <a:pt x="944" y="672"/>
                      <a:pt x="934" y="681"/>
                    </a:cubicBezTo>
                    <a:cubicBezTo>
                      <a:pt x="925" y="689"/>
                      <a:pt x="931" y="706"/>
                      <a:pt x="930" y="720"/>
                    </a:cubicBezTo>
                    <a:cubicBezTo>
                      <a:pt x="909" y="915"/>
                      <a:pt x="759" y="1070"/>
                      <a:pt x="565" y="1096"/>
                    </a:cubicBezTo>
                    <a:cubicBezTo>
                      <a:pt x="554" y="1097"/>
                      <a:pt x="550" y="1100"/>
                      <a:pt x="551" y="1111"/>
                    </a:cubicBezTo>
                    <a:cubicBezTo>
                      <a:pt x="551" y="1216"/>
                      <a:pt x="551" y="1321"/>
                      <a:pt x="550" y="1426"/>
                    </a:cubicBezTo>
                    <a:cubicBezTo>
                      <a:pt x="550" y="1438"/>
                      <a:pt x="554" y="1441"/>
                      <a:pt x="566" y="1441"/>
                    </a:cubicBezTo>
                    <a:cubicBezTo>
                      <a:pt x="613" y="1441"/>
                      <a:pt x="661" y="1441"/>
                      <a:pt x="708" y="1441"/>
                    </a:cubicBezTo>
                    <a:cubicBezTo>
                      <a:pt x="740" y="1441"/>
                      <a:pt x="755" y="1451"/>
                      <a:pt x="761" y="1474"/>
                    </a:cubicBezTo>
                    <a:cubicBezTo>
                      <a:pt x="766" y="1495"/>
                      <a:pt x="756" y="1511"/>
                      <a:pt x="730" y="1525"/>
                    </a:cubicBezTo>
                    <a:cubicBezTo>
                      <a:pt x="582" y="1525"/>
                      <a:pt x="434" y="1525"/>
                      <a:pt x="286" y="1525"/>
                    </a:cubicBezTo>
                    <a:close/>
                    <a:moveTo>
                      <a:pt x="340" y="466"/>
                    </a:moveTo>
                    <a:cubicBezTo>
                      <a:pt x="340" y="542"/>
                      <a:pt x="337" y="618"/>
                      <a:pt x="341" y="693"/>
                    </a:cubicBezTo>
                    <a:cubicBezTo>
                      <a:pt x="346" y="802"/>
                      <a:pt x="459" y="874"/>
                      <a:pt x="562" y="839"/>
                    </a:cubicBezTo>
                    <a:cubicBezTo>
                      <a:pt x="635" y="814"/>
                      <a:pt x="677" y="752"/>
                      <a:pt x="677" y="670"/>
                    </a:cubicBezTo>
                    <a:cubicBezTo>
                      <a:pt x="678" y="535"/>
                      <a:pt x="678" y="400"/>
                      <a:pt x="677" y="265"/>
                    </a:cubicBezTo>
                    <a:cubicBezTo>
                      <a:pt x="677" y="249"/>
                      <a:pt x="677" y="234"/>
                      <a:pt x="673" y="219"/>
                    </a:cubicBezTo>
                    <a:cubicBezTo>
                      <a:pt x="653" y="132"/>
                      <a:pt x="578" y="79"/>
                      <a:pt x="488" y="87"/>
                    </a:cubicBezTo>
                    <a:cubicBezTo>
                      <a:pt x="410" y="95"/>
                      <a:pt x="345" y="161"/>
                      <a:pt x="340" y="239"/>
                    </a:cubicBezTo>
                    <a:cubicBezTo>
                      <a:pt x="336" y="315"/>
                      <a:pt x="340" y="390"/>
                      <a:pt x="340" y="466"/>
                    </a:cubicBezTo>
                    <a:close/>
                    <a:moveTo>
                      <a:pt x="508" y="1017"/>
                    </a:moveTo>
                    <a:cubicBezTo>
                      <a:pt x="591" y="1017"/>
                      <a:pt x="664" y="990"/>
                      <a:pt x="727" y="937"/>
                    </a:cubicBezTo>
                    <a:cubicBezTo>
                      <a:pt x="796" y="878"/>
                      <a:pt x="834" y="803"/>
                      <a:pt x="846" y="714"/>
                    </a:cubicBezTo>
                    <a:cubicBezTo>
                      <a:pt x="851" y="680"/>
                      <a:pt x="849" y="677"/>
                      <a:pt x="815" y="677"/>
                    </a:cubicBezTo>
                    <a:cubicBezTo>
                      <a:pt x="813" y="677"/>
                      <a:pt x="810" y="677"/>
                      <a:pt x="808" y="677"/>
                    </a:cubicBezTo>
                    <a:cubicBezTo>
                      <a:pt x="793" y="678"/>
                      <a:pt x="775" y="673"/>
                      <a:pt x="766" y="680"/>
                    </a:cubicBezTo>
                    <a:cubicBezTo>
                      <a:pt x="757" y="686"/>
                      <a:pt x="759" y="706"/>
                      <a:pt x="759" y="719"/>
                    </a:cubicBezTo>
                    <a:cubicBezTo>
                      <a:pt x="759" y="720"/>
                      <a:pt x="759" y="721"/>
                      <a:pt x="759" y="721"/>
                    </a:cubicBezTo>
                    <a:cubicBezTo>
                      <a:pt x="733" y="860"/>
                      <a:pt x="603" y="950"/>
                      <a:pt x="472" y="929"/>
                    </a:cubicBezTo>
                    <a:cubicBezTo>
                      <a:pt x="402" y="918"/>
                      <a:pt x="348" y="885"/>
                      <a:pt x="305" y="830"/>
                    </a:cubicBezTo>
                    <a:cubicBezTo>
                      <a:pt x="273" y="789"/>
                      <a:pt x="258" y="741"/>
                      <a:pt x="254" y="690"/>
                    </a:cubicBezTo>
                    <a:cubicBezTo>
                      <a:pt x="254" y="679"/>
                      <a:pt x="250" y="677"/>
                      <a:pt x="240" y="677"/>
                    </a:cubicBezTo>
                    <a:cubicBezTo>
                      <a:pt x="222" y="678"/>
                      <a:pt x="203" y="678"/>
                      <a:pt x="184" y="677"/>
                    </a:cubicBezTo>
                    <a:cubicBezTo>
                      <a:pt x="173" y="677"/>
                      <a:pt x="169" y="679"/>
                      <a:pt x="169" y="691"/>
                    </a:cubicBezTo>
                    <a:cubicBezTo>
                      <a:pt x="169" y="707"/>
                      <a:pt x="171" y="724"/>
                      <a:pt x="174" y="740"/>
                    </a:cubicBezTo>
                    <a:cubicBezTo>
                      <a:pt x="206" y="903"/>
                      <a:pt x="348" y="1019"/>
                      <a:pt x="508" y="10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52"/>
              <p:cNvSpPr>
                <a:spLocks/>
              </p:cNvSpPr>
              <p:nvPr/>
            </p:nvSpPr>
            <p:spPr bwMode="auto">
              <a:xfrm>
                <a:off x="3802063" y="560388"/>
                <a:ext cx="1793875" cy="1108075"/>
              </a:xfrm>
              <a:custGeom>
                <a:avLst/>
                <a:gdLst>
                  <a:gd name="T0" fmla="*/ 0 w 1187"/>
                  <a:gd name="T1" fmla="*/ 652 h 735"/>
                  <a:gd name="T2" fmla="*/ 473 w 1187"/>
                  <a:gd name="T3" fmla="*/ 66 h 735"/>
                  <a:gd name="T4" fmla="*/ 1171 w 1187"/>
                  <a:gd name="T5" fmla="*/ 518 h 735"/>
                  <a:gd name="T6" fmla="*/ 1186 w 1187"/>
                  <a:gd name="T7" fmla="*/ 688 h 735"/>
                  <a:gd name="T8" fmla="*/ 1144 w 1187"/>
                  <a:gd name="T9" fmla="*/ 731 h 735"/>
                  <a:gd name="T10" fmla="*/ 1102 w 1187"/>
                  <a:gd name="T11" fmla="*/ 687 h 735"/>
                  <a:gd name="T12" fmla="*/ 1073 w 1187"/>
                  <a:gd name="T13" fmla="*/ 481 h 735"/>
                  <a:gd name="T14" fmla="*/ 634 w 1187"/>
                  <a:gd name="T15" fmla="*/ 141 h 735"/>
                  <a:gd name="T16" fmla="*/ 92 w 1187"/>
                  <a:gd name="T17" fmla="*/ 563 h 735"/>
                  <a:gd name="T18" fmla="*/ 85 w 1187"/>
                  <a:gd name="T19" fmla="*/ 686 h 735"/>
                  <a:gd name="T20" fmla="*/ 50 w 1187"/>
                  <a:gd name="T21" fmla="*/ 731 h 735"/>
                  <a:gd name="T22" fmla="*/ 1 w 1187"/>
                  <a:gd name="T23" fmla="*/ 691 h 735"/>
                  <a:gd name="T24" fmla="*/ 0 w 1187"/>
                  <a:gd name="T25" fmla="*/ 652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7" h="735">
                    <a:moveTo>
                      <a:pt x="0" y="652"/>
                    </a:moveTo>
                    <a:cubicBezTo>
                      <a:pt x="1" y="366"/>
                      <a:pt x="195" y="126"/>
                      <a:pt x="473" y="66"/>
                    </a:cubicBezTo>
                    <a:cubicBezTo>
                      <a:pt x="787" y="0"/>
                      <a:pt x="1102" y="203"/>
                      <a:pt x="1171" y="518"/>
                    </a:cubicBezTo>
                    <a:cubicBezTo>
                      <a:pt x="1184" y="574"/>
                      <a:pt x="1187" y="630"/>
                      <a:pt x="1186" y="688"/>
                    </a:cubicBezTo>
                    <a:cubicBezTo>
                      <a:pt x="1185" y="713"/>
                      <a:pt x="1168" y="731"/>
                      <a:pt x="1144" y="731"/>
                    </a:cubicBezTo>
                    <a:cubicBezTo>
                      <a:pt x="1120" y="732"/>
                      <a:pt x="1101" y="714"/>
                      <a:pt x="1102" y="687"/>
                    </a:cubicBezTo>
                    <a:cubicBezTo>
                      <a:pt x="1102" y="617"/>
                      <a:pt x="1096" y="548"/>
                      <a:pt x="1073" y="481"/>
                    </a:cubicBezTo>
                    <a:cubicBezTo>
                      <a:pt x="1009" y="291"/>
                      <a:pt x="833" y="155"/>
                      <a:pt x="634" y="141"/>
                    </a:cubicBezTo>
                    <a:cubicBezTo>
                      <a:pt x="368" y="122"/>
                      <a:pt x="139" y="300"/>
                      <a:pt x="92" y="563"/>
                    </a:cubicBezTo>
                    <a:cubicBezTo>
                      <a:pt x="85" y="603"/>
                      <a:pt x="85" y="645"/>
                      <a:pt x="85" y="686"/>
                    </a:cubicBezTo>
                    <a:cubicBezTo>
                      <a:pt x="84" y="710"/>
                      <a:pt x="71" y="727"/>
                      <a:pt x="50" y="731"/>
                    </a:cubicBezTo>
                    <a:cubicBezTo>
                      <a:pt x="25" y="735"/>
                      <a:pt x="2" y="717"/>
                      <a:pt x="1" y="691"/>
                    </a:cubicBezTo>
                    <a:cubicBezTo>
                      <a:pt x="0" y="678"/>
                      <a:pt x="0" y="665"/>
                      <a:pt x="0" y="6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53"/>
              <p:cNvSpPr>
                <a:spLocks/>
              </p:cNvSpPr>
              <p:nvPr/>
            </p:nvSpPr>
            <p:spPr bwMode="auto">
              <a:xfrm>
                <a:off x="4059238" y="858838"/>
                <a:ext cx="1277938" cy="808037"/>
              </a:xfrm>
              <a:custGeom>
                <a:avLst/>
                <a:gdLst>
                  <a:gd name="T0" fmla="*/ 0 w 846"/>
                  <a:gd name="T1" fmla="*/ 449 h 536"/>
                  <a:gd name="T2" fmla="*/ 376 w 846"/>
                  <a:gd name="T3" fmla="*/ 28 h 536"/>
                  <a:gd name="T4" fmla="*/ 842 w 846"/>
                  <a:gd name="T5" fmla="*/ 389 h 536"/>
                  <a:gd name="T6" fmla="*/ 846 w 846"/>
                  <a:gd name="T7" fmla="*/ 491 h 536"/>
                  <a:gd name="T8" fmla="*/ 804 w 846"/>
                  <a:gd name="T9" fmla="*/ 533 h 536"/>
                  <a:gd name="T10" fmla="*/ 762 w 846"/>
                  <a:gd name="T11" fmla="*/ 490 h 536"/>
                  <a:gd name="T12" fmla="*/ 747 w 846"/>
                  <a:gd name="T13" fmla="*/ 351 h 536"/>
                  <a:gd name="T14" fmla="*/ 392 w 846"/>
                  <a:gd name="T15" fmla="*/ 111 h 536"/>
                  <a:gd name="T16" fmla="*/ 87 w 846"/>
                  <a:gd name="T17" fmla="*/ 404 h 536"/>
                  <a:gd name="T18" fmla="*/ 84 w 846"/>
                  <a:gd name="T19" fmla="*/ 491 h 536"/>
                  <a:gd name="T20" fmla="*/ 50 w 846"/>
                  <a:gd name="T21" fmla="*/ 533 h 536"/>
                  <a:gd name="T22" fmla="*/ 4 w 846"/>
                  <a:gd name="T23" fmla="*/ 509 h 536"/>
                  <a:gd name="T24" fmla="*/ 0 w 846"/>
                  <a:gd name="T25" fmla="*/ 489 h 536"/>
                  <a:gd name="T26" fmla="*/ 0 w 846"/>
                  <a:gd name="T27" fmla="*/ 44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6" h="536">
                    <a:moveTo>
                      <a:pt x="0" y="449"/>
                    </a:moveTo>
                    <a:cubicBezTo>
                      <a:pt x="3" y="230"/>
                      <a:pt x="158" y="55"/>
                      <a:pt x="376" y="28"/>
                    </a:cubicBezTo>
                    <a:cubicBezTo>
                      <a:pt x="599" y="0"/>
                      <a:pt x="814" y="166"/>
                      <a:pt x="842" y="389"/>
                    </a:cubicBezTo>
                    <a:cubicBezTo>
                      <a:pt x="846" y="423"/>
                      <a:pt x="846" y="457"/>
                      <a:pt x="846" y="491"/>
                    </a:cubicBezTo>
                    <a:cubicBezTo>
                      <a:pt x="845" y="516"/>
                      <a:pt x="828" y="534"/>
                      <a:pt x="804" y="533"/>
                    </a:cubicBezTo>
                    <a:cubicBezTo>
                      <a:pt x="780" y="533"/>
                      <a:pt x="762" y="515"/>
                      <a:pt x="762" y="490"/>
                    </a:cubicBezTo>
                    <a:cubicBezTo>
                      <a:pt x="762" y="443"/>
                      <a:pt x="761" y="397"/>
                      <a:pt x="747" y="351"/>
                    </a:cubicBezTo>
                    <a:cubicBezTo>
                      <a:pt x="701" y="198"/>
                      <a:pt x="554" y="98"/>
                      <a:pt x="392" y="111"/>
                    </a:cubicBezTo>
                    <a:cubicBezTo>
                      <a:pt x="237" y="125"/>
                      <a:pt x="108" y="248"/>
                      <a:pt x="87" y="404"/>
                    </a:cubicBezTo>
                    <a:cubicBezTo>
                      <a:pt x="84" y="433"/>
                      <a:pt x="86" y="462"/>
                      <a:pt x="84" y="491"/>
                    </a:cubicBezTo>
                    <a:cubicBezTo>
                      <a:pt x="83" y="513"/>
                      <a:pt x="70" y="529"/>
                      <a:pt x="50" y="533"/>
                    </a:cubicBezTo>
                    <a:cubicBezTo>
                      <a:pt x="31" y="536"/>
                      <a:pt x="12" y="527"/>
                      <a:pt x="4" y="509"/>
                    </a:cubicBezTo>
                    <a:cubicBezTo>
                      <a:pt x="1" y="503"/>
                      <a:pt x="0" y="496"/>
                      <a:pt x="0" y="489"/>
                    </a:cubicBezTo>
                    <a:cubicBezTo>
                      <a:pt x="0" y="476"/>
                      <a:pt x="0" y="463"/>
                      <a:pt x="0" y="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" name="Группа 205"/>
            <p:cNvGrpSpPr/>
            <p:nvPr/>
          </p:nvGrpSpPr>
          <p:grpSpPr>
            <a:xfrm rot="5520000">
              <a:off x="9402742" y="4479449"/>
              <a:ext cx="376237" cy="396361"/>
              <a:chOff x="11129963" y="2619376"/>
              <a:chExt cx="682625" cy="719137"/>
            </a:xfrm>
            <a:solidFill>
              <a:srgbClr val="CA5098"/>
            </a:solidFill>
          </p:grpSpPr>
          <p:sp>
            <p:nvSpPr>
              <p:cNvPr id="207" name="Freeform 73"/>
              <p:cNvSpPr>
                <a:spLocks/>
              </p:cNvSpPr>
              <p:nvPr/>
            </p:nvSpPr>
            <p:spPr bwMode="auto">
              <a:xfrm>
                <a:off x="11129963" y="2619376"/>
                <a:ext cx="682625" cy="719137"/>
              </a:xfrm>
              <a:custGeom>
                <a:avLst/>
                <a:gdLst>
                  <a:gd name="T0" fmla="*/ 151 w 1572"/>
                  <a:gd name="T1" fmla="*/ 1275 h 1654"/>
                  <a:gd name="T2" fmla="*/ 132 w 1572"/>
                  <a:gd name="T3" fmla="*/ 1366 h 1654"/>
                  <a:gd name="T4" fmla="*/ 74 w 1572"/>
                  <a:gd name="T5" fmla="*/ 1420 h 1654"/>
                  <a:gd name="T6" fmla="*/ 9 w 1572"/>
                  <a:gd name="T7" fmla="*/ 1383 h 1654"/>
                  <a:gd name="T8" fmla="*/ 3 w 1572"/>
                  <a:gd name="T9" fmla="*/ 1344 h 1654"/>
                  <a:gd name="T10" fmla="*/ 59 w 1572"/>
                  <a:gd name="T11" fmla="*/ 1081 h 1654"/>
                  <a:gd name="T12" fmla="*/ 138 w 1572"/>
                  <a:gd name="T13" fmla="*/ 1031 h 1654"/>
                  <a:gd name="T14" fmla="*/ 395 w 1572"/>
                  <a:gd name="T15" fmla="*/ 1086 h 1654"/>
                  <a:gd name="T16" fmla="*/ 448 w 1572"/>
                  <a:gd name="T17" fmla="*/ 1162 h 1654"/>
                  <a:gd name="T18" fmla="*/ 372 w 1572"/>
                  <a:gd name="T19" fmla="*/ 1214 h 1654"/>
                  <a:gd name="T20" fmla="*/ 259 w 1572"/>
                  <a:gd name="T21" fmla="*/ 1191 h 1654"/>
                  <a:gd name="T22" fmla="*/ 251 w 1572"/>
                  <a:gd name="T23" fmla="*/ 1189 h 1654"/>
                  <a:gd name="T24" fmla="*/ 301 w 1572"/>
                  <a:gd name="T25" fmla="*/ 1253 h 1654"/>
                  <a:gd name="T26" fmla="*/ 837 w 1572"/>
                  <a:gd name="T27" fmla="*/ 1464 h 1654"/>
                  <a:gd name="T28" fmla="*/ 1289 w 1572"/>
                  <a:gd name="T29" fmla="*/ 1226 h 1654"/>
                  <a:gd name="T30" fmla="*/ 1429 w 1572"/>
                  <a:gd name="T31" fmla="*/ 899 h 1654"/>
                  <a:gd name="T32" fmla="*/ 1283 w 1572"/>
                  <a:gd name="T33" fmla="*/ 397 h 1654"/>
                  <a:gd name="T34" fmla="*/ 839 w 1572"/>
                  <a:gd name="T35" fmla="*/ 167 h 1654"/>
                  <a:gd name="T36" fmla="*/ 248 w 1572"/>
                  <a:gd name="T37" fmla="*/ 444 h 1654"/>
                  <a:gd name="T38" fmla="*/ 238 w 1572"/>
                  <a:gd name="T39" fmla="*/ 458 h 1654"/>
                  <a:gd name="T40" fmla="*/ 148 w 1572"/>
                  <a:gd name="T41" fmla="*/ 473 h 1654"/>
                  <a:gd name="T42" fmla="*/ 132 w 1572"/>
                  <a:gd name="T43" fmla="*/ 383 h 1654"/>
                  <a:gd name="T44" fmla="*/ 215 w 1572"/>
                  <a:gd name="T45" fmla="*/ 278 h 1654"/>
                  <a:gd name="T46" fmla="*/ 656 w 1572"/>
                  <a:gd name="T47" fmla="*/ 44 h 1654"/>
                  <a:gd name="T48" fmla="*/ 1384 w 1572"/>
                  <a:gd name="T49" fmla="*/ 315 h 1654"/>
                  <a:gd name="T50" fmla="*/ 1565 w 1572"/>
                  <a:gd name="T51" fmla="*/ 846 h 1654"/>
                  <a:gd name="T52" fmla="*/ 995 w 1572"/>
                  <a:gd name="T53" fmla="*/ 1568 h 1654"/>
                  <a:gd name="T54" fmla="*/ 168 w 1572"/>
                  <a:gd name="T55" fmla="*/ 1296 h 1654"/>
                  <a:gd name="T56" fmla="*/ 151 w 1572"/>
                  <a:gd name="T57" fmla="*/ 1275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72" h="1654">
                    <a:moveTo>
                      <a:pt x="151" y="1275"/>
                    </a:moveTo>
                    <a:cubicBezTo>
                      <a:pt x="144" y="1308"/>
                      <a:pt x="138" y="1337"/>
                      <a:pt x="132" y="1366"/>
                    </a:cubicBezTo>
                    <a:cubicBezTo>
                      <a:pt x="125" y="1397"/>
                      <a:pt x="103" y="1416"/>
                      <a:pt x="74" y="1420"/>
                    </a:cubicBezTo>
                    <a:cubicBezTo>
                      <a:pt x="48" y="1423"/>
                      <a:pt x="21" y="1408"/>
                      <a:pt x="9" y="1383"/>
                    </a:cubicBezTo>
                    <a:cubicBezTo>
                      <a:pt x="3" y="1371"/>
                      <a:pt x="0" y="1358"/>
                      <a:pt x="3" y="1344"/>
                    </a:cubicBezTo>
                    <a:cubicBezTo>
                      <a:pt x="22" y="1257"/>
                      <a:pt x="40" y="1169"/>
                      <a:pt x="59" y="1081"/>
                    </a:cubicBezTo>
                    <a:cubicBezTo>
                      <a:pt x="68" y="1044"/>
                      <a:pt x="100" y="1024"/>
                      <a:pt x="138" y="1031"/>
                    </a:cubicBezTo>
                    <a:cubicBezTo>
                      <a:pt x="224" y="1049"/>
                      <a:pt x="310" y="1068"/>
                      <a:pt x="395" y="1086"/>
                    </a:cubicBezTo>
                    <a:cubicBezTo>
                      <a:pt x="432" y="1095"/>
                      <a:pt x="454" y="1128"/>
                      <a:pt x="448" y="1162"/>
                    </a:cubicBezTo>
                    <a:cubicBezTo>
                      <a:pt x="441" y="1198"/>
                      <a:pt x="410" y="1220"/>
                      <a:pt x="372" y="1214"/>
                    </a:cubicBezTo>
                    <a:cubicBezTo>
                      <a:pt x="334" y="1208"/>
                      <a:pt x="297" y="1199"/>
                      <a:pt x="259" y="1191"/>
                    </a:cubicBezTo>
                    <a:cubicBezTo>
                      <a:pt x="257" y="1190"/>
                      <a:pt x="255" y="1190"/>
                      <a:pt x="251" y="1189"/>
                    </a:cubicBezTo>
                    <a:cubicBezTo>
                      <a:pt x="266" y="1214"/>
                      <a:pt x="283" y="1234"/>
                      <a:pt x="301" y="1253"/>
                    </a:cubicBezTo>
                    <a:cubicBezTo>
                      <a:pt x="447" y="1407"/>
                      <a:pt x="625" y="1480"/>
                      <a:pt x="837" y="1464"/>
                    </a:cubicBezTo>
                    <a:cubicBezTo>
                      <a:pt x="1021" y="1449"/>
                      <a:pt x="1172" y="1368"/>
                      <a:pt x="1289" y="1226"/>
                    </a:cubicBezTo>
                    <a:cubicBezTo>
                      <a:pt x="1367" y="1131"/>
                      <a:pt x="1414" y="1022"/>
                      <a:pt x="1429" y="899"/>
                    </a:cubicBezTo>
                    <a:cubicBezTo>
                      <a:pt x="1452" y="711"/>
                      <a:pt x="1404" y="542"/>
                      <a:pt x="1283" y="397"/>
                    </a:cubicBezTo>
                    <a:cubicBezTo>
                      <a:pt x="1167" y="260"/>
                      <a:pt x="1018" y="180"/>
                      <a:pt x="839" y="167"/>
                    </a:cubicBezTo>
                    <a:cubicBezTo>
                      <a:pt x="592" y="149"/>
                      <a:pt x="394" y="244"/>
                      <a:pt x="248" y="444"/>
                    </a:cubicBezTo>
                    <a:cubicBezTo>
                      <a:pt x="244" y="449"/>
                      <a:pt x="241" y="454"/>
                      <a:pt x="238" y="458"/>
                    </a:cubicBezTo>
                    <a:cubicBezTo>
                      <a:pt x="215" y="487"/>
                      <a:pt x="177" y="493"/>
                      <a:pt x="148" y="473"/>
                    </a:cubicBezTo>
                    <a:cubicBezTo>
                      <a:pt x="119" y="453"/>
                      <a:pt x="111" y="414"/>
                      <a:pt x="132" y="383"/>
                    </a:cubicBezTo>
                    <a:cubicBezTo>
                      <a:pt x="156" y="345"/>
                      <a:pt x="184" y="310"/>
                      <a:pt x="215" y="278"/>
                    </a:cubicBezTo>
                    <a:cubicBezTo>
                      <a:pt x="336" y="151"/>
                      <a:pt x="483" y="69"/>
                      <a:pt x="656" y="44"/>
                    </a:cubicBezTo>
                    <a:cubicBezTo>
                      <a:pt x="947" y="0"/>
                      <a:pt x="1192" y="92"/>
                      <a:pt x="1384" y="315"/>
                    </a:cubicBezTo>
                    <a:cubicBezTo>
                      <a:pt x="1514" y="467"/>
                      <a:pt x="1572" y="647"/>
                      <a:pt x="1565" y="846"/>
                    </a:cubicBezTo>
                    <a:cubicBezTo>
                      <a:pt x="1553" y="1184"/>
                      <a:pt x="1322" y="1476"/>
                      <a:pt x="995" y="1568"/>
                    </a:cubicBezTo>
                    <a:cubicBezTo>
                      <a:pt x="691" y="1654"/>
                      <a:pt x="362" y="1545"/>
                      <a:pt x="168" y="1296"/>
                    </a:cubicBezTo>
                    <a:cubicBezTo>
                      <a:pt x="163" y="1290"/>
                      <a:pt x="158" y="1284"/>
                      <a:pt x="151" y="1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74"/>
              <p:cNvSpPr>
                <a:spLocks/>
              </p:cNvSpPr>
              <p:nvPr/>
            </p:nvSpPr>
            <p:spPr bwMode="auto">
              <a:xfrm>
                <a:off x="11463338" y="2811463"/>
                <a:ext cx="188913" cy="323850"/>
              </a:xfrm>
              <a:custGeom>
                <a:avLst/>
                <a:gdLst>
                  <a:gd name="T0" fmla="*/ 1 w 436"/>
                  <a:gd name="T1" fmla="*/ 221 h 747"/>
                  <a:gd name="T2" fmla="*/ 1 w 436"/>
                  <a:gd name="T3" fmla="*/ 78 h 747"/>
                  <a:gd name="T4" fmla="*/ 54 w 436"/>
                  <a:gd name="T5" fmla="*/ 7 h 747"/>
                  <a:gd name="T6" fmla="*/ 131 w 436"/>
                  <a:gd name="T7" fmla="*/ 66 h 747"/>
                  <a:gd name="T8" fmla="*/ 131 w 436"/>
                  <a:gd name="T9" fmla="*/ 86 h 747"/>
                  <a:gd name="T10" fmla="*/ 131 w 436"/>
                  <a:gd name="T11" fmla="*/ 333 h 747"/>
                  <a:gd name="T12" fmla="*/ 142 w 436"/>
                  <a:gd name="T13" fmla="*/ 358 h 747"/>
                  <a:gd name="T14" fmla="*/ 411 w 436"/>
                  <a:gd name="T15" fmla="*/ 626 h 747"/>
                  <a:gd name="T16" fmla="*/ 436 w 436"/>
                  <a:gd name="T17" fmla="*/ 680 h 747"/>
                  <a:gd name="T18" fmla="*/ 397 w 436"/>
                  <a:gd name="T19" fmla="*/ 737 h 747"/>
                  <a:gd name="T20" fmla="*/ 327 w 436"/>
                  <a:gd name="T21" fmla="*/ 727 h 747"/>
                  <a:gd name="T22" fmla="*/ 317 w 436"/>
                  <a:gd name="T23" fmla="*/ 718 h 747"/>
                  <a:gd name="T24" fmla="*/ 28 w 436"/>
                  <a:gd name="T25" fmla="*/ 429 h 747"/>
                  <a:gd name="T26" fmla="*/ 1 w 436"/>
                  <a:gd name="T27" fmla="*/ 363 h 747"/>
                  <a:gd name="T28" fmla="*/ 1 w 436"/>
                  <a:gd name="T29" fmla="*/ 22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6" h="747">
                    <a:moveTo>
                      <a:pt x="1" y="221"/>
                    </a:moveTo>
                    <a:cubicBezTo>
                      <a:pt x="1" y="173"/>
                      <a:pt x="1" y="126"/>
                      <a:pt x="1" y="78"/>
                    </a:cubicBezTo>
                    <a:cubicBezTo>
                      <a:pt x="1" y="39"/>
                      <a:pt x="21" y="13"/>
                      <a:pt x="54" y="7"/>
                    </a:cubicBezTo>
                    <a:cubicBezTo>
                      <a:pt x="93" y="0"/>
                      <a:pt x="128" y="27"/>
                      <a:pt x="131" y="66"/>
                    </a:cubicBezTo>
                    <a:cubicBezTo>
                      <a:pt x="132" y="73"/>
                      <a:pt x="131" y="79"/>
                      <a:pt x="131" y="86"/>
                    </a:cubicBezTo>
                    <a:cubicBezTo>
                      <a:pt x="132" y="168"/>
                      <a:pt x="132" y="251"/>
                      <a:pt x="131" y="333"/>
                    </a:cubicBezTo>
                    <a:cubicBezTo>
                      <a:pt x="131" y="343"/>
                      <a:pt x="134" y="351"/>
                      <a:pt x="142" y="358"/>
                    </a:cubicBezTo>
                    <a:cubicBezTo>
                      <a:pt x="232" y="447"/>
                      <a:pt x="321" y="537"/>
                      <a:pt x="411" y="626"/>
                    </a:cubicBezTo>
                    <a:cubicBezTo>
                      <a:pt x="426" y="641"/>
                      <a:pt x="436" y="658"/>
                      <a:pt x="436" y="680"/>
                    </a:cubicBezTo>
                    <a:cubicBezTo>
                      <a:pt x="435" y="706"/>
                      <a:pt x="423" y="727"/>
                      <a:pt x="397" y="737"/>
                    </a:cubicBezTo>
                    <a:cubicBezTo>
                      <a:pt x="372" y="747"/>
                      <a:pt x="348" y="747"/>
                      <a:pt x="327" y="727"/>
                    </a:cubicBezTo>
                    <a:cubicBezTo>
                      <a:pt x="324" y="724"/>
                      <a:pt x="320" y="721"/>
                      <a:pt x="317" y="718"/>
                    </a:cubicBezTo>
                    <a:cubicBezTo>
                      <a:pt x="221" y="621"/>
                      <a:pt x="125" y="525"/>
                      <a:pt x="28" y="429"/>
                    </a:cubicBezTo>
                    <a:cubicBezTo>
                      <a:pt x="9" y="410"/>
                      <a:pt x="0" y="390"/>
                      <a:pt x="1" y="363"/>
                    </a:cubicBezTo>
                    <a:cubicBezTo>
                      <a:pt x="1" y="316"/>
                      <a:pt x="1" y="269"/>
                      <a:pt x="1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6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0" grpId="0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0" y="1761076"/>
            <a:ext cx="12192000" cy="3776747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041218" y="1886451"/>
            <a:ext cx="7940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Подходы и решения — </a:t>
            </a:r>
            <a:r>
              <a:rPr lang="ru-RU" sz="6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сервисы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451584" y="1262601"/>
            <a:ext cx="377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spc="300" dirty="0">
                <a:solidFill>
                  <a:srgbClr val="CA5098"/>
                </a:solidFill>
                <a:latin typeface="Pribambas" panose="00000500000000000000" pitchFamily="2" charset="0"/>
              </a:rPr>
              <a:t>Важно не только говорить, но и помогать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rgbClr val="007C79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5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7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6579195" y="5343777"/>
            <a:ext cx="352092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spc="300" dirty="0">
                <a:solidFill>
                  <a:srgbClr val="CA5098"/>
                </a:solidFill>
                <a:latin typeface="Pribambas" panose="00000500000000000000" pitchFamily="2" charset="0"/>
              </a:rPr>
              <a:t>Библиотека должна быть доступна в один </a:t>
            </a:r>
            <a: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  <a:t>клик</a:t>
            </a:r>
            <a:endParaRPr lang="ru-RU" sz="2000" spc="300" dirty="0">
              <a:solidFill>
                <a:srgbClr val="CA5098"/>
              </a:solidFill>
              <a:latin typeface="Pribambas" panose="000005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472441" y="3102669"/>
            <a:ext cx="11118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Подборки по интересам</a:t>
            </a:r>
            <a:endParaRPr lang="ru-RU" sz="15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472441" y="4411378"/>
            <a:ext cx="1204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Напоминания и рассылки</a:t>
            </a:r>
            <a:endParaRPr lang="ru-RU" sz="15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460089" y="3022605"/>
            <a:ext cx="510889" cy="778933"/>
            <a:chOff x="5113867" y="3757613"/>
            <a:chExt cx="1062038" cy="161925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96455" y="4459288"/>
              <a:ext cx="679450" cy="917575"/>
            </a:xfrm>
            <a:custGeom>
              <a:avLst/>
              <a:gdLst>
                <a:gd name="T0" fmla="*/ 81 w 644"/>
                <a:gd name="T1" fmla="*/ 870 h 870"/>
                <a:gd name="T2" fmla="*/ 64 w 644"/>
                <a:gd name="T3" fmla="*/ 848 h 870"/>
                <a:gd name="T4" fmla="*/ 7 w 644"/>
                <a:gd name="T5" fmla="*/ 704 h 870"/>
                <a:gd name="T6" fmla="*/ 0 w 644"/>
                <a:gd name="T7" fmla="*/ 631 h 870"/>
                <a:gd name="T8" fmla="*/ 0 w 644"/>
                <a:gd name="T9" fmla="*/ 486 h 870"/>
                <a:gd name="T10" fmla="*/ 118 w 644"/>
                <a:gd name="T11" fmla="*/ 363 h 870"/>
                <a:gd name="T12" fmla="*/ 132 w 644"/>
                <a:gd name="T13" fmla="*/ 347 h 870"/>
                <a:gd name="T14" fmla="*/ 132 w 644"/>
                <a:gd name="T15" fmla="*/ 102 h 870"/>
                <a:gd name="T16" fmla="*/ 253 w 644"/>
                <a:gd name="T17" fmla="*/ 32 h 870"/>
                <a:gd name="T18" fmla="*/ 293 w 644"/>
                <a:gd name="T19" fmla="*/ 102 h 870"/>
                <a:gd name="T20" fmla="*/ 293 w 644"/>
                <a:gd name="T21" fmla="*/ 234 h 870"/>
                <a:gd name="T22" fmla="*/ 293 w 644"/>
                <a:gd name="T23" fmla="*/ 251 h 870"/>
                <a:gd name="T24" fmla="*/ 322 w 644"/>
                <a:gd name="T25" fmla="*/ 245 h 870"/>
                <a:gd name="T26" fmla="*/ 404 w 644"/>
                <a:gd name="T27" fmla="*/ 297 h 870"/>
                <a:gd name="T28" fmla="*/ 418 w 644"/>
                <a:gd name="T29" fmla="*/ 304 h 870"/>
                <a:gd name="T30" fmla="*/ 515 w 644"/>
                <a:gd name="T31" fmla="*/ 340 h 870"/>
                <a:gd name="T32" fmla="*/ 532 w 644"/>
                <a:gd name="T33" fmla="*/ 346 h 870"/>
                <a:gd name="T34" fmla="*/ 641 w 644"/>
                <a:gd name="T35" fmla="*/ 411 h 870"/>
                <a:gd name="T36" fmla="*/ 642 w 644"/>
                <a:gd name="T37" fmla="*/ 589 h 870"/>
                <a:gd name="T38" fmla="*/ 619 w 644"/>
                <a:gd name="T39" fmla="*/ 611 h 870"/>
                <a:gd name="T40" fmla="*/ 598 w 644"/>
                <a:gd name="T41" fmla="*/ 587 h 870"/>
                <a:gd name="T42" fmla="*/ 598 w 644"/>
                <a:gd name="T43" fmla="*/ 433 h 870"/>
                <a:gd name="T44" fmla="*/ 596 w 644"/>
                <a:gd name="T45" fmla="*/ 413 h 870"/>
                <a:gd name="T46" fmla="*/ 560 w 644"/>
                <a:gd name="T47" fmla="*/ 385 h 870"/>
                <a:gd name="T48" fmla="*/ 527 w 644"/>
                <a:gd name="T49" fmla="*/ 417 h 870"/>
                <a:gd name="T50" fmla="*/ 526 w 644"/>
                <a:gd name="T51" fmla="*/ 457 h 870"/>
                <a:gd name="T52" fmla="*/ 504 w 644"/>
                <a:gd name="T53" fmla="*/ 483 h 870"/>
                <a:gd name="T54" fmla="*/ 481 w 644"/>
                <a:gd name="T55" fmla="*/ 457 h 870"/>
                <a:gd name="T56" fmla="*/ 481 w 644"/>
                <a:gd name="T57" fmla="*/ 380 h 870"/>
                <a:gd name="T58" fmla="*/ 450 w 644"/>
                <a:gd name="T59" fmla="*/ 344 h 870"/>
                <a:gd name="T60" fmla="*/ 412 w 644"/>
                <a:gd name="T61" fmla="*/ 367 h 870"/>
                <a:gd name="T62" fmla="*/ 410 w 644"/>
                <a:gd name="T63" fmla="*/ 383 h 870"/>
                <a:gd name="T64" fmla="*/ 409 w 644"/>
                <a:gd name="T65" fmla="*/ 433 h 870"/>
                <a:gd name="T66" fmla="*/ 386 w 644"/>
                <a:gd name="T67" fmla="*/ 458 h 870"/>
                <a:gd name="T68" fmla="*/ 365 w 644"/>
                <a:gd name="T69" fmla="*/ 433 h 870"/>
                <a:gd name="T70" fmla="*/ 365 w 644"/>
                <a:gd name="T71" fmla="*/ 328 h 870"/>
                <a:gd name="T72" fmla="*/ 315 w 644"/>
                <a:gd name="T73" fmla="*/ 293 h 870"/>
                <a:gd name="T74" fmla="*/ 293 w 644"/>
                <a:gd name="T75" fmla="*/ 327 h 870"/>
                <a:gd name="T76" fmla="*/ 293 w 644"/>
                <a:gd name="T77" fmla="*/ 403 h 870"/>
                <a:gd name="T78" fmla="*/ 270 w 644"/>
                <a:gd name="T79" fmla="*/ 431 h 870"/>
                <a:gd name="T80" fmla="*/ 248 w 644"/>
                <a:gd name="T81" fmla="*/ 403 h 870"/>
                <a:gd name="T82" fmla="*/ 248 w 644"/>
                <a:gd name="T83" fmla="*/ 114 h 870"/>
                <a:gd name="T84" fmla="*/ 248 w 644"/>
                <a:gd name="T85" fmla="*/ 99 h 870"/>
                <a:gd name="T86" fmla="*/ 212 w 644"/>
                <a:gd name="T87" fmla="*/ 66 h 870"/>
                <a:gd name="T88" fmla="*/ 177 w 644"/>
                <a:gd name="T89" fmla="*/ 101 h 870"/>
                <a:gd name="T90" fmla="*/ 176 w 644"/>
                <a:gd name="T91" fmla="*/ 150 h 870"/>
                <a:gd name="T92" fmla="*/ 176 w 644"/>
                <a:gd name="T93" fmla="*/ 559 h 870"/>
                <a:gd name="T94" fmla="*/ 176 w 644"/>
                <a:gd name="T95" fmla="*/ 572 h 870"/>
                <a:gd name="T96" fmla="*/ 153 w 644"/>
                <a:gd name="T97" fmla="*/ 595 h 870"/>
                <a:gd name="T98" fmla="*/ 132 w 644"/>
                <a:gd name="T99" fmla="*/ 573 h 870"/>
                <a:gd name="T100" fmla="*/ 132 w 644"/>
                <a:gd name="T101" fmla="*/ 561 h 870"/>
                <a:gd name="T102" fmla="*/ 132 w 644"/>
                <a:gd name="T103" fmla="*/ 420 h 870"/>
                <a:gd name="T104" fmla="*/ 119 w 644"/>
                <a:gd name="T105" fmla="*/ 407 h 870"/>
                <a:gd name="T106" fmla="*/ 46 w 644"/>
                <a:gd name="T107" fmla="*/ 474 h 870"/>
                <a:gd name="T108" fmla="*/ 51 w 644"/>
                <a:gd name="T109" fmla="*/ 690 h 870"/>
                <a:gd name="T110" fmla="*/ 76 w 644"/>
                <a:gd name="T111" fmla="*/ 770 h 870"/>
                <a:gd name="T112" fmla="*/ 105 w 644"/>
                <a:gd name="T113" fmla="*/ 831 h 870"/>
                <a:gd name="T114" fmla="*/ 96 w 644"/>
                <a:gd name="T115" fmla="*/ 870 h 870"/>
                <a:gd name="T116" fmla="*/ 81 w 644"/>
                <a:gd name="T117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870">
                  <a:moveTo>
                    <a:pt x="81" y="870"/>
                  </a:moveTo>
                  <a:cubicBezTo>
                    <a:pt x="73" y="864"/>
                    <a:pt x="68" y="857"/>
                    <a:pt x="64" y="848"/>
                  </a:cubicBezTo>
                  <a:cubicBezTo>
                    <a:pt x="42" y="801"/>
                    <a:pt x="17" y="756"/>
                    <a:pt x="7" y="704"/>
                  </a:cubicBezTo>
                  <a:cubicBezTo>
                    <a:pt x="3" y="680"/>
                    <a:pt x="0" y="656"/>
                    <a:pt x="0" y="631"/>
                  </a:cubicBezTo>
                  <a:cubicBezTo>
                    <a:pt x="0" y="583"/>
                    <a:pt x="0" y="534"/>
                    <a:pt x="0" y="486"/>
                  </a:cubicBezTo>
                  <a:cubicBezTo>
                    <a:pt x="0" y="416"/>
                    <a:pt x="48" y="366"/>
                    <a:pt x="118" y="363"/>
                  </a:cubicBezTo>
                  <a:cubicBezTo>
                    <a:pt x="130" y="362"/>
                    <a:pt x="132" y="358"/>
                    <a:pt x="132" y="347"/>
                  </a:cubicBezTo>
                  <a:cubicBezTo>
                    <a:pt x="131" y="265"/>
                    <a:pt x="131" y="183"/>
                    <a:pt x="132" y="102"/>
                  </a:cubicBezTo>
                  <a:cubicBezTo>
                    <a:pt x="132" y="39"/>
                    <a:pt x="199" y="0"/>
                    <a:pt x="253" y="32"/>
                  </a:cubicBezTo>
                  <a:cubicBezTo>
                    <a:pt x="279" y="47"/>
                    <a:pt x="293" y="72"/>
                    <a:pt x="293" y="102"/>
                  </a:cubicBezTo>
                  <a:cubicBezTo>
                    <a:pt x="293" y="146"/>
                    <a:pt x="293" y="190"/>
                    <a:pt x="293" y="234"/>
                  </a:cubicBezTo>
                  <a:cubicBezTo>
                    <a:pt x="293" y="240"/>
                    <a:pt x="293" y="245"/>
                    <a:pt x="293" y="251"/>
                  </a:cubicBezTo>
                  <a:cubicBezTo>
                    <a:pt x="303" y="249"/>
                    <a:pt x="312" y="246"/>
                    <a:pt x="322" y="245"/>
                  </a:cubicBezTo>
                  <a:cubicBezTo>
                    <a:pt x="357" y="241"/>
                    <a:pt x="390" y="262"/>
                    <a:pt x="404" y="297"/>
                  </a:cubicBezTo>
                  <a:cubicBezTo>
                    <a:pt x="407" y="306"/>
                    <a:pt x="410" y="307"/>
                    <a:pt x="418" y="304"/>
                  </a:cubicBezTo>
                  <a:cubicBezTo>
                    <a:pt x="457" y="291"/>
                    <a:pt x="494" y="304"/>
                    <a:pt x="515" y="340"/>
                  </a:cubicBezTo>
                  <a:cubicBezTo>
                    <a:pt x="520" y="348"/>
                    <a:pt x="523" y="349"/>
                    <a:pt x="532" y="346"/>
                  </a:cubicBezTo>
                  <a:cubicBezTo>
                    <a:pt x="582" y="326"/>
                    <a:pt x="637" y="357"/>
                    <a:pt x="641" y="411"/>
                  </a:cubicBezTo>
                  <a:cubicBezTo>
                    <a:pt x="644" y="470"/>
                    <a:pt x="642" y="530"/>
                    <a:pt x="642" y="589"/>
                  </a:cubicBezTo>
                  <a:cubicBezTo>
                    <a:pt x="642" y="603"/>
                    <a:pt x="631" y="612"/>
                    <a:pt x="619" y="611"/>
                  </a:cubicBezTo>
                  <a:cubicBezTo>
                    <a:pt x="606" y="610"/>
                    <a:pt x="598" y="601"/>
                    <a:pt x="598" y="587"/>
                  </a:cubicBezTo>
                  <a:cubicBezTo>
                    <a:pt x="597" y="535"/>
                    <a:pt x="598" y="484"/>
                    <a:pt x="598" y="433"/>
                  </a:cubicBezTo>
                  <a:cubicBezTo>
                    <a:pt x="598" y="426"/>
                    <a:pt x="597" y="419"/>
                    <a:pt x="596" y="413"/>
                  </a:cubicBezTo>
                  <a:cubicBezTo>
                    <a:pt x="593" y="395"/>
                    <a:pt x="578" y="384"/>
                    <a:pt x="560" y="385"/>
                  </a:cubicBezTo>
                  <a:cubicBezTo>
                    <a:pt x="542" y="385"/>
                    <a:pt x="528" y="399"/>
                    <a:pt x="527" y="417"/>
                  </a:cubicBezTo>
                  <a:cubicBezTo>
                    <a:pt x="526" y="430"/>
                    <a:pt x="526" y="444"/>
                    <a:pt x="526" y="457"/>
                  </a:cubicBezTo>
                  <a:cubicBezTo>
                    <a:pt x="525" y="473"/>
                    <a:pt x="516" y="482"/>
                    <a:pt x="504" y="483"/>
                  </a:cubicBezTo>
                  <a:cubicBezTo>
                    <a:pt x="490" y="483"/>
                    <a:pt x="481" y="473"/>
                    <a:pt x="481" y="457"/>
                  </a:cubicBezTo>
                  <a:cubicBezTo>
                    <a:pt x="481" y="431"/>
                    <a:pt x="482" y="406"/>
                    <a:pt x="481" y="380"/>
                  </a:cubicBezTo>
                  <a:cubicBezTo>
                    <a:pt x="480" y="360"/>
                    <a:pt x="468" y="347"/>
                    <a:pt x="450" y="344"/>
                  </a:cubicBezTo>
                  <a:cubicBezTo>
                    <a:pt x="434" y="342"/>
                    <a:pt x="417" y="352"/>
                    <a:pt x="412" y="367"/>
                  </a:cubicBezTo>
                  <a:cubicBezTo>
                    <a:pt x="410" y="372"/>
                    <a:pt x="410" y="378"/>
                    <a:pt x="410" y="383"/>
                  </a:cubicBezTo>
                  <a:cubicBezTo>
                    <a:pt x="409" y="400"/>
                    <a:pt x="410" y="416"/>
                    <a:pt x="409" y="433"/>
                  </a:cubicBezTo>
                  <a:cubicBezTo>
                    <a:pt x="409" y="449"/>
                    <a:pt x="400" y="459"/>
                    <a:pt x="386" y="458"/>
                  </a:cubicBezTo>
                  <a:cubicBezTo>
                    <a:pt x="373" y="458"/>
                    <a:pt x="365" y="449"/>
                    <a:pt x="365" y="433"/>
                  </a:cubicBezTo>
                  <a:cubicBezTo>
                    <a:pt x="365" y="398"/>
                    <a:pt x="365" y="363"/>
                    <a:pt x="365" y="328"/>
                  </a:cubicBezTo>
                  <a:cubicBezTo>
                    <a:pt x="364" y="300"/>
                    <a:pt x="339" y="282"/>
                    <a:pt x="315" y="293"/>
                  </a:cubicBezTo>
                  <a:cubicBezTo>
                    <a:pt x="300" y="299"/>
                    <a:pt x="293" y="311"/>
                    <a:pt x="293" y="327"/>
                  </a:cubicBezTo>
                  <a:cubicBezTo>
                    <a:pt x="293" y="352"/>
                    <a:pt x="293" y="378"/>
                    <a:pt x="293" y="403"/>
                  </a:cubicBezTo>
                  <a:cubicBezTo>
                    <a:pt x="293" y="421"/>
                    <a:pt x="284" y="431"/>
                    <a:pt x="270" y="431"/>
                  </a:cubicBezTo>
                  <a:cubicBezTo>
                    <a:pt x="256" y="431"/>
                    <a:pt x="248" y="421"/>
                    <a:pt x="248" y="403"/>
                  </a:cubicBezTo>
                  <a:cubicBezTo>
                    <a:pt x="248" y="307"/>
                    <a:pt x="248" y="211"/>
                    <a:pt x="248" y="114"/>
                  </a:cubicBezTo>
                  <a:cubicBezTo>
                    <a:pt x="248" y="109"/>
                    <a:pt x="248" y="104"/>
                    <a:pt x="248" y="99"/>
                  </a:cubicBezTo>
                  <a:cubicBezTo>
                    <a:pt x="246" y="80"/>
                    <a:pt x="231" y="66"/>
                    <a:pt x="212" y="66"/>
                  </a:cubicBezTo>
                  <a:cubicBezTo>
                    <a:pt x="193" y="66"/>
                    <a:pt x="177" y="81"/>
                    <a:pt x="177" y="101"/>
                  </a:cubicBezTo>
                  <a:cubicBezTo>
                    <a:pt x="176" y="117"/>
                    <a:pt x="176" y="134"/>
                    <a:pt x="176" y="150"/>
                  </a:cubicBezTo>
                  <a:cubicBezTo>
                    <a:pt x="176" y="287"/>
                    <a:pt x="176" y="423"/>
                    <a:pt x="176" y="559"/>
                  </a:cubicBezTo>
                  <a:cubicBezTo>
                    <a:pt x="176" y="563"/>
                    <a:pt x="177" y="568"/>
                    <a:pt x="176" y="572"/>
                  </a:cubicBezTo>
                  <a:cubicBezTo>
                    <a:pt x="175" y="586"/>
                    <a:pt x="166" y="595"/>
                    <a:pt x="153" y="595"/>
                  </a:cubicBezTo>
                  <a:cubicBezTo>
                    <a:pt x="141" y="594"/>
                    <a:pt x="133" y="586"/>
                    <a:pt x="132" y="573"/>
                  </a:cubicBezTo>
                  <a:cubicBezTo>
                    <a:pt x="131" y="569"/>
                    <a:pt x="132" y="565"/>
                    <a:pt x="132" y="561"/>
                  </a:cubicBezTo>
                  <a:cubicBezTo>
                    <a:pt x="132" y="514"/>
                    <a:pt x="131" y="467"/>
                    <a:pt x="132" y="420"/>
                  </a:cubicBezTo>
                  <a:cubicBezTo>
                    <a:pt x="132" y="410"/>
                    <a:pt x="130" y="407"/>
                    <a:pt x="119" y="407"/>
                  </a:cubicBezTo>
                  <a:cubicBezTo>
                    <a:pt x="81" y="408"/>
                    <a:pt x="47" y="435"/>
                    <a:pt x="46" y="474"/>
                  </a:cubicBezTo>
                  <a:cubicBezTo>
                    <a:pt x="45" y="546"/>
                    <a:pt x="40" y="619"/>
                    <a:pt x="51" y="690"/>
                  </a:cubicBezTo>
                  <a:cubicBezTo>
                    <a:pt x="55" y="718"/>
                    <a:pt x="64" y="745"/>
                    <a:pt x="76" y="770"/>
                  </a:cubicBezTo>
                  <a:cubicBezTo>
                    <a:pt x="86" y="790"/>
                    <a:pt x="95" y="810"/>
                    <a:pt x="105" y="831"/>
                  </a:cubicBezTo>
                  <a:cubicBezTo>
                    <a:pt x="114" y="850"/>
                    <a:pt x="113" y="857"/>
                    <a:pt x="96" y="870"/>
                  </a:cubicBezTo>
                  <a:cubicBezTo>
                    <a:pt x="91" y="870"/>
                    <a:pt x="86" y="870"/>
                    <a:pt x="81" y="8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126692" y="5156200"/>
              <a:ext cx="49212" cy="220663"/>
            </a:xfrm>
            <a:custGeom>
              <a:avLst/>
              <a:gdLst>
                <a:gd name="T0" fmla="*/ 14 w 46"/>
                <a:gd name="T1" fmla="*/ 210 h 210"/>
                <a:gd name="T2" fmla="*/ 0 w 46"/>
                <a:gd name="T3" fmla="*/ 176 h 210"/>
                <a:gd name="T4" fmla="*/ 1 w 46"/>
                <a:gd name="T5" fmla="*/ 29 h 210"/>
                <a:gd name="T6" fmla="*/ 18 w 46"/>
                <a:gd name="T7" fmla="*/ 3 h 210"/>
                <a:gd name="T8" fmla="*/ 45 w 46"/>
                <a:gd name="T9" fmla="*/ 28 h 210"/>
                <a:gd name="T10" fmla="*/ 45 w 46"/>
                <a:gd name="T11" fmla="*/ 124 h 210"/>
                <a:gd name="T12" fmla="*/ 46 w 46"/>
                <a:gd name="T13" fmla="*/ 176 h 210"/>
                <a:gd name="T14" fmla="*/ 32 w 46"/>
                <a:gd name="T15" fmla="*/ 210 h 210"/>
                <a:gd name="T16" fmla="*/ 14 w 46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0">
                  <a:moveTo>
                    <a:pt x="14" y="210"/>
                  </a:moveTo>
                  <a:cubicBezTo>
                    <a:pt x="3" y="201"/>
                    <a:pt x="0" y="189"/>
                    <a:pt x="0" y="176"/>
                  </a:cubicBezTo>
                  <a:cubicBezTo>
                    <a:pt x="1" y="127"/>
                    <a:pt x="1" y="78"/>
                    <a:pt x="1" y="29"/>
                  </a:cubicBezTo>
                  <a:cubicBezTo>
                    <a:pt x="1" y="16"/>
                    <a:pt x="4" y="6"/>
                    <a:pt x="18" y="3"/>
                  </a:cubicBezTo>
                  <a:cubicBezTo>
                    <a:pt x="33" y="0"/>
                    <a:pt x="45" y="10"/>
                    <a:pt x="45" y="28"/>
                  </a:cubicBezTo>
                  <a:cubicBezTo>
                    <a:pt x="46" y="60"/>
                    <a:pt x="45" y="92"/>
                    <a:pt x="45" y="124"/>
                  </a:cubicBezTo>
                  <a:cubicBezTo>
                    <a:pt x="45" y="141"/>
                    <a:pt x="45" y="159"/>
                    <a:pt x="46" y="176"/>
                  </a:cubicBezTo>
                  <a:cubicBezTo>
                    <a:pt x="46" y="190"/>
                    <a:pt x="43" y="202"/>
                    <a:pt x="32" y="210"/>
                  </a:cubicBezTo>
                  <a:cubicBezTo>
                    <a:pt x="26" y="210"/>
                    <a:pt x="20" y="210"/>
                    <a:pt x="14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113867" y="3757613"/>
              <a:ext cx="969962" cy="1514475"/>
            </a:xfrm>
            <a:custGeom>
              <a:avLst/>
              <a:gdLst>
                <a:gd name="T0" fmla="*/ 45 w 919"/>
                <a:gd name="T1" fmla="*/ 717 h 1434"/>
                <a:gd name="T2" fmla="*/ 45 w 919"/>
                <a:gd name="T3" fmla="*/ 1256 h 1434"/>
                <a:gd name="T4" fmla="*/ 141 w 919"/>
                <a:gd name="T5" fmla="*/ 1384 h 1434"/>
                <a:gd name="T6" fmla="*/ 179 w 919"/>
                <a:gd name="T7" fmla="*/ 1389 h 1434"/>
                <a:gd name="T8" fmla="*/ 304 w 919"/>
                <a:gd name="T9" fmla="*/ 1389 h 1434"/>
                <a:gd name="T10" fmla="*/ 332 w 919"/>
                <a:gd name="T11" fmla="*/ 1411 h 1434"/>
                <a:gd name="T12" fmla="*/ 303 w 919"/>
                <a:gd name="T13" fmla="*/ 1433 h 1434"/>
                <a:gd name="T14" fmla="*/ 176 w 919"/>
                <a:gd name="T15" fmla="*/ 1433 h 1434"/>
                <a:gd name="T16" fmla="*/ 1 w 919"/>
                <a:gd name="T17" fmla="*/ 1259 h 1434"/>
                <a:gd name="T18" fmla="*/ 1 w 919"/>
                <a:gd name="T19" fmla="*/ 1107 h 1434"/>
                <a:gd name="T20" fmla="*/ 0 w 919"/>
                <a:gd name="T21" fmla="*/ 179 h 1434"/>
                <a:gd name="T22" fmla="*/ 100 w 919"/>
                <a:gd name="T23" fmla="*/ 16 h 1434"/>
                <a:gd name="T24" fmla="*/ 170 w 919"/>
                <a:gd name="T25" fmla="*/ 0 h 1434"/>
                <a:gd name="T26" fmla="*/ 749 w 919"/>
                <a:gd name="T27" fmla="*/ 0 h 1434"/>
                <a:gd name="T28" fmla="*/ 918 w 919"/>
                <a:gd name="T29" fmla="*/ 170 h 1434"/>
                <a:gd name="T30" fmla="*/ 918 w 919"/>
                <a:gd name="T31" fmla="*/ 351 h 1434"/>
                <a:gd name="T32" fmla="*/ 896 w 919"/>
                <a:gd name="T33" fmla="*/ 377 h 1434"/>
                <a:gd name="T34" fmla="*/ 873 w 919"/>
                <a:gd name="T35" fmla="*/ 351 h 1434"/>
                <a:gd name="T36" fmla="*/ 873 w 919"/>
                <a:gd name="T37" fmla="*/ 341 h 1434"/>
                <a:gd name="T38" fmla="*/ 873 w 919"/>
                <a:gd name="T39" fmla="*/ 179 h 1434"/>
                <a:gd name="T40" fmla="*/ 740 w 919"/>
                <a:gd name="T41" fmla="*/ 45 h 1434"/>
                <a:gd name="T42" fmla="*/ 178 w 919"/>
                <a:gd name="T43" fmla="*/ 45 h 1434"/>
                <a:gd name="T44" fmla="*/ 45 w 919"/>
                <a:gd name="T45" fmla="*/ 178 h 1434"/>
                <a:gd name="T46" fmla="*/ 45 w 919"/>
                <a:gd name="T47" fmla="*/ 717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9" h="1434">
                  <a:moveTo>
                    <a:pt x="45" y="717"/>
                  </a:moveTo>
                  <a:cubicBezTo>
                    <a:pt x="45" y="897"/>
                    <a:pt x="45" y="1076"/>
                    <a:pt x="45" y="1256"/>
                  </a:cubicBezTo>
                  <a:cubicBezTo>
                    <a:pt x="46" y="1321"/>
                    <a:pt x="82" y="1370"/>
                    <a:pt x="141" y="1384"/>
                  </a:cubicBezTo>
                  <a:cubicBezTo>
                    <a:pt x="154" y="1388"/>
                    <a:pt x="166" y="1389"/>
                    <a:pt x="179" y="1389"/>
                  </a:cubicBezTo>
                  <a:cubicBezTo>
                    <a:pt x="221" y="1389"/>
                    <a:pt x="262" y="1388"/>
                    <a:pt x="304" y="1389"/>
                  </a:cubicBezTo>
                  <a:cubicBezTo>
                    <a:pt x="323" y="1389"/>
                    <a:pt x="333" y="1396"/>
                    <a:pt x="332" y="1411"/>
                  </a:cubicBezTo>
                  <a:cubicBezTo>
                    <a:pt x="332" y="1425"/>
                    <a:pt x="322" y="1433"/>
                    <a:pt x="303" y="1433"/>
                  </a:cubicBezTo>
                  <a:cubicBezTo>
                    <a:pt x="261" y="1434"/>
                    <a:pt x="218" y="1434"/>
                    <a:pt x="176" y="1433"/>
                  </a:cubicBezTo>
                  <a:cubicBezTo>
                    <a:pt x="74" y="1433"/>
                    <a:pt x="2" y="1360"/>
                    <a:pt x="1" y="1259"/>
                  </a:cubicBezTo>
                  <a:cubicBezTo>
                    <a:pt x="0" y="1208"/>
                    <a:pt x="1" y="1158"/>
                    <a:pt x="1" y="1107"/>
                  </a:cubicBezTo>
                  <a:cubicBezTo>
                    <a:pt x="1" y="798"/>
                    <a:pt x="1" y="489"/>
                    <a:pt x="0" y="179"/>
                  </a:cubicBezTo>
                  <a:cubicBezTo>
                    <a:pt x="0" y="105"/>
                    <a:pt x="32" y="49"/>
                    <a:pt x="100" y="16"/>
                  </a:cubicBezTo>
                  <a:cubicBezTo>
                    <a:pt x="122" y="5"/>
                    <a:pt x="145" y="0"/>
                    <a:pt x="170" y="0"/>
                  </a:cubicBezTo>
                  <a:cubicBezTo>
                    <a:pt x="363" y="0"/>
                    <a:pt x="556" y="0"/>
                    <a:pt x="749" y="0"/>
                  </a:cubicBezTo>
                  <a:cubicBezTo>
                    <a:pt x="843" y="1"/>
                    <a:pt x="917" y="75"/>
                    <a:pt x="918" y="170"/>
                  </a:cubicBezTo>
                  <a:cubicBezTo>
                    <a:pt x="919" y="230"/>
                    <a:pt x="918" y="291"/>
                    <a:pt x="918" y="351"/>
                  </a:cubicBezTo>
                  <a:cubicBezTo>
                    <a:pt x="918" y="367"/>
                    <a:pt x="909" y="377"/>
                    <a:pt x="896" y="377"/>
                  </a:cubicBezTo>
                  <a:cubicBezTo>
                    <a:pt x="882" y="377"/>
                    <a:pt x="874" y="367"/>
                    <a:pt x="873" y="351"/>
                  </a:cubicBezTo>
                  <a:cubicBezTo>
                    <a:pt x="873" y="348"/>
                    <a:pt x="873" y="344"/>
                    <a:pt x="873" y="341"/>
                  </a:cubicBezTo>
                  <a:cubicBezTo>
                    <a:pt x="873" y="287"/>
                    <a:pt x="873" y="233"/>
                    <a:pt x="873" y="179"/>
                  </a:cubicBezTo>
                  <a:cubicBezTo>
                    <a:pt x="873" y="97"/>
                    <a:pt x="821" y="45"/>
                    <a:pt x="740" y="45"/>
                  </a:cubicBezTo>
                  <a:cubicBezTo>
                    <a:pt x="553" y="45"/>
                    <a:pt x="366" y="45"/>
                    <a:pt x="178" y="45"/>
                  </a:cubicBezTo>
                  <a:cubicBezTo>
                    <a:pt x="98" y="45"/>
                    <a:pt x="46" y="97"/>
                    <a:pt x="45" y="178"/>
                  </a:cubicBezTo>
                  <a:cubicBezTo>
                    <a:pt x="45" y="358"/>
                    <a:pt x="45" y="537"/>
                    <a:pt x="45" y="7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209117" y="3851275"/>
              <a:ext cx="779462" cy="919163"/>
            </a:xfrm>
            <a:custGeom>
              <a:avLst/>
              <a:gdLst>
                <a:gd name="T0" fmla="*/ 0 w 739"/>
                <a:gd name="T1" fmla="*/ 461 h 871"/>
                <a:gd name="T2" fmla="*/ 0 w 739"/>
                <a:gd name="T3" fmla="*/ 93 h 871"/>
                <a:gd name="T4" fmla="*/ 91 w 739"/>
                <a:gd name="T5" fmla="*/ 2 h 871"/>
                <a:gd name="T6" fmla="*/ 122 w 739"/>
                <a:gd name="T7" fmla="*/ 2 h 871"/>
                <a:gd name="T8" fmla="*/ 191 w 739"/>
                <a:gd name="T9" fmla="*/ 2 h 871"/>
                <a:gd name="T10" fmla="*/ 242 w 739"/>
                <a:gd name="T11" fmla="*/ 27 h 871"/>
                <a:gd name="T12" fmla="*/ 290 w 739"/>
                <a:gd name="T13" fmla="*/ 52 h 871"/>
                <a:gd name="T14" fmla="*/ 460 w 739"/>
                <a:gd name="T15" fmla="*/ 51 h 871"/>
                <a:gd name="T16" fmla="*/ 490 w 739"/>
                <a:gd name="T17" fmla="*/ 36 h 871"/>
                <a:gd name="T18" fmla="*/ 559 w 739"/>
                <a:gd name="T19" fmla="*/ 1 h 871"/>
                <a:gd name="T20" fmla="*/ 656 w 739"/>
                <a:gd name="T21" fmla="*/ 2 h 871"/>
                <a:gd name="T22" fmla="*/ 738 w 739"/>
                <a:gd name="T23" fmla="*/ 83 h 871"/>
                <a:gd name="T24" fmla="*/ 738 w 739"/>
                <a:gd name="T25" fmla="*/ 797 h 871"/>
                <a:gd name="T26" fmla="*/ 716 w 739"/>
                <a:gd name="T27" fmla="*/ 825 h 871"/>
                <a:gd name="T28" fmla="*/ 694 w 739"/>
                <a:gd name="T29" fmla="*/ 796 h 871"/>
                <a:gd name="T30" fmla="*/ 694 w 739"/>
                <a:gd name="T31" fmla="*/ 95 h 871"/>
                <a:gd name="T32" fmla="*/ 646 w 739"/>
                <a:gd name="T33" fmla="*/ 47 h 871"/>
                <a:gd name="T34" fmla="*/ 550 w 739"/>
                <a:gd name="T35" fmla="*/ 47 h 871"/>
                <a:gd name="T36" fmla="*/ 532 w 739"/>
                <a:gd name="T37" fmla="*/ 56 h 871"/>
                <a:gd name="T38" fmla="*/ 450 w 739"/>
                <a:gd name="T39" fmla="*/ 96 h 871"/>
                <a:gd name="T40" fmla="*/ 279 w 739"/>
                <a:gd name="T41" fmla="*/ 96 h 871"/>
                <a:gd name="T42" fmla="*/ 212 w 739"/>
                <a:gd name="T43" fmla="*/ 62 h 871"/>
                <a:gd name="T44" fmla="*/ 182 w 739"/>
                <a:gd name="T45" fmla="*/ 46 h 871"/>
                <a:gd name="T46" fmla="*/ 84 w 739"/>
                <a:gd name="T47" fmla="*/ 47 h 871"/>
                <a:gd name="T48" fmla="*/ 45 w 739"/>
                <a:gd name="T49" fmla="*/ 84 h 871"/>
                <a:gd name="T50" fmla="*/ 45 w 739"/>
                <a:gd name="T51" fmla="*/ 99 h 871"/>
                <a:gd name="T52" fmla="*/ 45 w 739"/>
                <a:gd name="T53" fmla="*/ 833 h 871"/>
                <a:gd name="T54" fmla="*/ 44 w 739"/>
                <a:gd name="T55" fmla="*/ 852 h 871"/>
                <a:gd name="T56" fmla="*/ 24 w 739"/>
                <a:gd name="T57" fmla="*/ 870 h 871"/>
                <a:gd name="T58" fmla="*/ 2 w 739"/>
                <a:gd name="T59" fmla="*/ 854 h 871"/>
                <a:gd name="T60" fmla="*/ 0 w 739"/>
                <a:gd name="T61" fmla="*/ 835 h 871"/>
                <a:gd name="T62" fmla="*/ 0 w 739"/>
                <a:gd name="T63" fmla="*/ 46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9" h="871">
                  <a:moveTo>
                    <a:pt x="0" y="461"/>
                  </a:moveTo>
                  <a:cubicBezTo>
                    <a:pt x="0" y="338"/>
                    <a:pt x="0" y="215"/>
                    <a:pt x="0" y="93"/>
                  </a:cubicBezTo>
                  <a:cubicBezTo>
                    <a:pt x="0" y="34"/>
                    <a:pt x="32" y="2"/>
                    <a:pt x="91" y="2"/>
                  </a:cubicBezTo>
                  <a:cubicBezTo>
                    <a:pt x="101" y="2"/>
                    <a:pt x="112" y="2"/>
                    <a:pt x="122" y="2"/>
                  </a:cubicBezTo>
                  <a:cubicBezTo>
                    <a:pt x="145" y="2"/>
                    <a:pt x="168" y="2"/>
                    <a:pt x="191" y="2"/>
                  </a:cubicBezTo>
                  <a:cubicBezTo>
                    <a:pt x="213" y="1"/>
                    <a:pt x="231" y="9"/>
                    <a:pt x="242" y="27"/>
                  </a:cubicBezTo>
                  <a:cubicBezTo>
                    <a:pt x="253" y="47"/>
                    <a:pt x="268" y="52"/>
                    <a:pt x="290" y="52"/>
                  </a:cubicBezTo>
                  <a:cubicBezTo>
                    <a:pt x="347" y="50"/>
                    <a:pt x="403" y="51"/>
                    <a:pt x="460" y="51"/>
                  </a:cubicBezTo>
                  <a:cubicBezTo>
                    <a:pt x="474" y="51"/>
                    <a:pt x="484" y="48"/>
                    <a:pt x="490" y="36"/>
                  </a:cubicBezTo>
                  <a:cubicBezTo>
                    <a:pt x="506" y="10"/>
                    <a:pt x="529" y="0"/>
                    <a:pt x="559" y="1"/>
                  </a:cubicBezTo>
                  <a:cubicBezTo>
                    <a:pt x="592" y="3"/>
                    <a:pt x="624" y="2"/>
                    <a:pt x="656" y="2"/>
                  </a:cubicBezTo>
                  <a:cubicBezTo>
                    <a:pt x="703" y="2"/>
                    <a:pt x="738" y="36"/>
                    <a:pt x="738" y="83"/>
                  </a:cubicBezTo>
                  <a:cubicBezTo>
                    <a:pt x="739" y="321"/>
                    <a:pt x="739" y="559"/>
                    <a:pt x="738" y="797"/>
                  </a:cubicBezTo>
                  <a:cubicBezTo>
                    <a:pt x="738" y="814"/>
                    <a:pt x="730" y="825"/>
                    <a:pt x="716" y="825"/>
                  </a:cubicBezTo>
                  <a:cubicBezTo>
                    <a:pt x="702" y="825"/>
                    <a:pt x="694" y="814"/>
                    <a:pt x="694" y="796"/>
                  </a:cubicBezTo>
                  <a:cubicBezTo>
                    <a:pt x="694" y="562"/>
                    <a:pt x="694" y="329"/>
                    <a:pt x="694" y="95"/>
                  </a:cubicBezTo>
                  <a:cubicBezTo>
                    <a:pt x="694" y="58"/>
                    <a:pt x="683" y="47"/>
                    <a:pt x="646" y="47"/>
                  </a:cubicBezTo>
                  <a:cubicBezTo>
                    <a:pt x="614" y="47"/>
                    <a:pt x="582" y="47"/>
                    <a:pt x="550" y="47"/>
                  </a:cubicBezTo>
                  <a:cubicBezTo>
                    <a:pt x="542" y="46"/>
                    <a:pt x="536" y="49"/>
                    <a:pt x="532" y="56"/>
                  </a:cubicBezTo>
                  <a:cubicBezTo>
                    <a:pt x="513" y="88"/>
                    <a:pt x="485" y="98"/>
                    <a:pt x="450" y="96"/>
                  </a:cubicBezTo>
                  <a:cubicBezTo>
                    <a:pt x="393" y="95"/>
                    <a:pt x="336" y="95"/>
                    <a:pt x="279" y="96"/>
                  </a:cubicBezTo>
                  <a:cubicBezTo>
                    <a:pt x="250" y="97"/>
                    <a:pt x="227" y="87"/>
                    <a:pt x="212" y="62"/>
                  </a:cubicBezTo>
                  <a:cubicBezTo>
                    <a:pt x="205" y="50"/>
                    <a:pt x="196" y="46"/>
                    <a:pt x="182" y="46"/>
                  </a:cubicBezTo>
                  <a:cubicBezTo>
                    <a:pt x="149" y="47"/>
                    <a:pt x="117" y="47"/>
                    <a:pt x="84" y="47"/>
                  </a:cubicBezTo>
                  <a:cubicBezTo>
                    <a:pt x="60" y="47"/>
                    <a:pt x="46" y="60"/>
                    <a:pt x="45" y="84"/>
                  </a:cubicBezTo>
                  <a:cubicBezTo>
                    <a:pt x="45" y="89"/>
                    <a:pt x="45" y="94"/>
                    <a:pt x="45" y="99"/>
                  </a:cubicBezTo>
                  <a:cubicBezTo>
                    <a:pt x="45" y="344"/>
                    <a:pt x="45" y="588"/>
                    <a:pt x="45" y="833"/>
                  </a:cubicBezTo>
                  <a:cubicBezTo>
                    <a:pt x="45" y="839"/>
                    <a:pt x="45" y="846"/>
                    <a:pt x="44" y="852"/>
                  </a:cubicBezTo>
                  <a:cubicBezTo>
                    <a:pt x="43" y="864"/>
                    <a:pt x="35" y="870"/>
                    <a:pt x="24" y="870"/>
                  </a:cubicBezTo>
                  <a:cubicBezTo>
                    <a:pt x="13" y="871"/>
                    <a:pt x="5" y="865"/>
                    <a:pt x="2" y="854"/>
                  </a:cubicBezTo>
                  <a:cubicBezTo>
                    <a:pt x="0" y="848"/>
                    <a:pt x="0" y="842"/>
                    <a:pt x="0" y="835"/>
                  </a:cubicBezTo>
                  <a:cubicBezTo>
                    <a:pt x="0" y="710"/>
                    <a:pt x="0" y="586"/>
                    <a:pt x="0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398030" y="4025900"/>
              <a:ext cx="433387" cy="388938"/>
            </a:xfrm>
            <a:custGeom>
              <a:avLst/>
              <a:gdLst>
                <a:gd name="T0" fmla="*/ 190 w 410"/>
                <a:gd name="T1" fmla="*/ 367 h 367"/>
                <a:gd name="T2" fmla="*/ 23 w 410"/>
                <a:gd name="T3" fmla="*/ 243 h 367"/>
                <a:gd name="T4" fmla="*/ 92 w 410"/>
                <a:gd name="T5" fmla="*/ 47 h 367"/>
                <a:gd name="T6" fmla="*/ 300 w 410"/>
                <a:gd name="T7" fmla="*/ 56 h 367"/>
                <a:gd name="T8" fmla="*/ 325 w 410"/>
                <a:gd name="T9" fmla="*/ 54 h 367"/>
                <a:gd name="T10" fmla="*/ 363 w 410"/>
                <a:gd name="T11" fmla="*/ 16 h 367"/>
                <a:gd name="T12" fmla="*/ 400 w 410"/>
                <a:gd name="T13" fmla="*/ 11 h 367"/>
                <a:gd name="T14" fmla="*/ 395 w 410"/>
                <a:gd name="T15" fmla="*/ 47 h 367"/>
                <a:gd name="T16" fmla="*/ 348 w 410"/>
                <a:gd name="T17" fmla="*/ 94 h 367"/>
                <a:gd name="T18" fmla="*/ 346 w 410"/>
                <a:gd name="T19" fmla="*/ 111 h 367"/>
                <a:gd name="T20" fmla="*/ 219 w 410"/>
                <a:gd name="T21" fmla="*/ 364 h 367"/>
                <a:gd name="T22" fmla="*/ 190 w 410"/>
                <a:gd name="T23" fmla="*/ 367 h 367"/>
                <a:gd name="T24" fmla="*/ 305 w 410"/>
                <a:gd name="T25" fmla="*/ 134 h 367"/>
                <a:gd name="T26" fmla="*/ 295 w 410"/>
                <a:gd name="T27" fmla="*/ 147 h 367"/>
                <a:gd name="T28" fmla="*/ 201 w 410"/>
                <a:gd name="T29" fmla="*/ 242 h 367"/>
                <a:gd name="T30" fmla="*/ 170 w 410"/>
                <a:gd name="T31" fmla="*/ 248 h 367"/>
                <a:gd name="T32" fmla="*/ 130 w 410"/>
                <a:gd name="T33" fmla="*/ 216 h 367"/>
                <a:gd name="T34" fmla="*/ 129 w 410"/>
                <a:gd name="T35" fmla="*/ 188 h 367"/>
                <a:gd name="T36" fmla="*/ 157 w 410"/>
                <a:gd name="T37" fmla="*/ 182 h 367"/>
                <a:gd name="T38" fmla="*/ 170 w 410"/>
                <a:gd name="T39" fmla="*/ 192 h 367"/>
                <a:gd name="T40" fmla="*/ 188 w 410"/>
                <a:gd name="T41" fmla="*/ 191 h 367"/>
                <a:gd name="T42" fmla="*/ 270 w 410"/>
                <a:gd name="T43" fmla="*/ 109 h 367"/>
                <a:gd name="T44" fmla="*/ 269 w 410"/>
                <a:gd name="T45" fmla="*/ 87 h 367"/>
                <a:gd name="T46" fmla="*/ 95 w 410"/>
                <a:gd name="T47" fmla="*/ 104 h 367"/>
                <a:gd name="T48" fmla="*/ 93 w 410"/>
                <a:gd name="T49" fmla="*/ 278 h 367"/>
                <a:gd name="T50" fmla="*/ 268 w 410"/>
                <a:gd name="T51" fmla="*/ 296 h 367"/>
                <a:gd name="T52" fmla="*/ 305 w 410"/>
                <a:gd name="T53" fmla="*/ 13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367">
                  <a:moveTo>
                    <a:pt x="190" y="367"/>
                  </a:moveTo>
                  <a:cubicBezTo>
                    <a:pt x="114" y="367"/>
                    <a:pt x="46" y="317"/>
                    <a:pt x="23" y="243"/>
                  </a:cubicBezTo>
                  <a:cubicBezTo>
                    <a:pt x="0" y="170"/>
                    <a:pt x="28" y="90"/>
                    <a:pt x="92" y="47"/>
                  </a:cubicBezTo>
                  <a:cubicBezTo>
                    <a:pt x="156" y="3"/>
                    <a:pt x="241" y="7"/>
                    <a:pt x="300" y="56"/>
                  </a:cubicBezTo>
                  <a:cubicBezTo>
                    <a:pt x="312" y="65"/>
                    <a:pt x="317" y="63"/>
                    <a:pt x="325" y="54"/>
                  </a:cubicBezTo>
                  <a:cubicBezTo>
                    <a:pt x="337" y="41"/>
                    <a:pt x="350" y="29"/>
                    <a:pt x="363" y="16"/>
                  </a:cubicBezTo>
                  <a:cubicBezTo>
                    <a:pt x="377" y="2"/>
                    <a:pt x="390" y="0"/>
                    <a:pt x="400" y="11"/>
                  </a:cubicBezTo>
                  <a:cubicBezTo>
                    <a:pt x="410" y="21"/>
                    <a:pt x="409" y="33"/>
                    <a:pt x="395" y="47"/>
                  </a:cubicBezTo>
                  <a:cubicBezTo>
                    <a:pt x="379" y="63"/>
                    <a:pt x="364" y="79"/>
                    <a:pt x="348" y="94"/>
                  </a:cubicBezTo>
                  <a:cubicBezTo>
                    <a:pt x="342" y="100"/>
                    <a:pt x="342" y="104"/>
                    <a:pt x="346" y="111"/>
                  </a:cubicBezTo>
                  <a:cubicBezTo>
                    <a:pt x="399" y="220"/>
                    <a:pt x="337" y="343"/>
                    <a:pt x="219" y="364"/>
                  </a:cubicBezTo>
                  <a:cubicBezTo>
                    <a:pt x="209" y="366"/>
                    <a:pt x="200" y="366"/>
                    <a:pt x="190" y="367"/>
                  </a:cubicBezTo>
                  <a:close/>
                  <a:moveTo>
                    <a:pt x="305" y="134"/>
                  </a:moveTo>
                  <a:cubicBezTo>
                    <a:pt x="301" y="139"/>
                    <a:pt x="299" y="144"/>
                    <a:pt x="295" y="147"/>
                  </a:cubicBezTo>
                  <a:cubicBezTo>
                    <a:pt x="263" y="179"/>
                    <a:pt x="232" y="210"/>
                    <a:pt x="201" y="242"/>
                  </a:cubicBezTo>
                  <a:cubicBezTo>
                    <a:pt x="192" y="251"/>
                    <a:pt x="181" y="256"/>
                    <a:pt x="170" y="248"/>
                  </a:cubicBezTo>
                  <a:cubicBezTo>
                    <a:pt x="156" y="239"/>
                    <a:pt x="143" y="228"/>
                    <a:pt x="130" y="216"/>
                  </a:cubicBezTo>
                  <a:cubicBezTo>
                    <a:pt x="122" y="208"/>
                    <a:pt x="122" y="197"/>
                    <a:pt x="129" y="188"/>
                  </a:cubicBezTo>
                  <a:cubicBezTo>
                    <a:pt x="136" y="178"/>
                    <a:pt x="147" y="177"/>
                    <a:pt x="157" y="182"/>
                  </a:cubicBezTo>
                  <a:cubicBezTo>
                    <a:pt x="162" y="184"/>
                    <a:pt x="167" y="188"/>
                    <a:pt x="170" y="192"/>
                  </a:cubicBezTo>
                  <a:cubicBezTo>
                    <a:pt x="177" y="199"/>
                    <a:pt x="182" y="197"/>
                    <a:pt x="188" y="191"/>
                  </a:cubicBezTo>
                  <a:cubicBezTo>
                    <a:pt x="215" y="163"/>
                    <a:pt x="242" y="136"/>
                    <a:pt x="270" y="109"/>
                  </a:cubicBezTo>
                  <a:cubicBezTo>
                    <a:pt x="280" y="100"/>
                    <a:pt x="279" y="95"/>
                    <a:pt x="269" y="87"/>
                  </a:cubicBezTo>
                  <a:cubicBezTo>
                    <a:pt x="215" y="48"/>
                    <a:pt x="140" y="54"/>
                    <a:pt x="95" y="104"/>
                  </a:cubicBezTo>
                  <a:cubicBezTo>
                    <a:pt x="49" y="153"/>
                    <a:pt x="48" y="228"/>
                    <a:pt x="93" y="278"/>
                  </a:cubicBezTo>
                  <a:cubicBezTo>
                    <a:pt x="139" y="329"/>
                    <a:pt x="214" y="337"/>
                    <a:pt x="268" y="296"/>
                  </a:cubicBezTo>
                  <a:cubicBezTo>
                    <a:pt x="318" y="259"/>
                    <a:pt x="336" y="186"/>
                    <a:pt x="30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36205" y="4208463"/>
              <a:ext cx="47625" cy="549275"/>
            </a:xfrm>
            <a:custGeom>
              <a:avLst/>
              <a:gdLst>
                <a:gd name="T0" fmla="*/ 0 w 46"/>
                <a:gd name="T1" fmla="*/ 259 h 520"/>
                <a:gd name="T2" fmla="*/ 0 w 46"/>
                <a:gd name="T3" fmla="*/ 30 h 520"/>
                <a:gd name="T4" fmla="*/ 19 w 46"/>
                <a:gd name="T5" fmla="*/ 2 h 520"/>
                <a:gd name="T6" fmla="*/ 45 w 46"/>
                <a:gd name="T7" fmla="*/ 20 h 520"/>
                <a:gd name="T8" fmla="*/ 45 w 46"/>
                <a:gd name="T9" fmla="*/ 34 h 520"/>
                <a:gd name="T10" fmla="*/ 45 w 46"/>
                <a:gd name="T11" fmla="*/ 487 h 520"/>
                <a:gd name="T12" fmla="*/ 45 w 46"/>
                <a:gd name="T13" fmla="*/ 494 h 520"/>
                <a:gd name="T14" fmla="*/ 22 w 46"/>
                <a:gd name="T15" fmla="*/ 519 h 520"/>
                <a:gd name="T16" fmla="*/ 1 w 46"/>
                <a:gd name="T17" fmla="*/ 494 h 520"/>
                <a:gd name="T18" fmla="*/ 0 w 46"/>
                <a:gd name="T19" fmla="*/ 25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20">
                  <a:moveTo>
                    <a:pt x="0" y="259"/>
                  </a:moveTo>
                  <a:cubicBezTo>
                    <a:pt x="0" y="182"/>
                    <a:pt x="0" y="106"/>
                    <a:pt x="0" y="30"/>
                  </a:cubicBezTo>
                  <a:cubicBezTo>
                    <a:pt x="0" y="13"/>
                    <a:pt x="7" y="4"/>
                    <a:pt x="19" y="2"/>
                  </a:cubicBezTo>
                  <a:cubicBezTo>
                    <a:pt x="31" y="0"/>
                    <a:pt x="42" y="7"/>
                    <a:pt x="45" y="20"/>
                  </a:cubicBezTo>
                  <a:cubicBezTo>
                    <a:pt x="46" y="24"/>
                    <a:pt x="45" y="29"/>
                    <a:pt x="45" y="34"/>
                  </a:cubicBezTo>
                  <a:cubicBezTo>
                    <a:pt x="45" y="185"/>
                    <a:pt x="45" y="336"/>
                    <a:pt x="45" y="487"/>
                  </a:cubicBezTo>
                  <a:cubicBezTo>
                    <a:pt x="45" y="489"/>
                    <a:pt x="45" y="492"/>
                    <a:pt x="45" y="494"/>
                  </a:cubicBezTo>
                  <a:cubicBezTo>
                    <a:pt x="45" y="510"/>
                    <a:pt x="35" y="520"/>
                    <a:pt x="22" y="519"/>
                  </a:cubicBezTo>
                  <a:cubicBezTo>
                    <a:pt x="9" y="519"/>
                    <a:pt x="1" y="509"/>
                    <a:pt x="1" y="494"/>
                  </a:cubicBezTo>
                  <a:cubicBezTo>
                    <a:pt x="0" y="415"/>
                    <a:pt x="0" y="337"/>
                    <a:pt x="0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209117" y="4821238"/>
              <a:ext cx="239712" cy="357188"/>
            </a:xfrm>
            <a:custGeom>
              <a:avLst/>
              <a:gdLst>
                <a:gd name="T0" fmla="*/ 45 w 228"/>
                <a:gd name="T1" fmla="*/ 141 h 337"/>
                <a:gd name="T2" fmla="*/ 45 w 228"/>
                <a:gd name="T3" fmla="*/ 249 h 337"/>
                <a:gd name="T4" fmla="*/ 88 w 228"/>
                <a:gd name="T5" fmla="*/ 292 h 337"/>
                <a:gd name="T6" fmla="*/ 199 w 228"/>
                <a:gd name="T7" fmla="*/ 292 h 337"/>
                <a:gd name="T8" fmla="*/ 228 w 228"/>
                <a:gd name="T9" fmla="*/ 313 h 337"/>
                <a:gd name="T10" fmla="*/ 199 w 228"/>
                <a:gd name="T11" fmla="*/ 337 h 337"/>
                <a:gd name="T12" fmla="*/ 83 w 228"/>
                <a:gd name="T13" fmla="*/ 336 h 337"/>
                <a:gd name="T14" fmla="*/ 1 w 228"/>
                <a:gd name="T15" fmla="*/ 254 h 337"/>
                <a:gd name="T16" fmla="*/ 0 w 228"/>
                <a:gd name="T17" fmla="*/ 31 h 337"/>
                <a:gd name="T18" fmla="*/ 26 w 228"/>
                <a:gd name="T19" fmla="*/ 3 h 337"/>
                <a:gd name="T20" fmla="*/ 45 w 228"/>
                <a:gd name="T21" fmla="*/ 29 h 337"/>
                <a:gd name="T22" fmla="*/ 45 w 228"/>
                <a:gd name="T23" fmla="*/ 14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337">
                  <a:moveTo>
                    <a:pt x="45" y="141"/>
                  </a:moveTo>
                  <a:cubicBezTo>
                    <a:pt x="45" y="177"/>
                    <a:pt x="45" y="213"/>
                    <a:pt x="45" y="249"/>
                  </a:cubicBezTo>
                  <a:cubicBezTo>
                    <a:pt x="45" y="279"/>
                    <a:pt x="58" y="292"/>
                    <a:pt x="88" y="292"/>
                  </a:cubicBezTo>
                  <a:cubicBezTo>
                    <a:pt x="125" y="292"/>
                    <a:pt x="162" y="292"/>
                    <a:pt x="199" y="292"/>
                  </a:cubicBezTo>
                  <a:cubicBezTo>
                    <a:pt x="218" y="292"/>
                    <a:pt x="227" y="299"/>
                    <a:pt x="228" y="313"/>
                  </a:cubicBezTo>
                  <a:cubicBezTo>
                    <a:pt x="228" y="328"/>
                    <a:pt x="218" y="336"/>
                    <a:pt x="199" y="337"/>
                  </a:cubicBezTo>
                  <a:cubicBezTo>
                    <a:pt x="160" y="337"/>
                    <a:pt x="122" y="337"/>
                    <a:pt x="83" y="336"/>
                  </a:cubicBezTo>
                  <a:cubicBezTo>
                    <a:pt x="34" y="335"/>
                    <a:pt x="1" y="302"/>
                    <a:pt x="1" y="254"/>
                  </a:cubicBezTo>
                  <a:cubicBezTo>
                    <a:pt x="0" y="180"/>
                    <a:pt x="0" y="105"/>
                    <a:pt x="0" y="31"/>
                  </a:cubicBezTo>
                  <a:cubicBezTo>
                    <a:pt x="0" y="12"/>
                    <a:pt x="11" y="0"/>
                    <a:pt x="26" y="3"/>
                  </a:cubicBezTo>
                  <a:cubicBezTo>
                    <a:pt x="40" y="5"/>
                    <a:pt x="45" y="15"/>
                    <a:pt x="45" y="29"/>
                  </a:cubicBezTo>
                  <a:cubicBezTo>
                    <a:pt x="45" y="66"/>
                    <a:pt x="45" y="104"/>
                    <a:pt x="45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782627" y="3102669"/>
            <a:ext cx="1430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Онлайн-бронирование книг</a:t>
            </a:r>
            <a:endParaRPr lang="ru-RU" sz="15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350024" y="4222922"/>
            <a:ext cx="831850" cy="823216"/>
            <a:chOff x="4808010" y="5501217"/>
            <a:chExt cx="917575" cy="908051"/>
          </a:xfrm>
          <a:solidFill>
            <a:schemeClr val="bg1"/>
          </a:solidFill>
        </p:grpSpPr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4808010" y="5607580"/>
              <a:ext cx="917575" cy="801688"/>
            </a:xfrm>
            <a:custGeom>
              <a:avLst/>
              <a:gdLst>
                <a:gd name="T0" fmla="*/ 125 w 1406"/>
                <a:gd name="T1" fmla="*/ 1200 h 1229"/>
                <a:gd name="T2" fmla="*/ 214 w 1406"/>
                <a:gd name="T3" fmla="*/ 775 h 1229"/>
                <a:gd name="T4" fmla="*/ 242 w 1406"/>
                <a:gd name="T5" fmla="*/ 802 h 1229"/>
                <a:gd name="T6" fmla="*/ 213 w 1406"/>
                <a:gd name="T7" fmla="*/ 1198 h 1229"/>
                <a:gd name="T8" fmla="*/ 366 w 1406"/>
                <a:gd name="T9" fmla="*/ 1018 h 1229"/>
                <a:gd name="T10" fmla="*/ 133 w 1406"/>
                <a:gd name="T11" fmla="*/ 1006 h 1229"/>
                <a:gd name="T12" fmla="*/ 269 w 1406"/>
                <a:gd name="T13" fmla="*/ 883 h 1229"/>
                <a:gd name="T14" fmla="*/ 352 w 1406"/>
                <a:gd name="T15" fmla="*/ 503 h 1229"/>
                <a:gd name="T16" fmla="*/ 71 w 1406"/>
                <a:gd name="T17" fmla="*/ 366 h 1229"/>
                <a:gd name="T18" fmla="*/ 446 w 1406"/>
                <a:gd name="T19" fmla="*/ 49 h 1229"/>
                <a:gd name="T20" fmla="*/ 709 w 1406"/>
                <a:gd name="T21" fmla="*/ 153 h 1229"/>
                <a:gd name="T22" fmla="*/ 964 w 1406"/>
                <a:gd name="T23" fmla="*/ 351 h 1229"/>
                <a:gd name="T24" fmla="*/ 1063 w 1406"/>
                <a:gd name="T25" fmla="*/ 375 h 1229"/>
                <a:gd name="T26" fmla="*/ 1271 w 1406"/>
                <a:gd name="T27" fmla="*/ 979 h 1229"/>
                <a:gd name="T28" fmla="*/ 1116 w 1406"/>
                <a:gd name="T29" fmla="*/ 901 h 1229"/>
                <a:gd name="T30" fmla="*/ 1065 w 1406"/>
                <a:gd name="T31" fmla="*/ 600 h 1229"/>
                <a:gd name="T32" fmla="*/ 781 w 1406"/>
                <a:gd name="T33" fmla="*/ 1089 h 1229"/>
                <a:gd name="T34" fmla="*/ 631 w 1406"/>
                <a:gd name="T35" fmla="*/ 1029 h 1229"/>
                <a:gd name="T36" fmla="*/ 470 w 1406"/>
                <a:gd name="T37" fmla="*/ 1026 h 1229"/>
                <a:gd name="T38" fmla="*/ 1029 w 1406"/>
                <a:gd name="T39" fmla="*/ 1186 h 1229"/>
                <a:gd name="T40" fmla="*/ 1081 w 1406"/>
                <a:gd name="T41" fmla="*/ 803 h 1229"/>
                <a:gd name="T42" fmla="*/ 967 w 1406"/>
                <a:gd name="T43" fmla="*/ 1038 h 1229"/>
                <a:gd name="T44" fmla="*/ 1189 w 1406"/>
                <a:gd name="T45" fmla="*/ 804 h 1229"/>
                <a:gd name="T46" fmla="*/ 1385 w 1406"/>
                <a:gd name="T47" fmla="*/ 951 h 1229"/>
                <a:gd name="T48" fmla="*/ 1293 w 1406"/>
                <a:gd name="T49" fmla="*/ 1200 h 1229"/>
                <a:gd name="T50" fmla="*/ 1402 w 1406"/>
                <a:gd name="T51" fmla="*/ 1215 h 1229"/>
                <a:gd name="T52" fmla="*/ 27 w 1406"/>
                <a:gd name="T53" fmla="*/ 1229 h 1229"/>
                <a:gd name="T54" fmla="*/ 661 w 1406"/>
                <a:gd name="T55" fmla="*/ 922 h 1229"/>
                <a:gd name="T56" fmla="*/ 754 w 1406"/>
                <a:gd name="T57" fmla="*/ 1077 h 1229"/>
                <a:gd name="T58" fmla="*/ 611 w 1406"/>
                <a:gd name="T59" fmla="*/ 534 h 1229"/>
                <a:gd name="T60" fmla="*/ 644 w 1406"/>
                <a:gd name="T61" fmla="*/ 322 h 1229"/>
                <a:gd name="T62" fmla="*/ 616 w 1406"/>
                <a:gd name="T63" fmla="*/ 274 h 1229"/>
                <a:gd name="T64" fmla="*/ 895 w 1406"/>
                <a:gd name="T65" fmla="*/ 425 h 1229"/>
                <a:gd name="T66" fmla="*/ 902 w 1406"/>
                <a:gd name="T67" fmla="*/ 332 h 1229"/>
                <a:gd name="T68" fmla="*/ 656 w 1406"/>
                <a:gd name="T69" fmla="*/ 141 h 1229"/>
                <a:gd name="T70" fmla="*/ 385 w 1406"/>
                <a:gd name="T71" fmla="*/ 460 h 1229"/>
                <a:gd name="T72" fmla="*/ 501 w 1406"/>
                <a:gd name="T73" fmla="*/ 382 h 1229"/>
                <a:gd name="T74" fmla="*/ 394 w 1406"/>
                <a:gd name="T75" fmla="*/ 496 h 1229"/>
                <a:gd name="T76" fmla="*/ 648 w 1406"/>
                <a:gd name="T77" fmla="*/ 746 h 1229"/>
                <a:gd name="T78" fmla="*/ 404 w 1406"/>
                <a:gd name="T79" fmla="*/ 607 h 1229"/>
                <a:gd name="T80" fmla="*/ 352 w 1406"/>
                <a:gd name="T81" fmla="*/ 979 h 1229"/>
                <a:gd name="T82" fmla="*/ 441 w 1406"/>
                <a:gd name="T83" fmla="*/ 976 h 1229"/>
                <a:gd name="T84" fmla="*/ 351 w 1406"/>
                <a:gd name="T85" fmla="*/ 816 h 1229"/>
                <a:gd name="T86" fmla="*/ 471 w 1406"/>
                <a:gd name="T87" fmla="*/ 977 h 1229"/>
                <a:gd name="T88" fmla="*/ 631 w 1406"/>
                <a:gd name="T89" fmla="*/ 978 h 1229"/>
                <a:gd name="T90" fmla="*/ 404 w 1406"/>
                <a:gd name="T91" fmla="*/ 607 h 1229"/>
                <a:gd name="T92" fmla="*/ 1051 w 1406"/>
                <a:gd name="T93" fmla="*/ 538 h 1229"/>
                <a:gd name="T94" fmla="*/ 1034 w 1406"/>
                <a:gd name="T95" fmla="*/ 388 h 1229"/>
                <a:gd name="T96" fmla="*/ 943 w 1406"/>
                <a:gd name="T97" fmla="*/ 443 h 1229"/>
                <a:gd name="T98" fmla="*/ 676 w 1406"/>
                <a:gd name="T99" fmla="*/ 358 h 1229"/>
                <a:gd name="T100" fmla="*/ 858 w 1406"/>
                <a:gd name="T101" fmla="*/ 538 h 1229"/>
                <a:gd name="T102" fmla="*/ 793 w 1406"/>
                <a:gd name="T103" fmla="*/ 662 h 1229"/>
                <a:gd name="T104" fmla="*/ 799 w 1406"/>
                <a:gd name="T105" fmla="*/ 924 h 1229"/>
                <a:gd name="T106" fmla="*/ 692 w 1406"/>
                <a:gd name="T107" fmla="*/ 568 h 1229"/>
                <a:gd name="T108" fmla="*/ 1243 w 1406"/>
                <a:gd name="T109" fmla="*/ 1012 h 1229"/>
                <a:gd name="T110" fmla="*/ 1176 w 1406"/>
                <a:gd name="T111" fmla="*/ 993 h 1229"/>
                <a:gd name="T112" fmla="*/ 1136 w 1406"/>
                <a:gd name="T113" fmla="*/ 935 h 1229"/>
                <a:gd name="T114" fmla="*/ 324 w 1406"/>
                <a:gd name="T115" fmla="*/ 1018 h 1229"/>
                <a:gd name="T116" fmla="*/ 249 w 1406"/>
                <a:gd name="T117" fmla="*/ 933 h 1229"/>
                <a:gd name="T118" fmla="*/ 189 w 1406"/>
                <a:gd name="T119" fmla="*/ 1062 h 1229"/>
                <a:gd name="T120" fmla="*/ 260 w 1406"/>
                <a:gd name="T121" fmla="*/ 988 h 1229"/>
                <a:gd name="T122" fmla="*/ 288 w 1406"/>
                <a:gd name="T123" fmla="*/ 933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229">
                  <a:moveTo>
                    <a:pt x="1" y="1209"/>
                  </a:moveTo>
                  <a:cubicBezTo>
                    <a:pt x="6" y="1201"/>
                    <a:pt x="14" y="1200"/>
                    <a:pt x="23" y="1200"/>
                  </a:cubicBezTo>
                  <a:cubicBezTo>
                    <a:pt x="57" y="1200"/>
                    <a:pt x="91" y="1200"/>
                    <a:pt x="125" y="1200"/>
                  </a:cubicBezTo>
                  <a:cubicBezTo>
                    <a:pt x="124" y="1193"/>
                    <a:pt x="119" y="1193"/>
                    <a:pt x="116" y="1191"/>
                  </a:cubicBezTo>
                  <a:cubicBezTo>
                    <a:pt x="36" y="1135"/>
                    <a:pt x="0" y="1041"/>
                    <a:pt x="23" y="947"/>
                  </a:cubicBezTo>
                  <a:cubicBezTo>
                    <a:pt x="44" y="857"/>
                    <a:pt x="120" y="788"/>
                    <a:pt x="214" y="775"/>
                  </a:cubicBezTo>
                  <a:cubicBezTo>
                    <a:pt x="223" y="774"/>
                    <a:pt x="232" y="774"/>
                    <a:pt x="241" y="773"/>
                  </a:cubicBezTo>
                  <a:cubicBezTo>
                    <a:pt x="251" y="773"/>
                    <a:pt x="258" y="777"/>
                    <a:pt x="258" y="787"/>
                  </a:cubicBezTo>
                  <a:cubicBezTo>
                    <a:pt x="258" y="797"/>
                    <a:pt x="252" y="802"/>
                    <a:pt x="242" y="802"/>
                  </a:cubicBezTo>
                  <a:cubicBezTo>
                    <a:pt x="225" y="803"/>
                    <a:pt x="207" y="805"/>
                    <a:pt x="190" y="810"/>
                  </a:cubicBezTo>
                  <a:cubicBezTo>
                    <a:pt x="102" y="835"/>
                    <a:pt x="40" y="920"/>
                    <a:pt x="45" y="1011"/>
                  </a:cubicBezTo>
                  <a:cubicBezTo>
                    <a:pt x="51" y="1106"/>
                    <a:pt x="121" y="1184"/>
                    <a:pt x="213" y="1198"/>
                  </a:cubicBezTo>
                  <a:cubicBezTo>
                    <a:pt x="323" y="1214"/>
                    <a:pt x="425" y="1139"/>
                    <a:pt x="441" y="1030"/>
                  </a:cubicBezTo>
                  <a:cubicBezTo>
                    <a:pt x="442" y="1020"/>
                    <a:pt x="440" y="1017"/>
                    <a:pt x="430" y="1018"/>
                  </a:cubicBezTo>
                  <a:cubicBezTo>
                    <a:pt x="409" y="1018"/>
                    <a:pt x="387" y="1018"/>
                    <a:pt x="366" y="1018"/>
                  </a:cubicBezTo>
                  <a:cubicBezTo>
                    <a:pt x="357" y="1017"/>
                    <a:pt x="353" y="1019"/>
                    <a:pt x="351" y="1029"/>
                  </a:cubicBezTo>
                  <a:cubicBezTo>
                    <a:pt x="338" y="1081"/>
                    <a:pt x="288" y="1117"/>
                    <a:pt x="236" y="1112"/>
                  </a:cubicBezTo>
                  <a:cubicBezTo>
                    <a:pt x="178" y="1106"/>
                    <a:pt x="137" y="1064"/>
                    <a:pt x="133" y="1006"/>
                  </a:cubicBezTo>
                  <a:cubicBezTo>
                    <a:pt x="130" y="954"/>
                    <a:pt x="167" y="905"/>
                    <a:pt x="220" y="893"/>
                  </a:cubicBezTo>
                  <a:cubicBezTo>
                    <a:pt x="231" y="890"/>
                    <a:pt x="243" y="889"/>
                    <a:pt x="255" y="891"/>
                  </a:cubicBezTo>
                  <a:cubicBezTo>
                    <a:pt x="263" y="893"/>
                    <a:pt x="266" y="890"/>
                    <a:pt x="269" y="883"/>
                  </a:cubicBezTo>
                  <a:cubicBezTo>
                    <a:pt x="305" y="786"/>
                    <a:pt x="341" y="689"/>
                    <a:pt x="378" y="592"/>
                  </a:cubicBezTo>
                  <a:cubicBezTo>
                    <a:pt x="380" y="586"/>
                    <a:pt x="381" y="582"/>
                    <a:pt x="377" y="576"/>
                  </a:cubicBezTo>
                  <a:cubicBezTo>
                    <a:pt x="361" y="554"/>
                    <a:pt x="353" y="530"/>
                    <a:pt x="352" y="503"/>
                  </a:cubicBezTo>
                  <a:cubicBezTo>
                    <a:pt x="351" y="495"/>
                    <a:pt x="348" y="493"/>
                    <a:pt x="341" y="492"/>
                  </a:cubicBezTo>
                  <a:cubicBezTo>
                    <a:pt x="271" y="480"/>
                    <a:pt x="201" y="468"/>
                    <a:pt x="132" y="455"/>
                  </a:cubicBezTo>
                  <a:cubicBezTo>
                    <a:pt x="87" y="446"/>
                    <a:pt x="63" y="411"/>
                    <a:pt x="71" y="366"/>
                  </a:cubicBezTo>
                  <a:cubicBezTo>
                    <a:pt x="89" y="267"/>
                    <a:pt x="106" y="167"/>
                    <a:pt x="124" y="68"/>
                  </a:cubicBezTo>
                  <a:cubicBezTo>
                    <a:pt x="131" y="26"/>
                    <a:pt x="168" y="0"/>
                    <a:pt x="209" y="7"/>
                  </a:cubicBezTo>
                  <a:cubicBezTo>
                    <a:pt x="288" y="21"/>
                    <a:pt x="367" y="35"/>
                    <a:pt x="446" y="49"/>
                  </a:cubicBezTo>
                  <a:cubicBezTo>
                    <a:pt x="471" y="53"/>
                    <a:pt x="490" y="66"/>
                    <a:pt x="502" y="89"/>
                  </a:cubicBezTo>
                  <a:cubicBezTo>
                    <a:pt x="505" y="94"/>
                    <a:pt x="506" y="98"/>
                    <a:pt x="513" y="94"/>
                  </a:cubicBezTo>
                  <a:cubicBezTo>
                    <a:pt x="583" y="61"/>
                    <a:pt x="666" y="92"/>
                    <a:pt x="709" y="153"/>
                  </a:cubicBezTo>
                  <a:cubicBezTo>
                    <a:pt x="723" y="175"/>
                    <a:pt x="742" y="191"/>
                    <a:pt x="762" y="205"/>
                  </a:cubicBezTo>
                  <a:cubicBezTo>
                    <a:pt x="803" y="234"/>
                    <a:pt x="847" y="259"/>
                    <a:pt x="889" y="287"/>
                  </a:cubicBezTo>
                  <a:cubicBezTo>
                    <a:pt x="916" y="305"/>
                    <a:pt x="945" y="323"/>
                    <a:pt x="964" y="351"/>
                  </a:cubicBezTo>
                  <a:cubicBezTo>
                    <a:pt x="967" y="356"/>
                    <a:pt x="972" y="356"/>
                    <a:pt x="976" y="356"/>
                  </a:cubicBezTo>
                  <a:cubicBezTo>
                    <a:pt x="998" y="356"/>
                    <a:pt x="1019" y="356"/>
                    <a:pt x="1041" y="355"/>
                  </a:cubicBezTo>
                  <a:cubicBezTo>
                    <a:pt x="1055" y="355"/>
                    <a:pt x="1061" y="361"/>
                    <a:pt x="1063" y="375"/>
                  </a:cubicBezTo>
                  <a:cubicBezTo>
                    <a:pt x="1093" y="541"/>
                    <a:pt x="1124" y="706"/>
                    <a:pt x="1154" y="872"/>
                  </a:cubicBezTo>
                  <a:cubicBezTo>
                    <a:pt x="1156" y="884"/>
                    <a:pt x="1159" y="891"/>
                    <a:pt x="1173" y="892"/>
                  </a:cubicBezTo>
                  <a:cubicBezTo>
                    <a:pt x="1222" y="895"/>
                    <a:pt x="1262" y="932"/>
                    <a:pt x="1271" y="979"/>
                  </a:cubicBezTo>
                  <a:cubicBezTo>
                    <a:pt x="1281" y="1029"/>
                    <a:pt x="1258" y="1077"/>
                    <a:pt x="1214" y="1100"/>
                  </a:cubicBezTo>
                  <a:cubicBezTo>
                    <a:pt x="1159" y="1129"/>
                    <a:pt x="1091" y="1106"/>
                    <a:pt x="1064" y="1051"/>
                  </a:cubicBezTo>
                  <a:cubicBezTo>
                    <a:pt x="1036" y="995"/>
                    <a:pt x="1060" y="927"/>
                    <a:pt x="1116" y="901"/>
                  </a:cubicBezTo>
                  <a:cubicBezTo>
                    <a:pt x="1127" y="896"/>
                    <a:pt x="1128" y="892"/>
                    <a:pt x="1126" y="881"/>
                  </a:cubicBezTo>
                  <a:cubicBezTo>
                    <a:pt x="1108" y="785"/>
                    <a:pt x="1091" y="689"/>
                    <a:pt x="1073" y="594"/>
                  </a:cubicBezTo>
                  <a:cubicBezTo>
                    <a:pt x="1068" y="593"/>
                    <a:pt x="1067" y="597"/>
                    <a:pt x="1065" y="600"/>
                  </a:cubicBezTo>
                  <a:cubicBezTo>
                    <a:pt x="976" y="727"/>
                    <a:pt x="886" y="854"/>
                    <a:pt x="797" y="982"/>
                  </a:cubicBezTo>
                  <a:cubicBezTo>
                    <a:pt x="790" y="991"/>
                    <a:pt x="791" y="1001"/>
                    <a:pt x="789" y="1011"/>
                  </a:cubicBezTo>
                  <a:cubicBezTo>
                    <a:pt x="786" y="1037"/>
                    <a:pt x="785" y="1063"/>
                    <a:pt x="781" y="1089"/>
                  </a:cubicBezTo>
                  <a:cubicBezTo>
                    <a:pt x="776" y="1126"/>
                    <a:pt x="745" y="1153"/>
                    <a:pt x="707" y="1153"/>
                  </a:cubicBezTo>
                  <a:cubicBezTo>
                    <a:pt x="670" y="1153"/>
                    <a:pt x="639" y="1126"/>
                    <a:pt x="633" y="1089"/>
                  </a:cubicBezTo>
                  <a:cubicBezTo>
                    <a:pt x="630" y="1069"/>
                    <a:pt x="631" y="1049"/>
                    <a:pt x="631" y="1029"/>
                  </a:cubicBezTo>
                  <a:cubicBezTo>
                    <a:pt x="631" y="1020"/>
                    <a:pt x="629" y="1017"/>
                    <a:pt x="620" y="1018"/>
                  </a:cubicBezTo>
                  <a:cubicBezTo>
                    <a:pt x="574" y="1018"/>
                    <a:pt x="528" y="1018"/>
                    <a:pt x="482" y="1018"/>
                  </a:cubicBezTo>
                  <a:cubicBezTo>
                    <a:pt x="476" y="1018"/>
                    <a:pt x="471" y="1017"/>
                    <a:pt x="470" y="1026"/>
                  </a:cubicBezTo>
                  <a:cubicBezTo>
                    <a:pt x="462" y="1099"/>
                    <a:pt x="425" y="1156"/>
                    <a:pt x="360" y="1198"/>
                  </a:cubicBezTo>
                  <a:cubicBezTo>
                    <a:pt x="590" y="1198"/>
                    <a:pt x="817" y="1198"/>
                    <a:pt x="1046" y="1198"/>
                  </a:cubicBezTo>
                  <a:cubicBezTo>
                    <a:pt x="1039" y="1193"/>
                    <a:pt x="1034" y="1190"/>
                    <a:pt x="1029" y="1186"/>
                  </a:cubicBezTo>
                  <a:cubicBezTo>
                    <a:pt x="893" y="1088"/>
                    <a:pt x="907" y="879"/>
                    <a:pt x="1055" y="800"/>
                  </a:cubicBezTo>
                  <a:cubicBezTo>
                    <a:pt x="1058" y="799"/>
                    <a:pt x="1061" y="797"/>
                    <a:pt x="1065" y="796"/>
                  </a:cubicBezTo>
                  <a:cubicBezTo>
                    <a:pt x="1072" y="795"/>
                    <a:pt x="1078" y="797"/>
                    <a:pt x="1081" y="803"/>
                  </a:cubicBezTo>
                  <a:cubicBezTo>
                    <a:pt x="1084" y="810"/>
                    <a:pt x="1083" y="816"/>
                    <a:pt x="1077" y="821"/>
                  </a:cubicBezTo>
                  <a:cubicBezTo>
                    <a:pt x="1074" y="824"/>
                    <a:pt x="1070" y="826"/>
                    <a:pt x="1066" y="828"/>
                  </a:cubicBezTo>
                  <a:cubicBezTo>
                    <a:pt x="991" y="870"/>
                    <a:pt x="953" y="952"/>
                    <a:pt x="967" y="1038"/>
                  </a:cubicBezTo>
                  <a:cubicBezTo>
                    <a:pt x="981" y="1119"/>
                    <a:pt x="1048" y="1184"/>
                    <a:pt x="1131" y="1198"/>
                  </a:cubicBezTo>
                  <a:cubicBezTo>
                    <a:pt x="1242" y="1216"/>
                    <a:pt x="1343" y="1140"/>
                    <a:pt x="1360" y="1026"/>
                  </a:cubicBezTo>
                  <a:cubicBezTo>
                    <a:pt x="1376" y="920"/>
                    <a:pt x="1297" y="818"/>
                    <a:pt x="1189" y="804"/>
                  </a:cubicBezTo>
                  <a:cubicBezTo>
                    <a:pt x="1175" y="802"/>
                    <a:pt x="1168" y="796"/>
                    <a:pt x="1170" y="786"/>
                  </a:cubicBezTo>
                  <a:cubicBezTo>
                    <a:pt x="1173" y="773"/>
                    <a:pt x="1183" y="773"/>
                    <a:pt x="1194" y="775"/>
                  </a:cubicBezTo>
                  <a:cubicBezTo>
                    <a:pt x="1290" y="790"/>
                    <a:pt x="1365" y="859"/>
                    <a:pt x="1385" y="951"/>
                  </a:cubicBezTo>
                  <a:cubicBezTo>
                    <a:pt x="1406" y="1043"/>
                    <a:pt x="1369" y="1136"/>
                    <a:pt x="1290" y="1191"/>
                  </a:cubicBezTo>
                  <a:cubicBezTo>
                    <a:pt x="1287" y="1193"/>
                    <a:pt x="1284" y="1195"/>
                    <a:pt x="1282" y="1197"/>
                  </a:cubicBezTo>
                  <a:cubicBezTo>
                    <a:pt x="1285" y="1202"/>
                    <a:pt x="1289" y="1200"/>
                    <a:pt x="1293" y="1200"/>
                  </a:cubicBezTo>
                  <a:cubicBezTo>
                    <a:pt x="1321" y="1200"/>
                    <a:pt x="1349" y="1200"/>
                    <a:pt x="1378" y="1200"/>
                  </a:cubicBezTo>
                  <a:cubicBezTo>
                    <a:pt x="1383" y="1200"/>
                    <a:pt x="1388" y="1200"/>
                    <a:pt x="1392" y="1201"/>
                  </a:cubicBezTo>
                  <a:cubicBezTo>
                    <a:pt x="1399" y="1203"/>
                    <a:pt x="1402" y="1208"/>
                    <a:pt x="1402" y="1215"/>
                  </a:cubicBezTo>
                  <a:cubicBezTo>
                    <a:pt x="1402" y="1222"/>
                    <a:pt x="1398" y="1227"/>
                    <a:pt x="1391" y="1228"/>
                  </a:cubicBezTo>
                  <a:cubicBezTo>
                    <a:pt x="1386" y="1229"/>
                    <a:pt x="1381" y="1229"/>
                    <a:pt x="1376" y="1229"/>
                  </a:cubicBezTo>
                  <a:cubicBezTo>
                    <a:pt x="926" y="1229"/>
                    <a:pt x="476" y="1229"/>
                    <a:pt x="27" y="1229"/>
                  </a:cubicBezTo>
                  <a:cubicBezTo>
                    <a:pt x="17" y="1229"/>
                    <a:pt x="7" y="1229"/>
                    <a:pt x="1" y="1220"/>
                  </a:cubicBezTo>
                  <a:cubicBezTo>
                    <a:pt x="1" y="1217"/>
                    <a:pt x="1" y="1213"/>
                    <a:pt x="1" y="1209"/>
                  </a:cubicBezTo>
                  <a:close/>
                  <a:moveTo>
                    <a:pt x="661" y="922"/>
                  </a:moveTo>
                  <a:cubicBezTo>
                    <a:pt x="661" y="973"/>
                    <a:pt x="661" y="1023"/>
                    <a:pt x="661" y="1074"/>
                  </a:cubicBezTo>
                  <a:cubicBezTo>
                    <a:pt x="661" y="1102"/>
                    <a:pt x="680" y="1123"/>
                    <a:pt x="706" y="1124"/>
                  </a:cubicBezTo>
                  <a:cubicBezTo>
                    <a:pt x="731" y="1125"/>
                    <a:pt x="751" y="1105"/>
                    <a:pt x="754" y="1077"/>
                  </a:cubicBezTo>
                  <a:cubicBezTo>
                    <a:pt x="765" y="962"/>
                    <a:pt x="777" y="848"/>
                    <a:pt x="789" y="733"/>
                  </a:cubicBezTo>
                  <a:cubicBezTo>
                    <a:pt x="791" y="710"/>
                    <a:pt x="785" y="693"/>
                    <a:pt x="768" y="678"/>
                  </a:cubicBezTo>
                  <a:cubicBezTo>
                    <a:pt x="715" y="630"/>
                    <a:pt x="663" y="582"/>
                    <a:pt x="611" y="534"/>
                  </a:cubicBezTo>
                  <a:cubicBezTo>
                    <a:pt x="602" y="526"/>
                    <a:pt x="599" y="518"/>
                    <a:pt x="603" y="506"/>
                  </a:cubicBezTo>
                  <a:cubicBezTo>
                    <a:pt x="619" y="451"/>
                    <a:pt x="635" y="395"/>
                    <a:pt x="651" y="340"/>
                  </a:cubicBezTo>
                  <a:cubicBezTo>
                    <a:pt x="654" y="331"/>
                    <a:pt x="652" y="327"/>
                    <a:pt x="644" y="322"/>
                  </a:cubicBezTo>
                  <a:cubicBezTo>
                    <a:pt x="630" y="315"/>
                    <a:pt x="616" y="307"/>
                    <a:pt x="602" y="299"/>
                  </a:cubicBezTo>
                  <a:cubicBezTo>
                    <a:pt x="594" y="295"/>
                    <a:pt x="592" y="287"/>
                    <a:pt x="596" y="279"/>
                  </a:cubicBezTo>
                  <a:cubicBezTo>
                    <a:pt x="601" y="271"/>
                    <a:pt x="608" y="270"/>
                    <a:pt x="616" y="274"/>
                  </a:cubicBezTo>
                  <a:cubicBezTo>
                    <a:pt x="620" y="275"/>
                    <a:pt x="624" y="278"/>
                    <a:pt x="627" y="280"/>
                  </a:cubicBezTo>
                  <a:cubicBezTo>
                    <a:pt x="707" y="324"/>
                    <a:pt x="787" y="369"/>
                    <a:pt x="867" y="414"/>
                  </a:cubicBezTo>
                  <a:cubicBezTo>
                    <a:pt x="876" y="419"/>
                    <a:pt x="884" y="424"/>
                    <a:pt x="895" y="425"/>
                  </a:cubicBezTo>
                  <a:cubicBezTo>
                    <a:pt x="913" y="428"/>
                    <a:pt x="933" y="418"/>
                    <a:pt x="941" y="403"/>
                  </a:cubicBezTo>
                  <a:cubicBezTo>
                    <a:pt x="949" y="388"/>
                    <a:pt x="946" y="372"/>
                    <a:pt x="931" y="356"/>
                  </a:cubicBezTo>
                  <a:cubicBezTo>
                    <a:pt x="922" y="348"/>
                    <a:pt x="912" y="340"/>
                    <a:pt x="902" y="332"/>
                  </a:cubicBezTo>
                  <a:cubicBezTo>
                    <a:pt x="867" y="306"/>
                    <a:pt x="828" y="284"/>
                    <a:pt x="790" y="259"/>
                  </a:cubicBezTo>
                  <a:cubicBezTo>
                    <a:pt x="748" y="232"/>
                    <a:pt x="706" y="206"/>
                    <a:pt x="678" y="163"/>
                  </a:cubicBezTo>
                  <a:cubicBezTo>
                    <a:pt x="672" y="154"/>
                    <a:pt x="664" y="147"/>
                    <a:pt x="656" y="141"/>
                  </a:cubicBezTo>
                  <a:cubicBezTo>
                    <a:pt x="599" y="92"/>
                    <a:pt x="515" y="103"/>
                    <a:pt x="472" y="164"/>
                  </a:cubicBezTo>
                  <a:cubicBezTo>
                    <a:pt x="458" y="183"/>
                    <a:pt x="449" y="203"/>
                    <a:pt x="442" y="225"/>
                  </a:cubicBezTo>
                  <a:cubicBezTo>
                    <a:pt x="417" y="302"/>
                    <a:pt x="404" y="382"/>
                    <a:pt x="385" y="460"/>
                  </a:cubicBezTo>
                  <a:cubicBezTo>
                    <a:pt x="383" y="469"/>
                    <a:pt x="388" y="468"/>
                    <a:pt x="393" y="467"/>
                  </a:cubicBezTo>
                  <a:cubicBezTo>
                    <a:pt x="416" y="462"/>
                    <a:pt x="437" y="451"/>
                    <a:pt x="455" y="436"/>
                  </a:cubicBezTo>
                  <a:cubicBezTo>
                    <a:pt x="474" y="421"/>
                    <a:pt x="489" y="403"/>
                    <a:pt x="501" y="382"/>
                  </a:cubicBezTo>
                  <a:cubicBezTo>
                    <a:pt x="506" y="374"/>
                    <a:pt x="513" y="369"/>
                    <a:pt x="523" y="375"/>
                  </a:cubicBezTo>
                  <a:cubicBezTo>
                    <a:pt x="531" y="380"/>
                    <a:pt x="531" y="389"/>
                    <a:pt x="527" y="397"/>
                  </a:cubicBezTo>
                  <a:cubicBezTo>
                    <a:pt x="496" y="447"/>
                    <a:pt x="455" y="486"/>
                    <a:pt x="394" y="496"/>
                  </a:cubicBezTo>
                  <a:cubicBezTo>
                    <a:pt x="380" y="498"/>
                    <a:pt x="380" y="504"/>
                    <a:pt x="382" y="514"/>
                  </a:cubicBezTo>
                  <a:cubicBezTo>
                    <a:pt x="389" y="548"/>
                    <a:pt x="406" y="573"/>
                    <a:pt x="433" y="592"/>
                  </a:cubicBezTo>
                  <a:cubicBezTo>
                    <a:pt x="505" y="644"/>
                    <a:pt x="576" y="695"/>
                    <a:pt x="648" y="746"/>
                  </a:cubicBezTo>
                  <a:cubicBezTo>
                    <a:pt x="657" y="753"/>
                    <a:pt x="661" y="760"/>
                    <a:pt x="661" y="771"/>
                  </a:cubicBezTo>
                  <a:cubicBezTo>
                    <a:pt x="660" y="822"/>
                    <a:pt x="661" y="872"/>
                    <a:pt x="661" y="922"/>
                  </a:cubicBezTo>
                  <a:close/>
                  <a:moveTo>
                    <a:pt x="404" y="607"/>
                  </a:moveTo>
                  <a:cubicBezTo>
                    <a:pt x="367" y="704"/>
                    <a:pt x="331" y="799"/>
                    <a:pt x="295" y="895"/>
                  </a:cubicBezTo>
                  <a:cubicBezTo>
                    <a:pt x="293" y="902"/>
                    <a:pt x="296" y="903"/>
                    <a:pt x="301" y="906"/>
                  </a:cubicBezTo>
                  <a:cubicBezTo>
                    <a:pt x="328" y="923"/>
                    <a:pt x="346" y="947"/>
                    <a:pt x="352" y="979"/>
                  </a:cubicBezTo>
                  <a:cubicBezTo>
                    <a:pt x="354" y="987"/>
                    <a:pt x="357" y="989"/>
                    <a:pt x="365" y="989"/>
                  </a:cubicBezTo>
                  <a:cubicBezTo>
                    <a:pt x="387" y="988"/>
                    <a:pt x="409" y="988"/>
                    <a:pt x="431" y="988"/>
                  </a:cubicBezTo>
                  <a:cubicBezTo>
                    <a:pt x="441" y="989"/>
                    <a:pt x="442" y="984"/>
                    <a:pt x="441" y="976"/>
                  </a:cubicBezTo>
                  <a:cubicBezTo>
                    <a:pt x="433" y="921"/>
                    <a:pt x="407" y="876"/>
                    <a:pt x="363" y="842"/>
                  </a:cubicBezTo>
                  <a:cubicBezTo>
                    <a:pt x="360" y="840"/>
                    <a:pt x="356" y="838"/>
                    <a:pt x="353" y="835"/>
                  </a:cubicBezTo>
                  <a:cubicBezTo>
                    <a:pt x="348" y="829"/>
                    <a:pt x="347" y="823"/>
                    <a:pt x="351" y="816"/>
                  </a:cubicBezTo>
                  <a:cubicBezTo>
                    <a:pt x="356" y="810"/>
                    <a:pt x="362" y="808"/>
                    <a:pt x="369" y="811"/>
                  </a:cubicBezTo>
                  <a:cubicBezTo>
                    <a:pt x="374" y="813"/>
                    <a:pt x="377" y="816"/>
                    <a:pt x="381" y="819"/>
                  </a:cubicBezTo>
                  <a:cubicBezTo>
                    <a:pt x="433" y="859"/>
                    <a:pt x="463" y="912"/>
                    <a:pt x="471" y="977"/>
                  </a:cubicBezTo>
                  <a:cubicBezTo>
                    <a:pt x="471" y="985"/>
                    <a:pt x="472" y="989"/>
                    <a:pt x="481" y="988"/>
                  </a:cubicBezTo>
                  <a:cubicBezTo>
                    <a:pt x="528" y="988"/>
                    <a:pt x="575" y="988"/>
                    <a:pt x="621" y="988"/>
                  </a:cubicBezTo>
                  <a:cubicBezTo>
                    <a:pt x="629" y="988"/>
                    <a:pt x="631" y="986"/>
                    <a:pt x="631" y="978"/>
                  </a:cubicBezTo>
                  <a:cubicBezTo>
                    <a:pt x="631" y="912"/>
                    <a:pt x="631" y="845"/>
                    <a:pt x="631" y="778"/>
                  </a:cubicBezTo>
                  <a:cubicBezTo>
                    <a:pt x="631" y="773"/>
                    <a:pt x="630" y="769"/>
                    <a:pt x="625" y="766"/>
                  </a:cubicBezTo>
                  <a:cubicBezTo>
                    <a:pt x="552" y="713"/>
                    <a:pt x="478" y="661"/>
                    <a:pt x="404" y="607"/>
                  </a:cubicBezTo>
                  <a:close/>
                  <a:moveTo>
                    <a:pt x="858" y="538"/>
                  </a:moveTo>
                  <a:cubicBezTo>
                    <a:pt x="858" y="538"/>
                    <a:pt x="858" y="538"/>
                    <a:pt x="858" y="538"/>
                  </a:cubicBezTo>
                  <a:cubicBezTo>
                    <a:pt x="922" y="538"/>
                    <a:pt x="986" y="538"/>
                    <a:pt x="1051" y="538"/>
                  </a:cubicBezTo>
                  <a:cubicBezTo>
                    <a:pt x="1060" y="538"/>
                    <a:pt x="1063" y="537"/>
                    <a:pt x="1061" y="526"/>
                  </a:cubicBezTo>
                  <a:cubicBezTo>
                    <a:pt x="1055" y="496"/>
                    <a:pt x="1050" y="465"/>
                    <a:pt x="1044" y="434"/>
                  </a:cubicBezTo>
                  <a:cubicBezTo>
                    <a:pt x="1041" y="418"/>
                    <a:pt x="1043" y="397"/>
                    <a:pt x="1034" y="388"/>
                  </a:cubicBezTo>
                  <a:cubicBezTo>
                    <a:pt x="1023" y="378"/>
                    <a:pt x="1002" y="386"/>
                    <a:pt x="986" y="385"/>
                  </a:cubicBezTo>
                  <a:cubicBezTo>
                    <a:pt x="978" y="384"/>
                    <a:pt x="975" y="387"/>
                    <a:pt x="974" y="395"/>
                  </a:cubicBezTo>
                  <a:cubicBezTo>
                    <a:pt x="972" y="416"/>
                    <a:pt x="961" y="432"/>
                    <a:pt x="943" y="443"/>
                  </a:cubicBezTo>
                  <a:cubicBezTo>
                    <a:pt x="915" y="459"/>
                    <a:pt x="887" y="459"/>
                    <a:pt x="859" y="443"/>
                  </a:cubicBezTo>
                  <a:cubicBezTo>
                    <a:pt x="804" y="412"/>
                    <a:pt x="749" y="382"/>
                    <a:pt x="694" y="351"/>
                  </a:cubicBezTo>
                  <a:cubicBezTo>
                    <a:pt x="684" y="345"/>
                    <a:pt x="680" y="343"/>
                    <a:pt x="676" y="358"/>
                  </a:cubicBezTo>
                  <a:cubicBezTo>
                    <a:pt x="664" y="404"/>
                    <a:pt x="650" y="450"/>
                    <a:pt x="636" y="496"/>
                  </a:cubicBezTo>
                  <a:cubicBezTo>
                    <a:pt x="631" y="516"/>
                    <a:pt x="648" y="538"/>
                    <a:pt x="670" y="538"/>
                  </a:cubicBezTo>
                  <a:cubicBezTo>
                    <a:pt x="733" y="538"/>
                    <a:pt x="795" y="538"/>
                    <a:pt x="858" y="538"/>
                  </a:cubicBezTo>
                  <a:close/>
                  <a:moveTo>
                    <a:pt x="692" y="568"/>
                  </a:moveTo>
                  <a:cubicBezTo>
                    <a:pt x="698" y="574"/>
                    <a:pt x="701" y="577"/>
                    <a:pt x="704" y="580"/>
                  </a:cubicBezTo>
                  <a:cubicBezTo>
                    <a:pt x="734" y="607"/>
                    <a:pt x="764" y="634"/>
                    <a:pt x="793" y="662"/>
                  </a:cubicBezTo>
                  <a:cubicBezTo>
                    <a:pt x="812" y="680"/>
                    <a:pt x="821" y="702"/>
                    <a:pt x="818" y="727"/>
                  </a:cubicBezTo>
                  <a:cubicBezTo>
                    <a:pt x="814" y="776"/>
                    <a:pt x="808" y="824"/>
                    <a:pt x="803" y="873"/>
                  </a:cubicBezTo>
                  <a:cubicBezTo>
                    <a:pt x="802" y="890"/>
                    <a:pt x="800" y="907"/>
                    <a:pt x="799" y="924"/>
                  </a:cubicBezTo>
                  <a:cubicBezTo>
                    <a:pt x="799" y="924"/>
                    <a:pt x="800" y="925"/>
                    <a:pt x="801" y="925"/>
                  </a:cubicBezTo>
                  <a:cubicBezTo>
                    <a:pt x="884" y="806"/>
                    <a:pt x="968" y="688"/>
                    <a:pt x="1052" y="568"/>
                  </a:cubicBezTo>
                  <a:cubicBezTo>
                    <a:pt x="931" y="568"/>
                    <a:pt x="813" y="568"/>
                    <a:pt x="692" y="568"/>
                  </a:cubicBezTo>
                  <a:close/>
                  <a:moveTo>
                    <a:pt x="1082" y="994"/>
                  </a:moveTo>
                  <a:cubicBezTo>
                    <a:pt x="1082" y="1045"/>
                    <a:pt x="1115" y="1081"/>
                    <a:pt x="1159" y="1083"/>
                  </a:cubicBezTo>
                  <a:cubicBezTo>
                    <a:pt x="1201" y="1086"/>
                    <a:pt x="1239" y="1053"/>
                    <a:pt x="1243" y="1012"/>
                  </a:cubicBezTo>
                  <a:cubicBezTo>
                    <a:pt x="1248" y="967"/>
                    <a:pt x="1220" y="929"/>
                    <a:pt x="1176" y="921"/>
                  </a:cubicBezTo>
                  <a:cubicBezTo>
                    <a:pt x="1165" y="919"/>
                    <a:pt x="1163" y="921"/>
                    <a:pt x="1165" y="931"/>
                  </a:cubicBezTo>
                  <a:cubicBezTo>
                    <a:pt x="1169" y="952"/>
                    <a:pt x="1172" y="973"/>
                    <a:pt x="1176" y="993"/>
                  </a:cubicBezTo>
                  <a:cubicBezTo>
                    <a:pt x="1179" y="1004"/>
                    <a:pt x="1178" y="1013"/>
                    <a:pt x="1165" y="1015"/>
                  </a:cubicBezTo>
                  <a:cubicBezTo>
                    <a:pt x="1153" y="1017"/>
                    <a:pt x="1149" y="1008"/>
                    <a:pt x="1147" y="998"/>
                  </a:cubicBezTo>
                  <a:cubicBezTo>
                    <a:pt x="1144" y="977"/>
                    <a:pt x="1140" y="956"/>
                    <a:pt x="1136" y="935"/>
                  </a:cubicBezTo>
                  <a:cubicBezTo>
                    <a:pt x="1135" y="927"/>
                    <a:pt x="1132" y="925"/>
                    <a:pt x="1125" y="929"/>
                  </a:cubicBezTo>
                  <a:cubicBezTo>
                    <a:pt x="1097" y="945"/>
                    <a:pt x="1083" y="969"/>
                    <a:pt x="1082" y="994"/>
                  </a:cubicBezTo>
                  <a:close/>
                  <a:moveTo>
                    <a:pt x="324" y="1018"/>
                  </a:moveTo>
                  <a:cubicBezTo>
                    <a:pt x="298" y="1018"/>
                    <a:pt x="273" y="1018"/>
                    <a:pt x="249" y="1018"/>
                  </a:cubicBezTo>
                  <a:cubicBezTo>
                    <a:pt x="224" y="1018"/>
                    <a:pt x="220" y="1011"/>
                    <a:pt x="228" y="988"/>
                  </a:cubicBezTo>
                  <a:cubicBezTo>
                    <a:pt x="235" y="970"/>
                    <a:pt x="242" y="951"/>
                    <a:pt x="249" y="933"/>
                  </a:cubicBezTo>
                  <a:cubicBezTo>
                    <a:pt x="254" y="920"/>
                    <a:pt x="253" y="918"/>
                    <a:pt x="239" y="920"/>
                  </a:cubicBezTo>
                  <a:cubicBezTo>
                    <a:pt x="204" y="924"/>
                    <a:pt x="179" y="941"/>
                    <a:pt x="167" y="975"/>
                  </a:cubicBezTo>
                  <a:cubicBezTo>
                    <a:pt x="156" y="1005"/>
                    <a:pt x="165" y="1040"/>
                    <a:pt x="189" y="1062"/>
                  </a:cubicBezTo>
                  <a:cubicBezTo>
                    <a:pt x="214" y="1083"/>
                    <a:pt x="242" y="1089"/>
                    <a:pt x="272" y="1078"/>
                  </a:cubicBezTo>
                  <a:cubicBezTo>
                    <a:pt x="299" y="1068"/>
                    <a:pt x="316" y="1048"/>
                    <a:pt x="324" y="1018"/>
                  </a:cubicBezTo>
                  <a:close/>
                  <a:moveTo>
                    <a:pt x="260" y="988"/>
                  </a:moveTo>
                  <a:cubicBezTo>
                    <a:pt x="280" y="988"/>
                    <a:pt x="299" y="988"/>
                    <a:pt x="317" y="988"/>
                  </a:cubicBezTo>
                  <a:cubicBezTo>
                    <a:pt x="323" y="988"/>
                    <a:pt x="324" y="986"/>
                    <a:pt x="323" y="981"/>
                  </a:cubicBezTo>
                  <a:cubicBezTo>
                    <a:pt x="317" y="961"/>
                    <a:pt x="306" y="945"/>
                    <a:pt x="288" y="933"/>
                  </a:cubicBezTo>
                  <a:cubicBezTo>
                    <a:pt x="285" y="931"/>
                    <a:pt x="282" y="929"/>
                    <a:pt x="280" y="935"/>
                  </a:cubicBezTo>
                  <a:cubicBezTo>
                    <a:pt x="274" y="952"/>
                    <a:pt x="267" y="969"/>
                    <a:pt x="260" y="98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223935" y="5501217"/>
              <a:ext cx="165100" cy="163513"/>
            </a:xfrm>
            <a:custGeom>
              <a:avLst/>
              <a:gdLst>
                <a:gd name="T0" fmla="*/ 125 w 251"/>
                <a:gd name="T1" fmla="*/ 251 h 251"/>
                <a:gd name="T2" fmla="*/ 0 w 251"/>
                <a:gd name="T3" fmla="*/ 125 h 251"/>
                <a:gd name="T4" fmla="*/ 126 w 251"/>
                <a:gd name="T5" fmla="*/ 1 h 251"/>
                <a:gd name="T6" fmla="*/ 251 w 251"/>
                <a:gd name="T7" fmla="*/ 126 h 251"/>
                <a:gd name="T8" fmla="*/ 125 w 251"/>
                <a:gd name="T9" fmla="*/ 251 h 251"/>
                <a:gd name="T10" fmla="*/ 30 w 251"/>
                <a:gd name="T11" fmla="*/ 125 h 251"/>
                <a:gd name="T12" fmla="*/ 125 w 251"/>
                <a:gd name="T13" fmla="*/ 222 h 251"/>
                <a:gd name="T14" fmla="*/ 222 w 251"/>
                <a:gd name="T15" fmla="*/ 125 h 251"/>
                <a:gd name="T16" fmla="*/ 126 w 251"/>
                <a:gd name="T17" fmla="*/ 30 h 251"/>
                <a:gd name="T18" fmla="*/ 30 w 251"/>
                <a:gd name="T19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51">
                  <a:moveTo>
                    <a:pt x="125" y="251"/>
                  </a:moveTo>
                  <a:cubicBezTo>
                    <a:pt x="56" y="250"/>
                    <a:pt x="0" y="195"/>
                    <a:pt x="0" y="125"/>
                  </a:cubicBezTo>
                  <a:cubicBezTo>
                    <a:pt x="1" y="56"/>
                    <a:pt x="57" y="0"/>
                    <a:pt x="126" y="1"/>
                  </a:cubicBezTo>
                  <a:cubicBezTo>
                    <a:pt x="195" y="1"/>
                    <a:pt x="251" y="57"/>
                    <a:pt x="251" y="126"/>
                  </a:cubicBezTo>
                  <a:cubicBezTo>
                    <a:pt x="250" y="196"/>
                    <a:pt x="194" y="251"/>
                    <a:pt x="125" y="251"/>
                  </a:cubicBezTo>
                  <a:close/>
                  <a:moveTo>
                    <a:pt x="30" y="125"/>
                  </a:moveTo>
                  <a:cubicBezTo>
                    <a:pt x="30" y="178"/>
                    <a:pt x="72" y="221"/>
                    <a:pt x="125" y="222"/>
                  </a:cubicBezTo>
                  <a:cubicBezTo>
                    <a:pt x="178" y="222"/>
                    <a:pt x="222" y="178"/>
                    <a:pt x="222" y="125"/>
                  </a:cubicBezTo>
                  <a:cubicBezTo>
                    <a:pt x="221" y="73"/>
                    <a:pt x="178" y="30"/>
                    <a:pt x="126" y="30"/>
                  </a:cubicBezTo>
                  <a:cubicBezTo>
                    <a:pt x="73" y="30"/>
                    <a:pt x="30" y="72"/>
                    <a:pt x="30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6528627" y="4411378"/>
            <a:ext cx="1684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Курьерская доставка или выдача на вынос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9621849" y="3031075"/>
            <a:ext cx="544301" cy="788458"/>
            <a:chOff x="9164638" y="2481263"/>
            <a:chExt cx="555625" cy="804862"/>
          </a:xfrm>
          <a:solidFill>
            <a:schemeClr val="bg1"/>
          </a:solidFill>
        </p:grpSpPr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9237663" y="2735263"/>
              <a:ext cx="409575" cy="550862"/>
            </a:xfrm>
            <a:custGeom>
              <a:avLst/>
              <a:gdLst>
                <a:gd name="T0" fmla="*/ 107 w 777"/>
                <a:gd name="T1" fmla="*/ 996 h 1050"/>
                <a:gd name="T2" fmla="*/ 225 w 777"/>
                <a:gd name="T3" fmla="*/ 802 h 1050"/>
                <a:gd name="T4" fmla="*/ 143 w 777"/>
                <a:gd name="T5" fmla="*/ 720 h 1050"/>
                <a:gd name="T6" fmla="*/ 67 w 777"/>
                <a:gd name="T7" fmla="*/ 595 h 1050"/>
                <a:gd name="T8" fmla="*/ 0 w 777"/>
                <a:gd name="T9" fmla="*/ 195 h 1050"/>
                <a:gd name="T10" fmla="*/ 443 w 777"/>
                <a:gd name="T11" fmla="*/ 22 h 1050"/>
                <a:gd name="T12" fmla="*/ 533 w 777"/>
                <a:gd name="T13" fmla="*/ 46 h 1050"/>
                <a:gd name="T14" fmla="*/ 777 w 777"/>
                <a:gd name="T15" fmla="*/ 188 h 1050"/>
                <a:gd name="T16" fmla="*/ 743 w 777"/>
                <a:gd name="T17" fmla="*/ 316 h 1050"/>
                <a:gd name="T18" fmla="*/ 732 w 777"/>
                <a:gd name="T19" fmla="*/ 194 h 1050"/>
                <a:gd name="T20" fmla="*/ 551 w 777"/>
                <a:gd name="T21" fmla="*/ 88 h 1050"/>
                <a:gd name="T22" fmla="*/ 430 w 777"/>
                <a:gd name="T23" fmla="*/ 66 h 1050"/>
                <a:gd name="T24" fmla="*/ 45 w 777"/>
                <a:gd name="T25" fmla="*/ 200 h 1050"/>
                <a:gd name="T26" fmla="*/ 60 w 777"/>
                <a:gd name="T27" fmla="*/ 550 h 1050"/>
                <a:gd name="T28" fmla="*/ 69 w 777"/>
                <a:gd name="T29" fmla="*/ 349 h 1050"/>
                <a:gd name="T30" fmla="*/ 373 w 777"/>
                <a:gd name="T31" fmla="*/ 263 h 1050"/>
                <a:gd name="T32" fmla="*/ 494 w 777"/>
                <a:gd name="T33" fmla="*/ 228 h 1050"/>
                <a:gd name="T34" fmla="*/ 674 w 777"/>
                <a:gd name="T35" fmla="*/ 307 h 1050"/>
                <a:gd name="T36" fmla="*/ 707 w 777"/>
                <a:gd name="T37" fmla="*/ 540 h 1050"/>
                <a:gd name="T38" fmla="*/ 725 w 777"/>
                <a:gd name="T39" fmla="*/ 547 h 1050"/>
                <a:gd name="T40" fmla="*/ 732 w 777"/>
                <a:gd name="T41" fmla="*/ 394 h 1050"/>
                <a:gd name="T42" fmla="*/ 777 w 777"/>
                <a:gd name="T43" fmla="*/ 394 h 1050"/>
                <a:gd name="T44" fmla="*/ 711 w 777"/>
                <a:gd name="T45" fmla="*/ 595 h 1050"/>
                <a:gd name="T46" fmla="*/ 546 w 777"/>
                <a:gd name="T47" fmla="*/ 795 h 1050"/>
                <a:gd name="T48" fmla="*/ 559 w 777"/>
                <a:gd name="T49" fmla="*/ 804 h 1050"/>
                <a:gd name="T50" fmla="*/ 670 w 777"/>
                <a:gd name="T51" fmla="*/ 996 h 1050"/>
                <a:gd name="T52" fmla="*/ 383 w 777"/>
                <a:gd name="T53" fmla="*/ 1050 h 1050"/>
                <a:gd name="T54" fmla="*/ 401 w 777"/>
                <a:gd name="T55" fmla="*/ 1005 h 1050"/>
                <a:gd name="T56" fmla="*/ 625 w 777"/>
                <a:gd name="T57" fmla="*/ 973 h 1050"/>
                <a:gd name="T58" fmla="*/ 472 w 777"/>
                <a:gd name="T59" fmla="*/ 857 h 1050"/>
                <a:gd name="T60" fmla="*/ 304 w 777"/>
                <a:gd name="T61" fmla="*/ 850 h 1050"/>
                <a:gd name="T62" fmla="*/ 180 w 777"/>
                <a:gd name="T63" fmla="*/ 887 h 1050"/>
                <a:gd name="T64" fmla="*/ 169 w 777"/>
                <a:gd name="T65" fmla="*/ 1005 h 1050"/>
                <a:gd name="T66" fmla="*/ 323 w 777"/>
                <a:gd name="T67" fmla="*/ 1022 h 1050"/>
                <a:gd name="T68" fmla="*/ 140 w 777"/>
                <a:gd name="T69" fmla="*/ 1050 h 1050"/>
                <a:gd name="T70" fmla="*/ 663 w 777"/>
                <a:gd name="T71" fmla="*/ 375 h 1050"/>
                <a:gd name="T72" fmla="*/ 623 w 777"/>
                <a:gd name="T73" fmla="*/ 346 h 1050"/>
                <a:gd name="T74" fmla="*/ 457 w 777"/>
                <a:gd name="T75" fmla="*/ 272 h 1050"/>
                <a:gd name="T76" fmla="*/ 129 w 777"/>
                <a:gd name="T77" fmla="*/ 352 h 1050"/>
                <a:gd name="T78" fmla="*/ 114 w 777"/>
                <a:gd name="T79" fmla="*/ 459 h 1050"/>
                <a:gd name="T80" fmla="*/ 378 w 777"/>
                <a:gd name="T81" fmla="*/ 791 h 1050"/>
                <a:gd name="T82" fmla="*/ 663 w 777"/>
                <a:gd name="T83" fmla="*/ 454 h 1050"/>
                <a:gd name="T84" fmla="*/ 371 w 777"/>
                <a:gd name="T85" fmla="*/ 835 h 1050"/>
                <a:gd name="T86" fmla="*/ 388 w 777"/>
                <a:gd name="T87" fmla="*/ 893 h 1050"/>
                <a:gd name="T88" fmla="*/ 408 w 777"/>
                <a:gd name="T89" fmla="*/ 8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7" h="1050">
                  <a:moveTo>
                    <a:pt x="140" y="1050"/>
                  </a:moveTo>
                  <a:cubicBezTo>
                    <a:pt x="115" y="1041"/>
                    <a:pt x="107" y="1022"/>
                    <a:pt x="107" y="996"/>
                  </a:cubicBezTo>
                  <a:cubicBezTo>
                    <a:pt x="107" y="959"/>
                    <a:pt x="108" y="922"/>
                    <a:pt x="126" y="888"/>
                  </a:cubicBezTo>
                  <a:cubicBezTo>
                    <a:pt x="148" y="847"/>
                    <a:pt x="181" y="818"/>
                    <a:pt x="225" y="802"/>
                  </a:cubicBezTo>
                  <a:cubicBezTo>
                    <a:pt x="228" y="800"/>
                    <a:pt x="232" y="800"/>
                    <a:pt x="234" y="796"/>
                  </a:cubicBezTo>
                  <a:cubicBezTo>
                    <a:pt x="199" y="776"/>
                    <a:pt x="168" y="751"/>
                    <a:pt x="143" y="720"/>
                  </a:cubicBezTo>
                  <a:cubicBezTo>
                    <a:pt x="115" y="687"/>
                    <a:pt x="95" y="649"/>
                    <a:pt x="83" y="607"/>
                  </a:cubicBezTo>
                  <a:cubicBezTo>
                    <a:pt x="80" y="598"/>
                    <a:pt x="76" y="595"/>
                    <a:pt x="67" y="595"/>
                  </a:cubicBezTo>
                  <a:cubicBezTo>
                    <a:pt x="25" y="595"/>
                    <a:pt x="0" y="569"/>
                    <a:pt x="0" y="527"/>
                  </a:cubicBezTo>
                  <a:cubicBezTo>
                    <a:pt x="0" y="416"/>
                    <a:pt x="0" y="306"/>
                    <a:pt x="0" y="195"/>
                  </a:cubicBezTo>
                  <a:cubicBezTo>
                    <a:pt x="1" y="95"/>
                    <a:pt x="73" y="22"/>
                    <a:pt x="173" y="22"/>
                  </a:cubicBezTo>
                  <a:cubicBezTo>
                    <a:pt x="263" y="21"/>
                    <a:pt x="353" y="22"/>
                    <a:pt x="443" y="22"/>
                  </a:cubicBezTo>
                  <a:cubicBezTo>
                    <a:pt x="470" y="22"/>
                    <a:pt x="495" y="29"/>
                    <a:pt x="517" y="44"/>
                  </a:cubicBezTo>
                  <a:cubicBezTo>
                    <a:pt x="522" y="47"/>
                    <a:pt x="526" y="51"/>
                    <a:pt x="533" y="46"/>
                  </a:cubicBezTo>
                  <a:cubicBezTo>
                    <a:pt x="594" y="0"/>
                    <a:pt x="700" y="21"/>
                    <a:pt x="750" y="99"/>
                  </a:cubicBezTo>
                  <a:cubicBezTo>
                    <a:pt x="767" y="126"/>
                    <a:pt x="776" y="156"/>
                    <a:pt x="777" y="188"/>
                  </a:cubicBezTo>
                  <a:cubicBezTo>
                    <a:pt x="777" y="223"/>
                    <a:pt x="777" y="258"/>
                    <a:pt x="777" y="293"/>
                  </a:cubicBezTo>
                  <a:cubicBezTo>
                    <a:pt x="777" y="314"/>
                    <a:pt x="759" y="325"/>
                    <a:pt x="743" y="316"/>
                  </a:cubicBezTo>
                  <a:cubicBezTo>
                    <a:pt x="734" y="311"/>
                    <a:pt x="732" y="302"/>
                    <a:pt x="732" y="293"/>
                  </a:cubicBezTo>
                  <a:cubicBezTo>
                    <a:pt x="732" y="260"/>
                    <a:pt x="732" y="227"/>
                    <a:pt x="732" y="194"/>
                  </a:cubicBezTo>
                  <a:cubicBezTo>
                    <a:pt x="731" y="119"/>
                    <a:pt x="672" y="62"/>
                    <a:pt x="601" y="67"/>
                  </a:cubicBezTo>
                  <a:cubicBezTo>
                    <a:pt x="582" y="68"/>
                    <a:pt x="566" y="76"/>
                    <a:pt x="551" y="88"/>
                  </a:cubicBezTo>
                  <a:cubicBezTo>
                    <a:pt x="533" y="102"/>
                    <a:pt x="523" y="103"/>
                    <a:pt x="505" y="89"/>
                  </a:cubicBezTo>
                  <a:cubicBezTo>
                    <a:pt x="483" y="72"/>
                    <a:pt x="458" y="66"/>
                    <a:pt x="430" y="66"/>
                  </a:cubicBezTo>
                  <a:cubicBezTo>
                    <a:pt x="346" y="67"/>
                    <a:pt x="262" y="67"/>
                    <a:pt x="178" y="67"/>
                  </a:cubicBezTo>
                  <a:cubicBezTo>
                    <a:pt x="97" y="67"/>
                    <a:pt x="45" y="118"/>
                    <a:pt x="45" y="200"/>
                  </a:cubicBezTo>
                  <a:cubicBezTo>
                    <a:pt x="45" y="309"/>
                    <a:pt x="45" y="417"/>
                    <a:pt x="45" y="525"/>
                  </a:cubicBezTo>
                  <a:cubicBezTo>
                    <a:pt x="45" y="537"/>
                    <a:pt x="46" y="547"/>
                    <a:pt x="60" y="550"/>
                  </a:cubicBezTo>
                  <a:cubicBezTo>
                    <a:pt x="68" y="551"/>
                    <a:pt x="71" y="550"/>
                    <a:pt x="71" y="541"/>
                  </a:cubicBezTo>
                  <a:cubicBezTo>
                    <a:pt x="67" y="477"/>
                    <a:pt x="70" y="413"/>
                    <a:pt x="69" y="349"/>
                  </a:cubicBezTo>
                  <a:cubicBezTo>
                    <a:pt x="69" y="317"/>
                    <a:pt x="78" y="308"/>
                    <a:pt x="111" y="307"/>
                  </a:cubicBezTo>
                  <a:cubicBezTo>
                    <a:pt x="200" y="306"/>
                    <a:pt x="289" y="297"/>
                    <a:pt x="373" y="263"/>
                  </a:cubicBezTo>
                  <a:cubicBezTo>
                    <a:pt x="401" y="252"/>
                    <a:pt x="426" y="238"/>
                    <a:pt x="452" y="223"/>
                  </a:cubicBezTo>
                  <a:cubicBezTo>
                    <a:pt x="468" y="212"/>
                    <a:pt x="483" y="214"/>
                    <a:pt x="494" y="228"/>
                  </a:cubicBezTo>
                  <a:cubicBezTo>
                    <a:pt x="534" y="280"/>
                    <a:pt x="590" y="299"/>
                    <a:pt x="652" y="305"/>
                  </a:cubicBezTo>
                  <a:cubicBezTo>
                    <a:pt x="660" y="305"/>
                    <a:pt x="667" y="306"/>
                    <a:pt x="674" y="307"/>
                  </a:cubicBezTo>
                  <a:cubicBezTo>
                    <a:pt x="698" y="309"/>
                    <a:pt x="708" y="319"/>
                    <a:pt x="708" y="344"/>
                  </a:cubicBezTo>
                  <a:cubicBezTo>
                    <a:pt x="707" y="409"/>
                    <a:pt x="710" y="474"/>
                    <a:pt x="707" y="540"/>
                  </a:cubicBezTo>
                  <a:cubicBezTo>
                    <a:pt x="706" y="543"/>
                    <a:pt x="704" y="548"/>
                    <a:pt x="710" y="550"/>
                  </a:cubicBezTo>
                  <a:cubicBezTo>
                    <a:pt x="715" y="551"/>
                    <a:pt x="720" y="550"/>
                    <a:pt x="725" y="547"/>
                  </a:cubicBezTo>
                  <a:cubicBezTo>
                    <a:pt x="732" y="541"/>
                    <a:pt x="732" y="533"/>
                    <a:pt x="732" y="525"/>
                  </a:cubicBezTo>
                  <a:cubicBezTo>
                    <a:pt x="732" y="481"/>
                    <a:pt x="732" y="438"/>
                    <a:pt x="732" y="394"/>
                  </a:cubicBezTo>
                  <a:cubicBezTo>
                    <a:pt x="732" y="374"/>
                    <a:pt x="740" y="364"/>
                    <a:pt x="755" y="364"/>
                  </a:cubicBezTo>
                  <a:cubicBezTo>
                    <a:pt x="769" y="365"/>
                    <a:pt x="777" y="375"/>
                    <a:pt x="777" y="394"/>
                  </a:cubicBezTo>
                  <a:cubicBezTo>
                    <a:pt x="777" y="439"/>
                    <a:pt x="777" y="484"/>
                    <a:pt x="777" y="528"/>
                  </a:cubicBezTo>
                  <a:cubicBezTo>
                    <a:pt x="777" y="569"/>
                    <a:pt x="752" y="594"/>
                    <a:pt x="711" y="595"/>
                  </a:cubicBezTo>
                  <a:cubicBezTo>
                    <a:pt x="703" y="595"/>
                    <a:pt x="698" y="595"/>
                    <a:pt x="695" y="604"/>
                  </a:cubicBezTo>
                  <a:cubicBezTo>
                    <a:pt x="671" y="688"/>
                    <a:pt x="620" y="751"/>
                    <a:pt x="546" y="795"/>
                  </a:cubicBezTo>
                  <a:cubicBezTo>
                    <a:pt x="545" y="795"/>
                    <a:pt x="544" y="796"/>
                    <a:pt x="543" y="798"/>
                  </a:cubicBezTo>
                  <a:cubicBezTo>
                    <a:pt x="548" y="800"/>
                    <a:pt x="554" y="802"/>
                    <a:pt x="559" y="804"/>
                  </a:cubicBezTo>
                  <a:cubicBezTo>
                    <a:pt x="629" y="835"/>
                    <a:pt x="665" y="889"/>
                    <a:pt x="670" y="965"/>
                  </a:cubicBezTo>
                  <a:cubicBezTo>
                    <a:pt x="670" y="975"/>
                    <a:pt x="669" y="986"/>
                    <a:pt x="670" y="996"/>
                  </a:cubicBezTo>
                  <a:cubicBezTo>
                    <a:pt x="672" y="1022"/>
                    <a:pt x="662" y="1041"/>
                    <a:pt x="637" y="1050"/>
                  </a:cubicBezTo>
                  <a:cubicBezTo>
                    <a:pt x="552" y="1050"/>
                    <a:pt x="467" y="1050"/>
                    <a:pt x="383" y="1050"/>
                  </a:cubicBezTo>
                  <a:cubicBezTo>
                    <a:pt x="373" y="1042"/>
                    <a:pt x="365" y="1033"/>
                    <a:pt x="371" y="1019"/>
                  </a:cubicBezTo>
                  <a:cubicBezTo>
                    <a:pt x="376" y="1006"/>
                    <a:pt x="388" y="1005"/>
                    <a:pt x="401" y="1005"/>
                  </a:cubicBezTo>
                  <a:cubicBezTo>
                    <a:pt x="465" y="1005"/>
                    <a:pt x="529" y="1005"/>
                    <a:pt x="594" y="1005"/>
                  </a:cubicBezTo>
                  <a:cubicBezTo>
                    <a:pt x="625" y="1005"/>
                    <a:pt x="625" y="1005"/>
                    <a:pt x="625" y="973"/>
                  </a:cubicBezTo>
                  <a:cubicBezTo>
                    <a:pt x="625" y="895"/>
                    <a:pt x="572" y="840"/>
                    <a:pt x="494" y="836"/>
                  </a:cubicBezTo>
                  <a:cubicBezTo>
                    <a:pt x="473" y="835"/>
                    <a:pt x="473" y="835"/>
                    <a:pt x="472" y="857"/>
                  </a:cubicBezTo>
                  <a:cubicBezTo>
                    <a:pt x="470" y="921"/>
                    <a:pt x="400" y="959"/>
                    <a:pt x="345" y="926"/>
                  </a:cubicBezTo>
                  <a:cubicBezTo>
                    <a:pt x="317" y="908"/>
                    <a:pt x="304" y="883"/>
                    <a:pt x="304" y="850"/>
                  </a:cubicBezTo>
                  <a:cubicBezTo>
                    <a:pt x="305" y="844"/>
                    <a:pt x="307" y="836"/>
                    <a:pt x="295" y="836"/>
                  </a:cubicBezTo>
                  <a:cubicBezTo>
                    <a:pt x="249" y="835"/>
                    <a:pt x="209" y="850"/>
                    <a:pt x="180" y="887"/>
                  </a:cubicBezTo>
                  <a:cubicBezTo>
                    <a:pt x="157" y="917"/>
                    <a:pt x="151" y="951"/>
                    <a:pt x="152" y="987"/>
                  </a:cubicBezTo>
                  <a:cubicBezTo>
                    <a:pt x="152" y="1001"/>
                    <a:pt x="154" y="1006"/>
                    <a:pt x="169" y="1005"/>
                  </a:cubicBezTo>
                  <a:cubicBezTo>
                    <a:pt x="212" y="1004"/>
                    <a:pt x="254" y="1005"/>
                    <a:pt x="296" y="1005"/>
                  </a:cubicBezTo>
                  <a:cubicBezTo>
                    <a:pt x="309" y="1005"/>
                    <a:pt x="319" y="1009"/>
                    <a:pt x="323" y="1022"/>
                  </a:cubicBezTo>
                  <a:cubicBezTo>
                    <a:pt x="326" y="1034"/>
                    <a:pt x="319" y="1042"/>
                    <a:pt x="311" y="1050"/>
                  </a:cubicBezTo>
                  <a:cubicBezTo>
                    <a:pt x="254" y="1050"/>
                    <a:pt x="197" y="1050"/>
                    <a:pt x="140" y="1050"/>
                  </a:cubicBezTo>
                  <a:close/>
                  <a:moveTo>
                    <a:pt x="663" y="454"/>
                  </a:moveTo>
                  <a:cubicBezTo>
                    <a:pt x="663" y="428"/>
                    <a:pt x="663" y="401"/>
                    <a:pt x="663" y="375"/>
                  </a:cubicBezTo>
                  <a:cubicBezTo>
                    <a:pt x="663" y="351"/>
                    <a:pt x="663" y="351"/>
                    <a:pt x="640" y="349"/>
                  </a:cubicBezTo>
                  <a:cubicBezTo>
                    <a:pt x="634" y="348"/>
                    <a:pt x="628" y="347"/>
                    <a:pt x="623" y="346"/>
                  </a:cubicBezTo>
                  <a:cubicBezTo>
                    <a:pt x="565" y="338"/>
                    <a:pt x="514" y="317"/>
                    <a:pt x="474" y="273"/>
                  </a:cubicBezTo>
                  <a:cubicBezTo>
                    <a:pt x="468" y="266"/>
                    <a:pt x="463" y="268"/>
                    <a:pt x="457" y="272"/>
                  </a:cubicBezTo>
                  <a:cubicBezTo>
                    <a:pt x="422" y="292"/>
                    <a:pt x="386" y="308"/>
                    <a:pt x="347" y="320"/>
                  </a:cubicBezTo>
                  <a:cubicBezTo>
                    <a:pt x="276" y="342"/>
                    <a:pt x="203" y="350"/>
                    <a:pt x="129" y="352"/>
                  </a:cubicBezTo>
                  <a:cubicBezTo>
                    <a:pt x="117" y="352"/>
                    <a:pt x="113" y="355"/>
                    <a:pt x="114" y="368"/>
                  </a:cubicBezTo>
                  <a:cubicBezTo>
                    <a:pt x="115" y="398"/>
                    <a:pt x="114" y="428"/>
                    <a:pt x="114" y="459"/>
                  </a:cubicBezTo>
                  <a:cubicBezTo>
                    <a:pt x="114" y="494"/>
                    <a:pt x="112" y="530"/>
                    <a:pt x="119" y="565"/>
                  </a:cubicBezTo>
                  <a:cubicBezTo>
                    <a:pt x="141" y="691"/>
                    <a:pt x="246" y="784"/>
                    <a:pt x="378" y="791"/>
                  </a:cubicBezTo>
                  <a:cubicBezTo>
                    <a:pt x="501" y="798"/>
                    <a:pt x="617" y="713"/>
                    <a:pt x="652" y="594"/>
                  </a:cubicBezTo>
                  <a:cubicBezTo>
                    <a:pt x="665" y="548"/>
                    <a:pt x="663" y="501"/>
                    <a:pt x="663" y="454"/>
                  </a:cubicBezTo>
                  <a:close/>
                  <a:moveTo>
                    <a:pt x="389" y="836"/>
                  </a:moveTo>
                  <a:cubicBezTo>
                    <a:pt x="384" y="836"/>
                    <a:pt x="377" y="836"/>
                    <a:pt x="371" y="835"/>
                  </a:cubicBezTo>
                  <a:cubicBezTo>
                    <a:pt x="348" y="834"/>
                    <a:pt x="348" y="834"/>
                    <a:pt x="350" y="857"/>
                  </a:cubicBezTo>
                  <a:cubicBezTo>
                    <a:pt x="352" y="877"/>
                    <a:pt x="368" y="893"/>
                    <a:pt x="388" y="893"/>
                  </a:cubicBezTo>
                  <a:cubicBezTo>
                    <a:pt x="409" y="893"/>
                    <a:pt x="426" y="877"/>
                    <a:pt x="427" y="856"/>
                  </a:cubicBezTo>
                  <a:cubicBezTo>
                    <a:pt x="429" y="834"/>
                    <a:pt x="429" y="834"/>
                    <a:pt x="408" y="835"/>
                  </a:cubicBezTo>
                  <a:cubicBezTo>
                    <a:pt x="402" y="836"/>
                    <a:pt x="396" y="836"/>
                    <a:pt x="389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9164638" y="2481263"/>
              <a:ext cx="555625" cy="230187"/>
            </a:xfrm>
            <a:custGeom>
              <a:avLst/>
              <a:gdLst>
                <a:gd name="T0" fmla="*/ 226 w 1057"/>
                <a:gd name="T1" fmla="*/ 369 h 438"/>
                <a:gd name="T2" fmla="*/ 292 w 1057"/>
                <a:gd name="T3" fmla="*/ 332 h 438"/>
                <a:gd name="T4" fmla="*/ 474 w 1057"/>
                <a:gd name="T5" fmla="*/ 332 h 438"/>
                <a:gd name="T6" fmla="*/ 522 w 1057"/>
                <a:gd name="T7" fmla="*/ 359 h 438"/>
                <a:gd name="T8" fmla="*/ 528 w 1057"/>
                <a:gd name="T9" fmla="*/ 369 h 438"/>
                <a:gd name="T10" fmla="*/ 542 w 1057"/>
                <a:gd name="T11" fmla="*/ 348 h 438"/>
                <a:gd name="T12" fmla="*/ 570 w 1057"/>
                <a:gd name="T13" fmla="*/ 332 h 438"/>
                <a:gd name="T14" fmla="*/ 792 w 1057"/>
                <a:gd name="T15" fmla="*/ 332 h 438"/>
                <a:gd name="T16" fmla="*/ 821 w 1057"/>
                <a:gd name="T17" fmla="*/ 349 h 438"/>
                <a:gd name="T18" fmla="*/ 832 w 1057"/>
                <a:gd name="T19" fmla="*/ 369 h 438"/>
                <a:gd name="T20" fmla="*/ 845 w 1057"/>
                <a:gd name="T21" fmla="*/ 352 h 438"/>
                <a:gd name="T22" fmla="*/ 878 w 1057"/>
                <a:gd name="T23" fmla="*/ 332 h 438"/>
                <a:gd name="T24" fmla="*/ 986 w 1057"/>
                <a:gd name="T25" fmla="*/ 332 h 438"/>
                <a:gd name="T26" fmla="*/ 1012 w 1057"/>
                <a:gd name="T27" fmla="*/ 306 h 438"/>
                <a:gd name="T28" fmla="*/ 1012 w 1057"/>
                <a:gd name="T29" fmla="*/ 71 h 438"/>
                <a:gd name="T30" fmla="*/ 985 w 1057"/>
                <a:gd name="T31" fmla="*/ 45 h 438"/>
                <a:gd name="T32" fmla="*/ 363 w 1057"/>
                <a:gd name="T33" fmla="*/ 45 h 438"/>
                <a:gd name="T34" fmla="*/ 348 w 1057"/>
                <a:gd name="T35" fmla="*/ 45 h 438"/>
                <a:gd name="T36" fmla="*/ 328 w 1057"/>
                <a:gd name="T37" fmla="*/ 23 h 438"/>
                <a:gd name="T38" fmla="*/ 347 w 1057"/>
                <a:gd name="T39" fmla="*/ 0 h 438"/>
                <a:gd name="T40" fmla="*/ 361 w 1057"/>
                <a:gd name="T41" fmla="*/ 0 h 438"/>
                <a:gd name="T42" fmla="*/ 985 w 1057"/>
                <a:gd name="T43" fmla="*/ 0 h 438"/>
                <a:gd name="T44" fmla="*/ 1057 w 1057"/>
                <a:gd name="T45" fmla="*/ 72 h 438"/>
                <a:gd name="T46" fmla="*/ 1057 w 1057"/>
                <a:gd name="T47" fmla="*/ 304 h 438"/>
                <a:gd name="T48" fmla="*/ 983 w 1057"/>
                <a:gd name="T49" fmla="*/ 377 h 438"/>
                <a:gd name="T50" fmla="*/ 895 w 1057"/>
                <a:gd name="T51" fmla="*/ 377 h 438"/>
                <a:gd name="T52" fmla="*/ 876 w 1057"/>
                <a:gd name="T53" fmla="*/ 387 h 438"/>
                <a:gd name="T54" fmla="*/ 858 w 1057"/>
                <a:gd name="T55" fmla="*/ 417 h 438"/>
                <a:gd name="T56" fmla="*/ 808 w 1057"/>
                <a:gd name="T57" fmla="*/ 417 h 438"/>
                <a:gd name="T58" fmla="*/ 805 w 1057"/>
                <a:gd name="T59" fmla="*/ 412 h 438"/>
                <a:gd name="T60" fmla="*/ 744 w 1057"/>
                <a:gd name="T61" fmla="*/ 376 h 438"/>
                <a:gd name="T62" fmla="*/ 589 w 1057"/>
                <a:gd name="T63" fmla="*/ 377 h 438"/>
                <a:gd name="T64" fmla="*/ 571 w 1057"/>
                <a:gd name="T65" fmla="*/ 388 h 438"/>
                <a:gd name="T66" fmla="*/ 554 w 1057"/>
                <a:gd name="T67" fmla="*/ 416 h 438"/>
                <a:gd name="T68" fmla="*/ 502 w 1057"/>
                <a:gd name="T69" fmla="*/ 416 h 438"/>
                <a:gd name="T70" fmla="*/ 501 w 1057"/>
                <a:gd name="T71" fmla="*/ 413 h 438"/>
                <a:gd name="T72" fmla="*/ 437 w 1057"/>
                <a:gd name="T73" fmla="*/ 376 h 438"/>
                <a:gd name="T74" fmla="*/ 284 w 1057"/>
                <a:gd name="T75" fmla="*/ 377 h 438"/>
                <a:gd name="T76" fmla="*/ 266 w 1057"/>
                <a:gd name="T77" fmla="*/ 388 h 438"/>
                <a:gd name="T78" fmla="*/ 249 w 1057"/>
                <a:gd name="T79" fmla="*/ 416 h 438"/>
                <a:gd name="T80" fmla="*/ 198 w 1057"/>
                <a:gd name="T81" fmla="*/ 417 h 438"/>
                <a:gd name="T82" fmla="*/ 196 w 1057"/>
                <a:gd name="T83" fmla="*/ 413 h 438"/>
                <a:gd name="T84" fmla="*/ 133 w 1057"/>
                <a:gd name="T85" fmla="*/ 376 h 438"/>
                <a:gd name="T86" fmla="*/ 66 w 1057"/>
                <a:gd name="T87" fmla="*/ 377 h 438"/>
                <a:gd name="T88" fmla="*/ 0 w 1057"/>
                <a:gd name="T89" fmla="*/ 312 h 438"/>
                <a:gd name="T90" fmla="*/ 0 w 1057"/>
                <a:gd name="T91" fmla="*/ 64 h 438"/>
                <a:gd name="T92" fmla="*/ 67 w 1057"/>
                <a:gd name="T93" fmla="*/ 0 h 438"/>
                <a:gd name="T94" fmla="*/ 254 w 1057"/>
                <a:gd name="T95" fmla="*/ 0 h 438"/>
                <a:gd name="T96" fmla="*/ 282 w 1057"/>
                <a:gd name="T97" fmla="*/ 22 h 438"/>
                <a:gd name="T98" fmla="*/ 254 w 1057"/>
                <a:gd name="T99" fmla="*/ 45 h 438"/>
                <a:gd name="T100" fmla="*/ 71 w 1057"/>
                <a:gd name="T101" fmla="*/ 45 h 438"/>
                <a:gd name="T102" fmla="*/ 45 w 1057"/>
                <a:gd name="T103" fmla="*/ 70 h 438"/>
                <a:gd name="T104" fmla="*/ 45 w 1057"/>
                <a:gd name="T105" fmla="*/ 305 h 438"/>
                <a:gd name="T106" fmla="*/ 72 w 1057"/>
                <a:gd name="T107" fmla="*/ 332 h 438"/>
                <a:gd name="T108" fmla="*/ 172 w 1057"/>
                <a:gd name="T109" fmla="*/ 332 h 438"/>
                <a:gd name="T110" fmla="*/ 216 w 1057"/>
                <a:gd name="T111" fmla="*/ 357 h 438"/>
                <a:gd name="T112" fmla="*/ 226 w 1057"/>
                <a:gd name="T113" fmla="*/ 3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438">
                  <a:moveTo>
                    <a:pt x="226" y="369"/>
                  </a:moveTo>
                  <a:cubicBezTo>
                    <a:pt x="235" y="333"/>
                    <a:pt x="261" y="331"/>
                    <a:pt x="292" y="332"/>
                  </a:cubicBezTo>
                  <a:cubicBezTo>
                    <a:pt x="352" y="333"/>
                    <a:pt x="413" y="333"/>
                    <a:pt x="474" y="332"/>
                  </a:cubicBezTo>
                  <a:cubicBezTo>
                    <a:pt x="497" y="331"/>
                    <a:pt x="513" y="338"/>
                    <a:pt x="522" y="359"/>
                  </a:cubicBezTo>
                  <a:cubicBezTo>
                    <a:pt x="523" y="362"/>
                    <a:pt x="525" y="365"/>
                    <a:pt x="528" y="369"/>
                  </a:cubicBezTo>
                  <a:cubicBezTo>
                    <a:pt x="535" y="363"/>
                    <a:pt x="537" y="355"/>
                    <a:pt x="542" y="348"/>
                  </a:cubicBezTo>
                  <a:cubicBezTo>
                    <a:pt x="548" y="337"/>
                    <a:pt x="557" y="332"/>
                    <a:pt x="570" y="332"/>
                  </a:cubicBezTo>
                  <a:cubicBezTo>
                    <a:pt x="644" y="332"/>
                    <a:pt x="718" y="332"/>
                    <a:pt x="792" y="332"/>
                  </a:cubicBezTo>
                  <a:cubicBezTo>
                    <a:pt x="805" y="332"/>
                    <a:pt x="814" y="338"/>
                    <a:pt x="821" y="349"/>
                  </a:cubicBezTo>
                  <a:cubicBezTo>
                    <a:pt x="824" y="356"/>
                    <a:pt x="828" y="362"/>
                    <a:pt x="832" y="369"/>
                  </a:cubicBezTo>
                  <a:cubicBezTo>
                    <a:pt x="839" y="365"/>
                    <a:pt x="841" y="358"/>
                    <a:pt x="845" y="352"/>
                  </a:cubicBezTo>
                  <a:cubicBezTo>
                    <a:pt x="852" y="338"/>
                    <a:pt x="862" y="332"/>
                    <a:pt x="878" y="332"/>
                  </a:cubicBezTo>
                  <a:cubicBezTo>
                    <a:pt x="914" y="333"/>
                    <a:pt x="950" y="332"/>
                    <a:pt x="986" y="332"/>
                  </a:cubicBezTo>
                  <a:cubicBezTo>
                    <a:pt x="1006" y="332"/>
                    <a:pt x="1012" y="327"/>
                    <a:pt x="1012" y="306"/>
                  </a:cubicBezTo>
                  <a:cubicBezTo>
                    <a:pt x="1012" y="228"/>
                    <a:pt x="1012" y="150"/>
                    <a:pt x="1012" y="71"/>
                  </a:cubicBezTo>
                  <a:cubicBezTo>
                    <a:pt x="1012" y="50"/>
                    <a:pt x="1007" y="45"/>
                    <a:pt x="985" y="45"/>
                  </a:cubicBezTo>
                  <a:cubicBezTo>
                    <a:pt x="778" y="45"/>
                    <a:pt x="570" y="45"/>
                    <a:pt x="363" y="45"/>
                  </a:cubicBezTo>
                  <a:cubicBezTo>
                    <a:pt x="358" y="45"/>
                    <a:pt x="353" y="45"/>
                    <a:pt x="348" y="45"/>
                  </a:cubicBezTo>
                  <a:cubicBezTo>
                    <a:pt x="335" y="43"/>
                    <a:pt x="328" y="35"/>
                    <a:pt x="328" y="23"/>
                  </a:cubicBezTo>
                  <a:cubicBezTo>
                    <a:pt x="328" y="10"/>
                    <a:pt x="335" y="2"/>
                    <a:pt x="347" y="0"/>
                  </a:cubicBezTo>
                  <a:cubicBezTo>
                    <a:pt x="352" y="0"/>
                    <a:pt x="356" y="0"/>
                    <a:pt x="361" y="0"/>
                  </a:cubicBezTo>
                  <a:cubicBezTo>
                    <a:pt x="569" y="0"/>
                    <a:pt x="777" y="0"/>
                    <a:pt x="985" y="0"/>
                  </a:cubicBezTo>
                  <a:cubicBezTo>
                    <a:pt x="1032" y="0"/>
                    <a:pt x="1057" y="24"/>
                    <a:pt x="1057" y="72"/>
                  </a:cubicBezTo>
                  <a:cubicBezTo>
                    <a:pt x="1057" y="149"/>
                    <a:pt x="1057" y="227"/>
                    <a:pt x="1057" y="304"/>
                  </a:cubicBezTo>
                  <a:cubicBezTo>
                    <a:pt x="1057" y="353"/>
                    <a:pt x="1032" y="377"/>
                    <a:pt x="983" y="377"/>
                  </a:cubicBezTo>
                  <a:cubicBezTo>
                    <a:pt x="953" y="377"/>
                    <a:pt x="924" y="377"/>
                    <a:pt x="895" y="377"/>
                  </a:cubicBezTo>
                  <a:cubicBezTo>
                    <a:pt x="885" y="377"/>
                    <a:pt x="880" y="379"/>
                    <a:pt x="876" y="387"/>
                  </a:cubicBezTo>
                  <a:cubicBezTo>
                    <a:pt x="871" y="398"/>
                    <a:pt x="865" y="408"/>
                    <a:pt x="858" y="417"/>
                  </a:cubicBezTo>
                  <a:cubicBezTo>
                    <a:pt x="845" y="437"/>
                    <a:pt x="821" y="437"/>
                    <a:pt x="808" y="417"/>
                  </a:cubicBezTo>
                  <a:cubicBezTo>
                    <a:pt x="807" y="415"/>
                    <a:pt x="806" y="414"/>
                    <a:pt x="805" y="412"/>
                  </a:cubicBezTo>
                  <a:cubicBezTo>
                    <a:pt x="795" y="381"/>
                    <a:pt x="774" y="375"/>
                    <a:pt x="744" y="376"/>
                  </a:cubicBezTo>
                  <a:cubicBezTo>
                    <a:pt x="692" y="379"/>
                    <a:pt x="641" y="377"/>
                    <a:pt x="589" y="377"/>
                  </a:cubicBezTo>
                  <a:cubicBezTo>
                    <a:pt x="580" y="377"/>
                    <a:pt x="575" y="379"/>
                    <a:pt x="571" y="388"/>
                  </a:cubicBezTo>
                  <a:cubicBezTo>
                    <a:pt x="566" y="397"/>
                    <a:pt x="560" y="407"/>
                    <a:pt x="554" y="416"/>
                  </a:cubicBezTo>
                  <a:cubicBezTo>
                    <a:pt x="541" y="438"/>
                    <a:pt x="516" y="437"/>
                    <a:pt x="502" y="416"/>
                  </a:cubicBezTo>
                  <a:cubicBezTo>
                    <a:pt x="502" y="415"/>
                    <a:pt x="501" y="414"/>
                    <a:pt x="501" y="413"/>
                  </a:cubicBezTo>
                  <a:cubicBezTo>
                    <a:pt x="491" y="381"/>
                    <a:pt x="469" y="374"/>
                    <a:pt x="437" y="376"/>
                  </a:cubicBezTo>
                  <a:cubicBezTo>
                    <a:pt x="386" y="379"/>
                    <a:pt x="335" y="377"/>
                    <a:pt x="284" y="377"/>
                  </a:cubicBezTo>
                  <a:cubicBezTo>
                    <a:pt x="275" y="377"/>
                    <a:pt x="270" y="379"/>
                    <a:pt x="266" y="388"/>
                  </a:cubicBezTo>
                  <a:cubicBezTo>
                    <a:pt x="261" y="397"/>
                    <a:pt x="255" y="407"/>
                    <a:pt x="249" y="416"/>
                  </a:cubicBezTo>
                  <a:cubicBezTo>
                    <a:pt x="236" y="437"/>
                    <a:pt x="212" y="438"/>
                    <a:pt x="198" y="417"/>
                  </a:cubicBezTo>
                  <a:cubicBezTo>
                    <a:pt x="197" y="415"/>
                    <a:pt x="196" y="414"/>
                    <a:pt x="196" y="413"/>
                  </a:cubicBezTo>
                  <a:cubicBezTo>
                    <a:pt x="186" y="382"/>
                    <a:pt x="165" y="372"/>
                    <a:pt x="133" y="376"/>
                  </a:cubicBezTo>
                  <a:cubicBezTo>
                    <a:pt x="111" y="379"/>
                    <a:pt x="88" y="377"/>
                    <a:pt x="66" y="377"/>
                  </a:cubicBezTo>
                  <a:cubicBezTo>
                    <a:pt x="27" y="376"/>
                    <a:pt x="1" y="351"/>
                    <a:pt x="0" y="312"/>
                  </a:cubicBezTo>
                  <a:cubicBezTo>
                    <a:pt x="0" y="230"/>
                    <a:pt x="0" y="147"/>
                    <a:pt x="0" y="64"/>
                  </a:cubicBezTo>
                  <a:cubicBezTo>
                    <a:pt x="1" y="25"/>
                    <a:pt x="27" y="0"/>
                    <a:pt x="67" y="0"/>
                  </a:cubicBezTo>
                  <a:cubicBezTo>
                    <a:pt x="129" y="0"/>
                    <a:pt x="191" y="0"/>
                    <a:pt x="254" y="0"/>
                  </a:cubicBezTo>
                  <a:cubicBezTo>
                    <a:pt x="271" y="0"/>
                    <a:pt x="282" y="8"/>
                    <a:pt x="282" y="22"/>
                  </a:cubicBezTo>
                  <a:cubicBezTo>
                    <a:pt x="283" y="36"/>
                    <a:pt x="272" y="45"/>
                    <a:pt x="254" y="45"/>
                  </a:cubicBezTo>
                  <a:cubicBezTo>
                    <a:pt x="193" y="45"/>
                    <a:pt x="132" y="45"/>
                    <a:pt x="71" y="45"/>
                  </a:cubicBezTo>
                  <a:cubicBezTo>
                    <a:pt x="50" y="45"/>
                    <a:pt x="45" y="50"/>
                    <a:pt x="45" y="70"/>
                  </a:cubicBezTo>
                  <a:cubicBezTo>
                    <a:pt x="45" y="149"/>
                    <a:pt x="45" y="227"/>
                    <a:pt x="45" y="305"/>
                  </a:cubicBezTo>
                  <a:cubicBezTo>
                    <a:pt x="45" y="327"/>
                    <a:pt x="50" y="332"/>
                    <a:pt x="72" y="332"/>
                  </a:cubicBezTo>
                  <a:cubicBezTo>
                    <a:pt x="105" y="332"/>
                    <a:pt x="138" y="333"/>
                    <a:pt x="172" y="332"/>
                  </a:cubicBezTo>
                  <a:cubicBezTo>
                    <a:pt x="193" y="331"/>
                    <a:pt x="207" y="338"/>
                    <a:pt x="216" y="357"/>
                  </a:cubicBezTo>
                  <a:cubicBezTo>
                    <a:pt x="217" y="361"/>
                    <a:pt x="219" y="366"/>
                    <a:pt x="226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9542463" y="2524125"/>
              <a:ext cx="123825" cy="104775"/>
            </a:xfrm>
            <a:custGeom>
              <a:avLst/>
              <a:gdLst>
                <a:gd name="T0" fmla="*/ 0 w 235"/>
                <a:gd name="T1" fmla="*/ 83 h 201"/>
                <a:gd name="T2" fmla="*/ 102 w 235"/>
                <a:gd name="T3" fmla="*/ 22 h 201"/>
                <a:gd name="T4" fmla="*/ 127 w 235"/>
                <a:gd name="T5" fmla="*/ 22 h 201"/>
                <a:gd name="T6" fmla="*/ 209 w 235"/>
                <a:gd name="T7" fmla="*/ 35 h 201"/>
                <a:gd name="T8" fmla="*/ 220 w 235"/>
                <a:gd name="T9" fmla="*/ 118 h 201"/>
                <a:gd name="T10" fmla="*/ 119 w 235"/>
                <a:gd name="T11" fmla="*/ 200 h 201"/>
                <a:gd name="T12" fmla="*/ 106 w 235"/>
                <a:gd name="T13" fmla="*/ 198 h 201"/>
                <a:gd name="T14" fmla="*/ 20 w 235"/>
                <a:gd name="T15" fmla="*/ 138 h 201"/>
                <a:gd name="T16" fmla="*/ 0 w 235"/>
                <a:gd name="T17" fmla="*/ 83 h 201"/>
                <a:gd name="T18" fmla="*/ 45 w 235"/>
                <a:gd name="T19" fmla="*/ 85 h 201"/>
                <a:gd name="T20" fmla="*/ 56 w 235"/>
                <a:gd name="T21" fmla="*/ 110 h 201"/>
                <a:gd name="T22" fmla="*/ 91 w 235"/>
                <a:gd name="T23" fmla="*/ 140 h 201"/>
                <a:gd name="T24" fmla="*/ 138 w 235"/>
                <a:gd name="T25" fmla="*/ 141 h 201"/>
                <a:gd name="T26" fmla="*/ 181 w 235"/>
                <a:gd name="T27" fmla="*/ 98 h 201"/>
                <a:gd name="T28" fmla="*/ 177 w 235"/>
                <a:gd name="T29" fmla="*/ 66 h 201"/>
                <a:gd name="T30" fmla="*/ 146 w 235"/>
                <a:gd name="T31" fmla="*/ 62 h 201"/>
                <a:gd name="T32" fmla="*/ 137 w 235"/>
                <a:gd name="T33" fmla="*/ 67 h 201"/>
                <a:gd name="T34" fmla="*/ 92 w 235"/>
                <a:gd name="T35" fmla="*/ 68 h 201"/>
                <a:gd name="T36" fmla="*/ 72 w 235"/>
                <a:gd name="T37" fmla="*/ 60 h 201"/>
                <a:gd name="T38" fmla="*/ 45 w 235"/>
                <a:gd name="T39" fmla="*/ 8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01">
                  <a:moveTo>
                    <a:pt x="0" y="83"/>
                  </a:moveTo>
                  <a:cubicBezTo>
                    <a:pt x="1" y="31"/>
                    <a:pt x="52" y="0"/>
                    <a:pt x="102" y="22"/>
                  </a:cubicBezTo>
                  <a:cubicBezTo>
                    <a:pt x="111" y="26"/>
                    <a:pt x="117" y="26"/>
                    <a:pt x="127" y="22"/>
                  </a:cubicBezTo>
                  <a:cubicBezTo>
                    <a:pt x="156" y="8"/>
                    <a:pt x="189" y="14"/>
                    <a:pt x="209" y="35"/>
                  </a:cubicBezTo>
                  <a:cubicBezTo>
                    <a:pt x="230" y="56"/>
                    <a:pt x="235" y="89"/>
                    <a:pt x="220" y="118"/>
                  </a:cubicBezTo>
                  <a:cubicBezTo>
                    <a:pt x="199" y="160"/>
                    <a:pt x="160" y="182"/>
                    <a:pt x="119" y="200"/>
                  </a:cubicBezTo>
                  <a:cubicBezTo>
                    <a:pt x="115" y="201"/>
                    <a:pt x="110" y="200"/>
                    <a:pt x="106" y="198"/>
                  </a:cubicBezTo>
                  <a:cubicBezTo>
                    <a:pt x="74" y="184"/>
                    <a:pt x="43" y="166"/>
                    <a:pt x="20" y="138"/>
                  </a:cubicBezTo>
                  <a:cubicBezTo>
                    <a:pt x="6" y="120"/>
                    <a:pt x="0" y="103"/>
                    <a:pt x="0" y="83"/>
                  </a:cubicBezTo>
                  <a:close/>
                  <a:moveTo>
                    <a:pt x="45" y="85"/>
                  </a:moveTo>
                  <a:cubicBezTo>
                    <a:pt x="45" y="95"/>
                    <a:pt x="50" y="103"/>
                    <a:pt x="56" y="110"/>
                  </a:cubicBezTo>
                  <a:cubicBezTo>
                    <a:pt x="66" y="123"/>
                    <a:pt x="79" y="131"/>
                    <a:pt x="91" y="140"/>
                  </a:cubicBezTo>
                  <a:cubicBezTo>
                    <a:pt x="107" y="153"/>
                    <a:pt x="121" y="153"/>
                    <a:pt x="138" y="141"/>
                  </a:cubicBezTo>
                  <a:cubicBezTo>
                    <a:pt x="154" y="128"/>
                    <a:pt x="171" y="117"/>
                    <a:pt x="181" y="98"/>
                  </a:cubicBezTo>
                  <a:cubicBezTo>
                    <a:pt x="186" y="87"/>
                    <a:pt x="186" y="76"/>
                    <a:pt x="177" y="66"/>
                  </a:cubicBezTo>
                  <a:cubicBezTo>
                    <a:pt x="168" y="57"/>
                    <a:pt x="157" y="58"/>
                    <a:pt x="146" y="62"/>
                  </a:cubicBezTo>
                  <a:cubicBezTo>
                    <a:pt x="143" y="64"/>
                    <a:pt x="140" y="65"/>
                    <a:pt x="137" y="67"/>
                  </a:cubicBezTo>
                  <a:cubicBezTo>
                    <a:pt x="114" y="85"/>
                    <a:pt x="114" y="85"/>
                    <a:pt x="92" y="68"/>
                  </a:cubicBezTo>
                  <a:cubicBezTo>
                    <a:pt x="86" y="63"/>
                    <a:pt x="79" y="60"/>
                    <a:pt x="72" y="60"/>
                  </a:cubicBezTo>
                  <a:cubicBezTo>
                    <a:pt x="55" y="59"/>
                    <a:pt x="45" y="69"/>
                    <a:pt x="4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9220201" y="2520950"/>
              <a:ext cx="117475" cy="115887"/>
            </a:xfrm>
            <a:custGeom>
              <a:avLst/>
              <a:gdLst>
                <a:gd name="T0" fmla="*/ 28 w 223"/>
                <a:gd name="T1" fmla="*/ 221 h 221"/>
                <a:gd name="T2" fmla="*/ 2 w 223"/>
                <a:gd name="T3" fmla="*/ 196 h 221"/>
                <a:gd name="T4" fmla="*/ 12 w 223"/>
                <a:gd name="T5" fmla="*/ 130 h 221"/>
                <a:gd name="T6" fmla="*/ 21 w 223"/>
                <a:gd name="T7" fmla="*/ 115 h 221"/>
                <a:gd name="T8" fmla="*/ 123 w 223"/>
                <a:gd name="T9" fmla="*/ 14 h 221"/>
                <a:gd name="T10" fmla="*/ 161 w 223"/>
                <a:gd name="T11" fmla="*/ 13 h 221"/>
                <a:gd name="T12" fmla="*/ 210 w 223"/>
                <a:gd name="T13" fmla="*/ 62 h 221"/>
                <a:gd name="T14" fmla="*/ 210 w 223"/>
                <a:gd name="T15" fmla="*/ 98 h 221"/>
                <a:gd name="T16" fmla="*/ 107 w 223"/>
                <a:gd name="T17" fmla="*/ 202 h 221"/>
                <a:gd name="T18" fmla="*/ 94 w 223"/>
                <a:gd name="T19" fmla="*/ 210 h 221"/>
                <a:gd name="T20" fmla="*/ 28 w 223"/>
                <a:gd name="T21" fmla="*/ 221 h 221"/>
                <a:gd name="T22" fmla="*/ 52 w 223"/>
                <a:gd name="T23" fmla="*/ 162 h 221"/>
                <a:gd name="T24" fmla="*/ 57 w 223"/>
                <a:gd name="T25" fmla="*/ 170 h 221"/>
                <a:gd name="T26" fmla="*/ 84 w 223"/>
                <a:gd name="T27" fmla="*/ 161 h 221"/>
                <a:gd name="T28" fmla="*/ 157 w 223"/>
                <a:gd name="T29" fmla="*/ 88 h 221"/>
                <a:gd name="T30" fmla="*/ 152 w 223"/>
                <a:gd name="T31" fmla="*/ 68 h 221"/>
                <a:gd name="T32" fmla="*/ 134 w 223"/>
                <a:gd name="T33" fmla="*/ 65 h 221"/>
                <a:gd name="T34" fmla="*/ 64 w 223"/>
                <a:gd name="T35" fmla="*/ 135 h 221"/>
                <a:gd name="T36" fmla="*/ 52 w 223"/>
                <a:gd name="T37" fmla="*/ 16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221">
                  <a:moveTo>
                    <a:pt x="28" y="221"/>
                  </a:moveTo>
                  <a:cubicBezTo>
                    <a:pt x="10" y="221"/>
                    <a:pt x="0" y="211"/>
                    <a:pt x="2" y="196"/>
                  </a:cubicBezTo>
                  <a:cubicBezTo>
                    <a:pt x="4" y="174"/>
                    <a:pt x="8" y="152"/>
                    <a:pt x="12" y="130"/>
                  </a:cubicBezTo>
                  <a:cubicBezTo>
                    <a:pt x="13" y="124"/>
                    <a:pt x="17" y="119"/>
                    <a:pt x="21" y="115"/>
                  </a:cubicBezTo>
                  <a:cubicBezTo>
                    <a:pt x="55" y="81"/>
                    <a:pt x="89" y="47"/>
                    <a:pt x="123" y="14"/>
                  </a:cubicBezTo>
                  <a:cubicBezTo>
                    <a:pt x="136" y="0"/>
                    <a:pt x="148" y="0"/>
                    <a:pt x="161" y="13"/>
                  </a:cubicBezTo>
                  <a:cubicBezTo>
                    <a:pt x="178" y="29"/>
                    <a:pt x="194" y="46"/>
                    <a:pt x="210" y="62"/>
                  </a:cubicBezTo>
                  <a:cubicBezTo>
                    <a:pt x="222" y="75"/>
                    <a:pt x="223" y="86"/>
                    <a:pt x="210" y="98"/>
                  </a:cubicBezTo>
                  <a:cubicBezTo>
                    <a:pt x="176" y="133"/>
                    <a:pt x="141" y="168"/>
                    <a:pt x="107" y="202"/>
                  </a:cubicBezTo>
                  <a:cubicBezTo>
                    <a:pt x="103" y="206"/>
                    <a:pt x="99" y="209"/>
                    <a:pt x="94" y="210"/>
                  </a:cubicBezTo>
                  <a:cubicBezTo>
                    <a:pt x="71" y="214"/>
                    <a:pt x="48" y="218"/>
                    <a:pt x="28" y="221"/>
                  </a:cubicBezTo>
                  <a:close/>
                  <a:moveTo>
                    <a:pt x="52" y="162"/>
                  </a:moveTo>
                  <a:cubicBezTo>
                    <a:pt x="53" y="165"/>
                    <a:pt x="49" y="172"/>
                    <a:pt x="57" y="170"/>
                  </a:cubicBezTo>
                  <a:cubicBezTo>
                    <a:pt x="67" y="169"/>
                    <a:pt x="76" y="169"/>
                    <a:pt x="84" y="161"/>
                  </a:cubicBezTo>
                  <a:cubicBezTo>
                    <a:pt x="108" y="136"/>
                    <a:pt x="132" y="112"/>
                    <a:pt x="157" y="88"/>
                  </a:cubicBezTo>
                  <a:cubicBezTo>
                    <a:pt x="169" y="77"/>
                    <a:pt x="157" y="74"/>
                    <a:pt x="152" y="68"/>
                  </a:cubicBezTo>
                  <a:cubicBezTo>
                    <a:pt x="147" y="61"/>
                    <a:pt x="143" y="56"/>
                    <a:pt x="134" y="65"/>
                  </a:cubicBezTo>
                  <a:cubicBezTo>
                    <a:pt x="111" y="89"/>
                    <a:pt x="88" y="112"/>
                    <a:pt x="64" y="135"/>
                  </a:cubicBezTo>
                  <a:cubicBezTo>
                    <a:pt x="56" y="143"/>
                    <a:pt x="53" y="151"/>
                    <a:pt x="52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9386888" y="2519363"/>
              <a:ext cx="107950" cy="119062"/>
            </a:xfrm>
            <a:custGeom>
              <a:avLst/>
              <a:gdLst>
                <a:gd name="T0" fmla="*/ 125 w 206"/>
                <a:gd name="T1" fmla="*/ 115 h 226"/>
                <a:gd name="T2" fmla="*/ 124 w 206"/>
                <a:gd name="T3" fmla="*/ 164 h 226"/>
                <a:gd name="T4" fmla="*/ 59 w 206"/>
                <a:gd name="T5" fmla="*/ 224 h 226"/>
                <a:gd name="T6" fmla="*/ 2 w 206"/>
                <a:gd name="T7" fmla="*/ 160 h 226"/>
                <a:gd name="T8" fmla="*/ 70 w 206"/>
                <a:gd name="T9" fmla="*/ 103 h 226"/>
                <a:gd name="T10" fmla="*/ 80 w 206"/>
                <a:gd name="T11" fmla="*/ 93 h 226"/>
                <a:gd name="T12" fmla="*/ 80 w 206"/>
                <a:gd name="T13" fmla="*/ 38 h 226"/>
                <a:gd name="T14" fmla="*/ 102 w 206"/>
                <a:gd name="T15" fmla="*/ 9 h 226"/>
                <a:gd name="T16" fmla="*/ 198 w 206"/>
                <a:gd name="T17" fmla="*/ 46 h 226"/>
                <a:gd name="T18" fmla="*/ 195 w 206"/>
                <a:gd name="T19" fmla="*/ 78 h 226"/>
                <a:gd name="T20" fmla="*/ 162 w 206"/>
                <a:gd name="T21" fmla="*/ 73 h 226"/>
                <a:gd name="T22" fmla="*/ 136 w 206"/>
                <a:gd name="T23" fmla="*/ 52 h 226"/>
                <a:gd name="T24" fmla="*/ 125 w 206"/>
                <a:gd name="T25" fmla="*/ 61 h 226"/>
                <a:gd name="T26" fmla="*/ 125 w 206"/>
                <a:gd name="T27" fmla="*/ 115 h 226"/>
                <a:gd name="T28" fmla="*/ 125 w 206"/>
                <a:gd name="T29" fmla="*/ 115 h 226"/>
                <a:gd name="T30" fmla="*/ 79 w 206"/>
                <a:gd name="T31" fmla="*/ 163 h 226"/>
                <a:gd name="T32" fmla="*/ 63 w 206"/>
                <a:gd name="T33" fmla="*/ 147 h 226"/>
                <a:gd name="T34" fmla="*/ 47 w 206"/>
                <a:gd name="T35" fmla="*/ 164 h 226"/>
                <a:gd name="T36" fmla="*/ 64 w 206"/>
                <a:gd name="T37" fmla="*/ 179 h 226"/>
                <a:gd name="T38" fmla="*/ 79 w 206"/>
                <a:gd name="T39" fmla="*/ 16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226">
                  <a:moveTo>
                    <a:pt x="125" y="115"/>
                  </a:moveTo>
                  <a:cubicBezTo>
                    <a:pt x="125" y="131"/>
                    <a:pt x="125" y="148"/>
                    <a:pt x="124" y="164"/>
                  </a:cubicBezTo>
                  <a:cubicBezTo>
                    <a:pt x="123" y="201"/>
                    <a:pt x="95" y="226"/>
                    <a:pt x="59" y="224"/>
                  </a:cubicBezTo>
                  <a:cubicBezTo>
                    <a:pt x="26" y="222"/>
                    <a:pt x="0" y="193"/>
                    <a:pt x="2" y="160"/>
                  </a:cubicBezTo>
                  <a:cubicBezTo>
                    <a:pt x="4" y="125"/>
                    <a:pt x="33" y="100"/>
                    <a:pt x="70" y="103"/>
                  </a:cubicBezTo>
                  <a:cubicBezTo>
                    <a:pt x="79" y="103"/>
                    <a:pt x="80" y="100"/>
                    <a:pt x="80" y="93"/>
                  </a:cubicBezTo>
                  <a:cubicBezTo>
                    <a:pt x="80" y="75"/>
                    <a:pt x="80" y="56"/>
                    <a:pt x="80" y="38"/>
                  </a:cubicBezTo>
                  <a:cubicBezTo>
                    <a:pt x="80" y="20"/>
                    <a:pt x="85" y="14"/>
                    <a:pt x="102" y="9"/>
                  </a:cubicBezTo>
                  <a:cubicBezTo>
                    <a:pt x="139" y="0"/>
                    <a:pt x="177" y="14"/>
                    <a:pt x="198" y="46"/>
                  </a:cubicBezTo>
                  <a:cubicBezTo>
                    <a:pt x="206" y="57"/>
                    <a:pt x="205" y="70"/>
                    <a:pt x="195" y="78"/>
                  </a:cubicBezTo>
                  <a:cubicBezTo>
                    <a:pt x="185" y="86"/>
                    <a:pt x="172" y="84"/>
                    <a:pt x="162" y="73"/>
                  </a:cubicBezTo>
                  <a:cubicBezTo>
                    <a:pt x="155" y="64"/>
                    <a:pt x="148" y="55"/>
                    <a:pt x="136" y="52"/>
                  </a:cubicBezTo>
                  <a:cubicBezTo>
                    <a:pt x="128" y="50"/>
                    <a:pt x="124" y="52"/>
                    <a:pt x="125" y="61"/>
                  </a:cubicBezTo>
                  <a:cubicBezTo>
                    <a:pt x="125" y="79"/>
                    <a:pt x="125" y="97"/>
                    <a:pt x="125" y="115"/>
                  </a:cubicBezTo>
                  <a:cubicBezTo>
                    <a:pt x="125" y="115"/>
                    <a:pt x="125" y="115"/>
                    <a:pt x="125" y="115"/>
                  </a:cubicBezTo>
                  <a:close/>
                  <a:moveTo>
                    <a:pt x="79" y="163"/>
                  </a:moveTo>
                  <a:cubicBezTo>
                    <a:pt x="79" y="153"/>
                    <a:pt x="73" y="147"/>
                    <a:pt x="63" y="147"/>
                  </a:cubicBezTo>
                  <a:cubicBezTo>
                    <a:pt x="53" y="147"/>
                    <a:pt x="47" y="154"/>
                    <a:pt x="47" y="164"/>
                  </a:cubicBezTo>
                  <a:cubicBezTo>
                    <a:pt x="48" y="174"/>
                    <a:pt x="54" y="179"/>
                    <a:pt x="64" y="179"/>
                  </a:cubicBezTo>
                  <a:cubicBezTo>
                    <a:pt x="74" y="179"/>
                    <a:pt x="79" y="173"/>
                    <a:pt x="7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9382126" y="3055938"/>
              <a:ext cx="119063" cy="38100"/>
            </a:xfrm>
            <a:custGeom>
              <a:avLst/>
              <a:gdLst>
                <a:gd name="T0" fmla="*/ 113 w 227"/>
                <a:gd name="T1" fmla="*/ 73 h 73"/>
                <a:gd name="T2" fmla="*/ 18 w 227"/>
                <a:gd name="T3" fmla="*/ 47 h 73"/>
                <a:gd name="T4" fmla="*/ 6 w 227"/>
                <a:gd name="T5" fmla="*/ 16 h 73"/>
                <a:gd name="T6" fmla="*/ 38 w 227"/>
                <a:gd name="T7" fmla="*/ 8 h 73"/>
                <a:gd name="T8" fmla="*/ 189 w 227"/>
                <a:gd name="T9" fmla="*/ 8 h 73"/>
                <a:gd name="T10" fmla="*/ 221 w 227"/>
                <a:gd name="T11" fmla="*/ 16 h 73"/>
                <a:gd name="T12" fmla="*/ 209 w 227"/>
                <a:gd name="T13" fmla="*/ 48 h 73"/>
                <a:gd name="T14" fmla="*/ 113 w 227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73">
                  <a:moveTo>
                    <a:pt x="113" y="73"/>
                  </a:moveTo>
                  <a:cubicBezTo>
                    <a:pt x="79" y="73"/>
                    <a:pt x="48" y="64"/>
                    <a:pt x="18" y="47"/>
                  </a:cubicBezTo>
                  <a:cubicBezTo>
                    <a:pt x="4" y="40"/>
                    <a:pt x="0" y="28"/>
                    <a:pt x="6" y="16"/>
                  </a:cubicBezTo>
                  <a:cubicBezTo>
                    <a:pt x="12" y="5"/>
                    <a:pt x="25" y="0"/>
                    <a:pt x="38" y="8"/>
                  </a:cubicBezTo>
                  <a:cubicBezTo>
                    <a:pt x="89" y="35"/>
                    <a:pt x="139" y="35"/>
                    <a:pt x="189" y="8"/>
                  </a:cubicBezTo>
                  <a:cubicBezTo>
                    <a:pt x="202" y="1"/>
                    <a:pt x="215" y="5"/>
                    <a:pt x="221" y="16"/>
                  </a:cubicBezTo>
                  <a:cubicBezTo>
                    <a:pt x="227" y="28"/>
                    <a:pt x="223" y="40"/>
                    <a:pt x="209" y="48"/>
                  </a:cubicBezTo>
                  <a:cubicBezTo>
                    <a:pt x="179" y="64"/>
                    <a:pt x="148" y="73"/>
                    <a:pt x="11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9359901" y="2984500"/>
              <a:ext cx="25400" cy="33337"/>
            </a:xfrm>
            <a:custGeom>
              <a:avLst/>
              <a:gdLst>
                <a:gd name="T0" fmla="*/ 48 w 48"/>
                <a:gd name="T1" fmla="*/ 33 h 64"/>
                <a:gd name="T2" fmla="*/ 29 w 48"/>
                <a:gd name="T3" fmla="*/ 62 h 64"/>
                <a:gd name="T4" fmla="*/ 7 w 48"/>
                <a:gd name="T5" fmla="*/ 52 h 64"/>
                <a:gd name="T6" fmla="*/ 7 w 48"/>
                <a:gd name="T7" fmla="*/ 10 h 64"/>
                <a:gd name="T8" fmla="*/ 30 w 48"/>
                <a:gd name="T9" fmla="*/ 2 h 64"/>
                <a:gd name="T10" fmla="*/ 48 w 48"/>
                <a:gd name="T1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4">
                  <a:moveTo>
                    <a:pt x="48" y="33"/>
                  </a:moveTo>
                  <a:cubicBezTo>
                    <a:pt x="48" y="51"/>
                    <a:pt x="42" y="60"/>
                    <a:pt x="29" y="62"/>
                  </a:cubicBezTo>
                  <a:cubicBezTo>
                    <a:pt x="20" y="64"/>
                    <a:pt x="11" y="61"/>
                    <a:pt x="7" y="52"/>
                  </a:cubicBezTo>
                  <a:cubicBezTo>
                    <a:pt x="0" y="38"/>
                    <a:pt x="0" y="24"/>
                    <a:pt x="7" y="10"/>
                  </a:cubicBezTo>
                  <a:cubicBezTo>
                    <a:pt x="12" y="2"/>
                    <a:pt x="20" y="0"/>
                    <a:pt x="30" y="2"/>
                  </a:cubicBezTo>
                  <a:cubicBezTo>
                    <a:pt x="43" y="4"/>
                    <a:pt x="48" y="13"/>
                    <a:pt x="4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9499601" y="2984500"/>
              <a:ext cx="25400" cy="33337"/>
            </a:xfrm>
            <a:custGeom>
              <a:avLst/>
              <a:gdLst>
                <a:gd name="T0" fmla="*/ 0 w 47"/>
                <a:gd name="T1" fmla="*/ 32 h 65"/>
                <a:gd name="T2" fmla="*/ 17 w 47"/>
                <a:gd name="T3" fmla="*/ 3 h 65"/>
                <a:gd name="T4" fmla="*/ 41 w 47"/>
                <a:gd name="T5" fmla="*/ 11 h 65"/>
                <a:gd name="T6" fmla="*/ 41 w 47"/>
                <a:gd name="T7" fmla="*/ 54 h 65"/>
                <a:gd name="T8" fmla="*/ 17 w 47"/>
                <a:gd name="T9" fmla="*/ 63 h 65"/>
                <a:gd name="T10" fmla="*/ 0 w 47"/>
                <a:gd name="T1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5">
                  <a:moveTo>
                    <a:pt x="0" y="32"/>
                  </a:moveTo>
                  <a:cubicBezTo>
                    <a:pt x="0" y="19"/>
                    <a:pt x="2" y="7"/>
                    <a:pt x="17" y="3"/>
                  </a:cubicBezTo>
                  <a:cubicBezTo>
                    <a:pt x="27" y="0"/>
                    <a:pt x="35" y="3"/>
                    <a:pt x="41" y="11"/>
                  </a:cubicBezTo>
                  <a:cubicBezTo>
                    <a:pt x="47" y="21"/>
                    <a:pt x="47" y="45"/>
                    <a:pt x="41" y="54"/>
                  </a:cubicBezTo>
                  <a:cubicBezTo>
                    <a:pt x="35" y="63"/>
                    <a:pt x="26" y="65"/>
                    <a:pt x="17" y="63"/>
                  </a:cubicBezTo>
                  <a:cubicBezTo>
                    <a:pt x="1" y="59"/>
                    <a:pt x="0" y="46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9673712" y="4404346"/>
            <a:ext cx="537103" cy="605810"/>
            <a:chOff x="3840163" y="5510212"/>
            <a:chExt cx="1290638" cy="1455738"/>
          </a:xfrm>
          <a:solidFill>
            <a:schemeClr val="bg1"/>
          </a:solidFill>
        </p:grpSpPr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3840163" y="5510212"/>
              <a:ext cx="1290638" cy="1455738"/>
            </a:xfrm>
            <a:custGeom>
              <a:avLst/>
              <a:gdLst>
                <a:gd name="T0" fmla="*/ 380 w 797"/>
                <a:gd name="T1" fmla="*/ 900 h 900"/>
                <a:gd name="T2" fmla="*/ 284 w 797"/>
                <a:gd name="T3" fmla="*/ 830 h 900"/>
                <a:gd name="T4" fmla="*/ 219 w 797"/>
                <a:gd name="T5" fmla="*/ 793 h 900"/>
                <a:gd name="T6" fmla="*/ 37 w 797"/>
                <a:gd name="T7" fmla="*/ 794 h 900"/>
                <a:gd name="T8" fmla="*/ 5 w 797"/>
                <a:gd name="T9" fmla="*/ 779 h 900"/>
                <a:gd name="T10" fmla="*/ 15 w 797"/>
                <a:gd name="T11" fmla="*/ 744 h 900"/>
                <a:gd name="T12" fmla="*/ 126 w 797"/>
                <a:gd name="T13" fmla="*/ 450 h 900"/>
                <a:gd name="T14" fmla="*/ 131 w 797"/>
                <a:gd name="T15" fmla="*/ 328 h 900"/>
                <a:gd name="T16" fmla="*/ 300 w 797"/>
                <a:gd name="T17" fmla="*/ 125 h 900"/>
                <a:gd name="T18" fmla="*/ 320 w 797"/>
                <a:gd name="T19" fmla="*/ 96 h 900"/>
                <a:gd name="T20" fmla="*/ 384 w 797"/>
                <a:gd name="T21" fmla="*/ 0 h 900"/>
                <a:gd name="T22" fmla="*/ 412 w 797"/>
                <a:gd name="T23" fmla="*/ 0 h 900"/>
                <a:gd name="T24" fmla="*/ 476 w 797"/>
                <a:gd name="T25" fmla="*/ 96 h 900"/>
                <a:gd name="T26" fmla="*/ 496 w 797"/>
                <a:gd name="T27" fmla="*/ 124 h 900"/>
                <a:gd name="T28" fmla="*/ 670 w 797"/>
                <a:gd name="T29" fmla="*/ 376 h 900"/>
                <a:gd name="T30" fmla="*/ 678 w 797"/>
                <a:gd name="T31" fmla="*/ 541 h 900"/>
                <a:gd name="T32" fmla="*/ 778 w 797"/>
                <a:gd name="T33" fmla="*/ 742 h 900"/>
                <a:gd name="T34" fmla="*/ 791 w 797"/>
                <a:gd name="T35" fmla="*/ 779 h 900"/>
                <a:gd name="T36" fmla="*/ 755 w 797"/>
                <a:gd name="T37" fmla="*/ 794 h 900"/>
                <a:gd name="T38" fmla="*/ 547 w 797"/>
                <a:gd name="T39" fmla="*/ 794 h 900"/>
                <a:gd name="T40" fmla="*/ 522 w 797"/>
                <a:gd name="T41" fmla="*/ 811 h 900"/>
                <a:gd name="T42" fmla="*/ 416 w 797"/>
                <a:gd name="T43" fmla="*/ 900 h 900"/>
                <a:gd name="T44" fmla="*/ 380 w 797"/>
                <a:gd name="T45" fmla="*/ 900 h 900"/>
                <a:gd name="T46" fmla="*/ 708 w 797"/>
                <a:gd name="T47" fmla="*/ 741 h 900"/>
                <a:gd name="T48" fmla="*/ 704 w 797"/>
                <a:gd name="T49" fmla="*/ 733 h 900"/>
                <a:gd name="T50" fmla="*/ 618 w 797"/>
                <a:gd name="T51" fmla="*/ 436 h 900"/>
                <a:gd name="T52" fmla="*/ 615 w 797"/>
                <a:gd name="T53" fmla="*/ 340 h 900"/>
                <a:gd name="T54" fmla="*/ 400 w 797"/>
                <a:gd name="T55" fmla="*/ 157 h 900"/>
                <a:gd name="T56" fmla="*/ 183 w 797"/>
                <a:gd name="T57" fmla="*/ 331 h 900"/>
                <a:gd name="T58" fmla="*/ 178 w 797"/>
                <a:gd name="T59" fmla="*/ 460 h 900"/>
                <a:gd name="T60" fmla="*/ 96 w 797"/>
                <a:gd name="T61" fmla="*/ 727 h 900"/>
                <a:gd name="T62" fmla="*/ 90 w 797"/>
                <a:gd name="T63" fmla="*/ 741 h 900"/>
                <a:gd name="T64" fmla="*/ 708 w 797"/>
                <a:gd name="T65" fmla="*/ 741 h 900"/>
                <a:gd name="T66" fmla="*/ 399 w 797"/>
                <a:gd name="T67" fmla="*/ 794 h 900"/>
                <a:gd name="T68" fmla="*/ 335 w 797"/>
                <a:gd name="T69" fmla="*/ 794 h 900"/>
                <a:gd name="T70" fmla="*/ 328 w 797"/>
                <a:gd name="T71" fmla="*/ 805 h 900"/>
                <a:gd name="T72" fmla="*/ 398 w 797"/>
                <a:gd name="T73" fmla="*/ 847 h 900"/>
                <a:gd name="T74" fmla="*/ 468 w 797"/>
                <a:gd name="T75" fmla="*/ 805 h 900"/>
                <a:gd name="T76" fmla="*/ 461 w 797"/>
                <a:gd name="T77" fmla="*/ 794 h 900"/>
                <a:gd name="T78" fmla="*/ 399 w 797"/>
                <a:gd name="T79" fmla="*/ 794 h 900"/>
                <a:gd name="T80" fmla="*/ 372 w 797"/>
                <a:gd name="T81" fmla="*/ 87 h 900"/>
                <a:gd name="T82" fmla="*/ 409 w 797"/>
                <a:gd name="T83" fmla="*/ 106 h 900"/>
                <a:gd name="T84" fmla="*/ 424 w 797"/>
                <a:gd name="T85" fmla="*/ 90 h 900"/>
                <a:gd name="T86" fmla="*/ 399 w 797"/>
                <a:gd name="T87" fmla="*/ 52 h 900"/>
                <a:gd name="T88" fmla="*/ 372 w 797"/>
                <a:gd name="T89" fmla="*/ 8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7" h="900">
                  <a:moveTo>
                    <a:pt x="380" y="900"/>
                  </a:moveTo>
                  <a:cubicBezTo>
                    <a:pt x="338" y="890"/>
                    <a:pt x="299" y="872"/>
                    <a:pt x="284" y="830"/>
                  </a:cubicBezTo>
                  <a:cubicBezTo>
                    <a:pt x="271" y="795"/>
                    <a:pt x="250" y="792"/>
                    <a:pt x="219" y="793"/>
                  </a:cubicBezTo>
                  <a:cubicBezTo>
                    <a:pt x="158" y="795"/>
                    <a:pt x="98" y="794"/>
                    <a:pt x="37" y="794"/>
                  </a:cubicBezTo>
                  <a:cubicBezTo>
                    <a:pt x="24" y="794"/>
                    <a:pt x="11" y="792"/>
                    <a:pt x="5" y="779"/>
                  </a:cubicBezTo>
                  <a:cubicBezTo>
                    <a:pt x="0" y="765"/>
                    <a:pt x="6" y="755"/>
                    <a:pt x="15" y="744"/>
                  </a:cubicBezTo>
                  <a:cubicBezTo>
                    <a:pt x="91" y="661"/>
                    <a:pt x="126" y="562"/>
                    <a:pt x="126" y="450"/>
                  </a:cubicBezTo>
                  <a:cubicBezTo>
                    <a:pt x="126" y="409"/>
                    <a:pt x="123" y="368"/>
                    <a:pt x="131" y="328"/>
                  </a:cubicBezTo>
                  <a:cubicBezTo>
                    <a:pt x="151" y="230"/>
                    <a:pt x="208" y="162"/>
                    <a:pt x="300" y="125"/>
                  </a:cubicBezTo>
                  <a:cubicBezTo>
                    <a:pt x="315" y="119"/>
                    <a:pt x="320" y="112"/>
                    <a:pt x="320" y="96"/>
                  </a:cubicBezTo>
                  <a:cubicBezTo>
                    <a:pt x="319" y="39"/>
                    <a:pt x="332" y="21"/>
                    <a:pt x="384" y="0"/>
                  </a:cubicBezTo>
                  <a:cubicBezTo>
                    <a:pt x="393" y="0"/>
                    <a:pt x="403" y="0"/>
                    <a:pt x="412" y="0"/>
                  </a:cubicBezTo>
                  <a:cubicBezTo>
                    <a:pt x="464" y="21"/>
                    <a:pt x="477" y="39"/>
                    <a:pt x="476" y="96"/>
                  </a:cubicBezTo>
                  <a:cubicBezTo>
                    <a:pt x="476" y="112"/>
                    <a:pt x="481" y="119"/>
                    <a:pt x="496" y="124"/>
                  </a:cubicBezTo>
                  <a:cubicBezTo>
                    <a:pt x="601" y="164"/>
                    <a:pt x="669" y="264"/>
                    <a:pt x="670" y="376"/>
                  </a:cubicBezTo>
                  <a:cubicBezTo>
                    <a:pt x="670" y="431"/>
                    <a:pt x="667" y="486"/>
                    <a:pt x="678" y="541"/>
                  </a:cubicBezTo>
                  <a:cubicBezTo>
                    <a:pt x="693" y="617"/>
                    <a:pt x="726" y="684"/>
                    <a:pt x="778" y="742"/>
                  </a:cubicBezTo>
                  <a:cubicBezTo>
                    <a:pt x="788" y="752"/>
                    <a:pt x="797" y="763"/>
                    <a:pt x="791" y="779"/>
                  </a:cubicBezTo>
                  <a:cubicBezTo>
                    <a:pt x="784" y="794"/>
                    <a:pt x="769" y="794"/>
                    <a:pt x="755" y="794"/>
                  </a:cubicBezTo>
                  <a:cubicBezTo>
                    <a:pt x="686" y="794"/>
                    <a:pt x="617" y="794"/>
                    <a:pt x="547" y="794"/>
                  </a:cubicBezTo>
                  <a:cubicBezTo>
                    <a:pt x="534" y="793"/>
                    <a:pt x="527" y="796"/>
                    <a:pt x="522" y="811"/>
                  </a:cubicBezTo>
                  <a:cubicBezTo>
                    <a:pt x="505" y="862"/>
                    <a:pt x="466" y="888"/>
                    <a:pt x="416" y="900"/>
                  </a:cubicBezTo>
                  <a:cubicBezTo>
                    <a:pt x="404" y="900"/>
                    <a:pt x="392" y="900"/>
                    <a:pt x="380" y="900"/>
                  </a:cubicBezTo>
                  <a:close/>
                  <a:moveTo>
                    <a:pt x="708" y="741"/>
                  </a:moveTo>
                  <a:cubicBezTo>
                    <a:pt x="706" y="737"/>
                    <a:pt x="706" y="735"/>
                    <a:pt x="704" y="733"/>
                  </a:cubicBezTo>
                  <a:cubicBezTo>
                    <a:pt x="641" y="644"/>
                    <a:pt x="614" y="544"/>
                    <a:pt x="618" y="436"/>
                  </a:cubicBezTo>
                  <a:cubicBezTo>
                    <a:pt x="620" y="404"/>
                    <a:pt x="620" y="371"/>
                    <a:pt x="615" y="340"/>
                  </a:cubicBezTo>
                  <a:cubicBezTo>
                    <a:pt x="597" y="236"/>
                    <a:pt x="506" y="159"/>
                    <a:pt x="400" y="157"/>
                  </a:cubicBezTo>
                  <a:cubicBezTo>
                    <a:pt x="298" y="156"/>
                    <a:pt x="206" y="229"/>
                    <a:pt x="183" y="331"/>
                  </a:cubicBezTo>
                  <a:cubicBezTo>
                    <a:pt x="174" y="374"/>
                    <a:pt x="178" y="417"/>
                    <a:pt x="178" y="460"/>
                  </a:cubicBezTo>
                  <a:cubicBezTo>
                    <a:pt x="178" y="558"/>
                    <a:pt x="150" y="647"/>
                    <a:pt x="96" y="727"/>
                  </a:cubicBezTo>
                  <a:cubicBezTo>
                    <a:pt x="93" y="731"/>
                    <a:pt x="88" y="735"/>
                    <a:pt x="90" y="741"/>
                  </a:cubicBezTo>
                  <a:cubicBezTo>
                    <a:pt x="296" y="741"/>
                    <a:pt x="501" y="741"/>
                    <a:pt x="708" y="741"/>
                  </a:cubicBezTo>
                  <a:close/>
                  <a:moveTo>
                    <a:pt x="399" y="794"/>
                  </a:moveTo>
                  <a:cubicBezTo>
                    <a:pt x="378" y="794"/>
                    <a:pt x="356" y="794"/>
                    <a:pt x="335" y="794"/>
                  </a:cubicBezTo>
                  <a:cubicBezTo>
                    <a:pt x="326" y="794"/>
                    <a:pt x="323" y="797"/>
                    <a:pt x="328" y="805"/>
                  </a:cubicBezTo>
                  <a:cubicBezTo>
                    <a:pt x="344" y="832"/>
                    <a:pt x="367" y="847"/>
                    <a:pt x="398" y="847"/>
                  </a:cubicBezTo>
                  <a:cubicBezTo>
                    <a:pt x="429" y="847"/>
                    <a:pt x="452" y="832"/>
                    <a:pt x="468" y="805"/>
                  </a:cubicBezTo>
                  <a:cubicBezTo>
                    <a:pt x="473" y="797"/>
                    <a:pt x="470" y="794"/>
                    <a:pt x="461" y="794"/>
                  </a:cubicBezTo>
                  <a:cubicBezTo>
                    <a:pt x="440" y="794"/>
                    <a:pt x="420" y="794"/>
                    <a:pt x="399" y="794"/>
                  </a:cubicBezTo>
                  <a:close/>
                  <a:moveTo>
                    <a:pt x="372" y="87"/>
                  </a:moveTo>
                  <a:cubicBezTo>
                    <a:pt x="369" y="122"/>
                    <a:pt x="396" y="101"/>
                    <a:pt x="409" y="106"/>
                  </a:cubicBezTo>
                  <a:cubicBezTo>
                    <a:pt x="422" y="111"/>
                    <a:pt x="425" y="102"/>
                    <a:pt x="424" y="90"/>
                  </a:cubicBezTo>
                  <a:cubicBezTo>
                    <a:pt x="424" y="66"/>
                    <a:pt x="416" y="53"/>
                    <a:pt x="399" y="52"/>
                  </a:cubicBezTo>
                  <a:cubicBezTo>
                    <a:pt x="382" y="52"/>
                    <a:pt x="372" y="65"/>
                    <a:pt x="37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4859338" y="5651500"/>
              <a:ext cx="265113" cy="512763"/>
            </a:xfrm>
            <a:custGeom>
              <a:avLst/>
              <a:gdLst>
                <a:gd name="T0" fmla="*/ 164 w 164"/>
                <a:gd name="T1" fmla="*/ 272 h 317"/>
                <a:gd name="T2" fmla="*/ 164 w 164"/>
                <a:gd name="T3" fmla="*/ 290 h 317"/>
                <a:gd name="T4" fmla="*/ 138 w 164"/>
                <a:gd name="T5" fmla="*/ 317 h 317"/>
                <a:gd name="T6" fmla="*/ 112 w 164"/>
                <a:gd name="T7" fmla="*/ 289 h 317"/>
                <a:gd name="T8" fmla="*/ 101 w 164"/>
                <a:gd name="T9" fmla="*/ 204 h 317"/>
                <a:gd name="T10" fmla="*/ 17 w 164"/>
                <a:gd name="T11" fmla="*/ 54 h 317"/>
                <a:gd name="T12" fmla="*/ 12 w 164"/>
                <a:gd name="T13" fmla="*/ 11 h 317"/>
                <a:gd name="T14" fmla="*/ 56 w 164"/>
                <a:gd name="T15" fmla="*/ 19 h 317"/>
                <a:gd name="T16" fmla="*/ 164 w 164"/>
                <a:gd name="T17" fmla="*/ 27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17">
                  <a:moveTo>
                    <a:pt x="164" y="272"/>
                  </a:moveTo>
                  <a:cubicBezTo>
                    <a:pt x="164" y="278"/>
                    <a:pt x="164" y="284"/>
                    <a:pt x="164" y="290"/>
                  </a:cubicBezTo>
                  <a:cubicBezTo>
                    <a:pt x="163" y="307"/>
                    <a:pt x="154" y="317"/>
                    <a:pt x="138" y="317"/>
                  </a:cubicBezTo>
                  <a:cubicBezTo>
                    <a:pt x="121" y="317"/>
                    <a:pt x="112" y="305"/>
                    <a:pt x="112" y="289"/>
                  </a:cubicBezTo>
                  <a:cubicBezTo>
                    <a:pt x="111" y="261"/>
                    <a:pt x="108" y="232"/>
                    <a:pt x="101" y="204"/>
                  </a:cubicBezTo>
                  <a:cubicBezTo>
                    <a:pt x="86" y="147"/>
                    <a:pt x="58" y="97"/>
                    <a:pt x="17" y="54"/>
                  </a:cubicBezTo>
                  <a:cubicBezTo>
                    <a:pt x="1" y="37"/>
                    <a:pt x="0" y="23"/>
                    <a:pt x="12" y="11"/>
                  </a:cubicBezTo>
                  <a:cubicBezTo>
                    <a:pt x="24" y="0"/>
                    <a:pt x="40" y="3"/>
                    <a:pt x="56" y="19"/>
                  </a:cubicBezTo>
                  <a:cubicBezTo>
                    <a:pt x="123" y="90"/>
                    <a:pt x="158" y="175"/>
                    <a:pt x="164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844926" y="5651500"/>
              <a:ext cx="265113" cy="514350"/>
            </a:xfrm>
            <a:custGeom>
              <a:avLst/>
              <a:gdLst>
                <a:gd name="T0" fmla="*/ 0 w 164"/>
                <a:gd name="T1" fmla="*/ 273 h 318"/>
                <a:gd name="T2" fmla="*/ 109 w 164"/>
                <a:gd name="T3" fmla="*/ 18 h 318"/>
                <a:gd name="T4" fmla="*/ 152 w 164"/>
                <a:gd name="T5" fmla="*/ 12 h 318"/>
                <a:gd name="T6" fmla="*/ 147 w 164"/>
                <a:gd name="T7" fmla="*/ 54 h 318"/>
                <a:gd name="T8" fmla="*/ 52 w 164"/>
                <a:gd name="T9" fmla="*/ 280 h 318"/>
                <a:gd name="T10" fmla="*/ 25 w 164"/>
                <a:gd name="T11" fmla="*/ 317 h 318"/>
                <a:gd name="T12" fmla="*/ 0 w 164"/>
                <a:gd name="T13" fmla="*/ 279 h 318"/>
                <a:gd name="T14" fmla="*/ 0 w 164"/>
                <a:gd name="T15" fmla="*/ 27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318">
                  <a:moveTo>
                    <a:pt x="0" y="273"/>
                  </a:moveTo>
                  <a:cubicBezTo>
                    <a:pt x="6" y="175"/>
                    <a:pt x="41" y="89"/>
                    <a:pt x="109" y="18"/>
                  </a:cubicBezTo>
                  <a:cubicBezTo>
                    <a:pt x="125" y="2"/>
                    <a:pt x="141" y="0"/>
                    <a:pt x="152" y="12"/>
                  </a:cubicBezTo>
                  <a:cubicBezTo>
                    <a:pt x="164" y="24"/>
                    <a:pt x="163" y="38"/>
                    <a:pt x="147" y="54"/>
                  </a:cubicBezTo>
                  <a:cubicBezTo>
                    <a:pt x="87" y="118"/>
                    <a:pt x="55" y="193"/>
                    <a:pt x="52" y="280"/>
                  </a:cubicBezTo>
                  <a:cubicBezTo>
                    <a:pt x="51" y="305"/>
                    <a:pt x="42" y="318"/>
                    <a:pt x="25" y="317"/>
                  </a:cubicBezTo>
                  <a:cubicBezTo>
                    <a:pt x="7" y="316"/>
                    <a:pt x="0" y="305"/>
                    <a:pt x="0" y="279"/>
                  </a:cubicBezTo>
                  <a:cubicBezTo>
                    <a:pt x="0" y="277"/>
                    <a:pt x="0" y="275"/>
                    <a:pt x="0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13" name="Прямая соединительная линия 112"/>
          <p:cNvCxnSpPr/>
          <p:nvPr/>
        </p:nvCxnSpPr>
        <p:spPr>
          <a:xfrm>
            <a:off x="8339656" y="2159004"/>
            <a:ext cx="0" cy="2980267"/>
          </a:xfrm>
          <a:prstGeom prst="line">
            <a:avLst/>
          </a:prstGeom>
          <a:ln w="12700">
            <a:solidFill>
              <a:srgbClr val="CA509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29890"/>
          <a:stretch/>
        </p:blipFill>
        <p:spPr>
          <a:xfrm>
            <a:off x="944880" y="1"/>
            <a:ext cx="4106333" cy="6858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435766" y="958495"/>
            <a:ext cx="7146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b="1" spc="600" dirty="0">
                <a:solidFill>
                  <a:srgbClr val="CA5098"/>
                </a:solidFill>
                <a:latin typeface="Pribambas" panose="00000500000000000000" pitchFamily="2" charset="0"/>
              </a:rPr>
              <a:t>Подходы и решения — </a:t>
            </a:r>
            <a:r>
              <a:rPr lang="ru-RU" sz="6000" b="1" spc="600" dirty="0">
                <a:solidFill>
                  <a:srgbClr val="CA5098"/>
                </a:solidFill>
                <a:latin typeface="Pribambas" panose="00000500000000000000" pitchFamily="2" charset="0"/>
              </a:rPr>
              <a:t>технологии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107843" y="1983954"/>
            <a:ext cx="462111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300" dirty="0">
                <a:solidFill>
                  <a:srgbClr val="CA5098"/>
                </a:solidFill>
                <a:latin typeface="Pribambas" panose="00000500000000000000" pitchFamily="2" charset="0"/>
              </a:rPr>
              <a:t>Используем </a:t>
            </a:r>
            <a: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  <a:t>то,</a:t>
            </a:r>
            <a:b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</a:br>
            <a: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  <a:t>что </a:t>
            </a:r>
            <a:r>
              <a:rPr lang="ru-RU" sz="2000" spc="300" dirty="0">
                <a:solidFill>
                  <a:srgbClr val="CA5098"/>
                </a:solidFill>
                <a:latin typeface="Pribambas" panose="00000500000000000000" pitchFamily="2" charset="0"/>
              </a:rPr>
              <a:t>они уже </a:t>
            </a:r>
            <a:r>
              <a:rPr lang="ru-RU" sz="2000" spc="300" dirty="0" smtClean="0">
                <a:solidFill>
                  <a:srgbClr val="CA5098"/>
                </a:solidFill>
                <a:latin typeface="Pribambas" panose="00000500000000000000" pitchFamily="2" charset="0"/>
              </a:rPr>
              <a:t>используют:</a:t>
            </a:r>
            <a:endParaRPr lang="ru-RU" sz="2000" spc="300" dirty="0">
              <a:solidFill>
                <a:srgbClr val="CA5098"/>
              </a:solidFill>
              <a:latin typeface="Pribambas" panose="00000500000000000000" pitchFamily="2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rgbClr val="007C79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5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7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7822830" y="2863897"/>
            <a:ext cx="2511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Социальные сети с быстрыми обзорами</a:t>
            </a:r>
            <a:endParaRPr lang="ru-RU" sz="15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6107843" y="4982696"/>
            <a:ext cx="56421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300" dirty="0">
                <a:solidFill>
                  <a:srgbClr val="007C79"/>
                </a:solidFill>
                <a:latin typeface="Pribambas" panose="00000500000000000000" pitchFamily="2" charset="0"/>
              </a:rPr>
              <a:t>Библиотека — не </a:t>
            </a:r>
            <a:r>
              <a:rPr lang="ru-RU" sz="2000" spc="300" dirty="0" smtClean="0">
                <a:solidFill>
                  <a:srgbClr val="007C79"/>
                </a:solidFill>
                <a:latin typeface="Pribambas" panose="00000500000000000000" pitchFamily="2" charset="0"/>
              </a:rPr>
              <a:t>здание.</a:t>
            </a:r>
            <a:br>
              <a:rPr lang="ru-RU" sz="2000" spc="300" dirty="0" smtClean="0">
                <a:solidFill>
                  <a:srgbClr val="007C79"/>
                </a:solidFill>
                <a:latin typeface="Pribambas" panose="00000500000000000000" pitchFamily="2" charset="0"/>
              </a:rPr>
            </a:br>
            <a:r>
              <a:rPr lang="ru-RU" sz="2000" b="1" spc="300" dirty="0" smtClean="0">
                <a:solidFill>
                  <a:srgbClr val="007C79"/>
                </a:solidFill>
                <a:latin typeface="Pribambas" panose="00000500000000000000" pitchFamily="2" charset="0"/>
              </a:rPr>
              <a:t>Библиотека </a:t>
            </a:r>
            <a:r>
              <a:rPr lang="ru-RU" sz="2000" b="1" spc="300" dirty="0">
                <a:solidFill>
                  <a:srgbClr val="007C79"/>
                </a:solidFill>
                <a:latin typeface="Pribambas" panose="00000500000000000000" pitchFamily="2" charset="0"/>
              </a:rPr>
              <a:t>— это точка входа в смысл. </a:t>
            </a:r>
            <a:r>
              <a:rPr lang="ru-RU" sz="2000" spc="300" dirty="0">
                <a:solidFill>
                  <a:srgbClr val="007C79"/>
                </a:solidFill>
                <a:latin typeface="Pribambas" panose="00000500000000000000" pitchFamily="2" charset="0"/>
              </a:rPr>
              <a:t>Пусть даже через смартфон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174848" y="2641560"/>
            <a:ext cx="1309687" cy="1363696"/>
            <a:chOff x="5370513" y="2655887"/>
            <a:chExt cx="1539875" cy="1603376"/>
          </a:xfrm>
          <a:solidFill>
            <a:srgbClr val="CA5098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370513" y="2655887"/>
              <a:ext cx="1539875" cy="1603376"/>
            </a:xfrm>
            <a:custGeom>
              <a:avLst/>
              <a:gdLst>
                <a:gd name="T0" fmla="*/ 1281 w 2729"/>
                <a:gd name="T1" fmla="*/ 278 h 2841"/>
                <a:gd name="T2" fmla="*/ 1216 w 2729"/>
                <a:gd name="T3" fmla="*/ 121 h 2841"/>
                <a:gd name="T4" fmla="*/ 1453 w 2729"/>
                <a:gd name="T5" fmla="*/ 45 h 2841"/>
                <a:gd name="T6" fmla="*/ 1439 w 2729"/>
                <a:gd name="T7" fmla="*/ 274 h 2841"/>
                <a:gd name="T8" fmla="*/ 1458 w 2729"/>
                <a:gd name="T9" fmla="*/ 587 h 2841"/>
                <a:gd name="T10" fmla="*/ 1874 w 2729"/>
                <a:gd name="T11" fmla="*/ 690 h 2841"/>
                <a:gd name="T12" fmla="*/ 2104 w 2729"/>
                <a:gd name="T13" fmla="*/ 714 h 2841"/>
                <a:gd name="T14" fmla="*/ 2588 w 2729"/>
                <a:gd name="T15" fmla="*/ 1327 h 2841"/>
                <a:gd name="T16" fmla="*/ 2589 w 2729"/>
                <a:gd name="T17" fmla="*/ 1370 h 2841"/>
                <a:gd name="T18" fmla="*/ 2728 w 2729"/>
                <a:gd name="T19" fmla="*/ 1511 h 2841"/>
                <a:gd name="T20" fmla="*/ 2608 w 2729"/>
                <a:gd name="T21" fmla="*/ 2115 h 2841"/>
                <a:gd name="T22" fmla="*/ 2591 w 2729"/>
                <a:gd name="T23" fmla="*/ 2300 h 2841"/>
                <a:gd name="T24" fmla="*/ 1973 w 2729"/>
                <a:gd name="T25" fmla="*/ 2840 h 2841"/>
                <a:gd name="T26" fmla="*/ 724 w 2729"/>
                <a:gd name="T27" fmla="*/ 2836 h 2841"/>
                <a:gd name="T28" fmla="*/ 251 w 2729"/>
                <a:gd name="T29" fmla="*/ 2596 h 2841"/>
                <a:gd name="T30" fmla="*/ 139 w 2729"/>
                <a:gd name="T31" fmla="*/ 2123 h 2841"/>
                <a:gd name="T32" fmla="*/ 8 w 2729"/>
                <a:gd name="T33" fmla="*/ 2027 h 2841"/>
                <a:gd name="T34" fmla="*/ 4 w 2729"/>
                <a:gd name="T35" fmla="*/ 1522 h 2841"/>
                <a:gd name="T36" fmla="*/ 139 w 2729"/>
                <a:gd name="T37" fmla="*/ 1365 h 2841"/>
                <a:gd name="T38" fmla="*/ 320 w 2729"/>
                <a:gd name="T39" fmla="*/ 857 h 2841"/>
                <a:gd name="T40" fmla="*/ 812 w 2729"/>
                <a:gd name="T41" fmla="*/ 705 h 2841"/>
                <a:gd name="T42" fmla="*/ 955 w 2729"/>
                <a:gd name="T43" fmla="*/ 586 h 2841"/>
                <a:gd name="T44" fmla="*/ 1281 w 2729"/>
                <a:gd name="T45" fmla="*/ 568 h 2841"/>
                <a:gd name="T46" fmla="*/ 1366 w 2729"/>
                <a:gd name="T47" fmla="*/ 2697 h 2841"/>
                <a:gd name="T48" fmla="*/ 1965 w 2729"/>
                <a:gd name="T49" fmla="*/ 2698 h 2841"/>
                <a:gd name="T50" fmla="*/ 2440 w 2729"/>
                <a:gd name="T51" fmla="*/ 2265 h 2841"/>
                <a:gd name="T52" fmla="*/ 2378 w 2729"/>
                <a:gd name="T53" fmla="*/ 1123 h 2841"/>
                <a:gd name="T54" fmla="*/ 1912 w 2729"/>
                <a:gd name="T55" fmla="*/ 890 h 2841"/>
                <a:gd name="T56" fmla="*/ 1136 w 2729"/>
                <a:gd name="T57" fmla="*/ 890 h 2841"/>
                <a:gd name="T58" fmla="*/ 613 w 2729"/>
                <a:gd name="T59" fmla="*/ 912 h 2841"/>
                <a:gd name="T60" fmla="*/ 285 w 2729"/>
                <a:gd name="T61" fmla="*/ 2276 h 2841"/>
                <a:gd name="T62" fmla="*/ 730 w 2729"/>
                <a:gd name="T63" fmla="*/ 2696 h 2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9" h="2841">
                  <a:moveTo>
                    <a:pt x="1280" y="422"/>
                  </a:moveTo>
                  <a:cubicBezTo>
                    <a:pt x="1280" y="374"/>
                    <a:pt x="1280" y="326"/>
                    <a:pt x="1281" y="278"/>
                  </a:cubicBezTo>
                  <a:cubicBezTo>
                    <a:pt x="1281" y="266"/>
                    <a:pt x="1277" y="258"/>
                    <a:pt x="1267" y="250"/>
                  </a:cubicBezTo>
                  <a:cubicBezTo>
                    <a:pt x="1224" y="217"/>
                    <a:pt x="1205" y="174"/>
                    <a:pt x="1216" y="121"/>
                  </a:cubicBezTo>
                  <a:cubicBezTo>
                    <a:pt x="1227" y="66"/>
                    <a:pt x="1263" y="33"/>
                    <a:pt x="1315" y="16"/>
                  </a:cubicBezTo>
                  <a:cubicBezTo>
                    <a:pt x="1367" y="0"/>
                    <a:pt x="1412" y="12"/>
                    <a:pt x="1453" y="45"/>
                  </a:cubicBezTo>
                  <a:cubicBezTo>
                    <a:pt x="1518" y="98"/>
                    <a:pt x="1518" y="194"/>
                    <a:pt x="1452" y="247"/>
                  </a:cubicBezTo>
                  <a:cubicBezTo>
                    <a:pt x="1442" y="255"/>
                    <a:pt x="1439" y="262"/>
                    <a:pt x="1439" y="274"/>
                  </a:cubicBezTo>
                  <a:cubicBezTo>
                    <a:pt x="1440" y="372"/>
                    <a:pt x="1440" y="470"/>
                    <a:pt x="1439" y="568"/>
                  </a:cubicBezTo>
                  <a:cubicBezTo>
                    <a:pt x="1439" y="583"/>
                    <a:pt x="1443" y="587"/>
                    <a:pt x="1458" y="587"/>
                  </a:cubicBezTo>
                  <a:cubicBezTo>
                    <a:pt x="1556" y="586"/>
                    <a:pt x="1653" y="586"/>
                    <a:pt x="1750" y="586"/>
                  </a:cubicBezTo>
                  <a:cubicBezTo>
                    <a:pt x="1819" y="586"/>
                    <a:pt x="1863" y="622"/>
                    <a:pt x="1874" y="690"/>
                  </a:cubicBezTo>
                  <a:cubicBezTo>
                    <a:pt x="1876" y="705"/>
                    <a:pt x="1882" y="705"/>
                    <a:pt x="1893" y="705"/>
                  </a:cubicBezTo>
                  <a:cubicBezTo>
                    <a:pt x="1964" y="706"/>
                    <a:pt x="2034" y="700"/>
                    <a:pt x="2104" y="714"/>
                  </a:cubicBezTo>
                  <a:cubicBezTo>
                    <a:pt x="2325" y="758"/>
                    <a:pt x="2476" y="884"/>
                    <a:pt x="2556" y="1096"/>
                  </a:cubicBezTo>
                  <a:cubicBezTo>
                    <a:pt x="2584" y="1170"/>
                    <a:pt x="2590" y="1248"/>
                    <a:pt x="2588" y="1327"/>
                  </a:cubicBezTo>
                  <a:cubicBezTo>
                    <a:pt x="2588" y="1328"/>
                    <a:pt x="2588" y="1328"/>
                    <a:pt x="2588" y="1329"/>
                  </a:cubicBezTo>
                  <a:cubicBezTo>
                    <a:pt x="2588" y="1343"/>
                    <a:pt x="2584" y="1358"/>
                    <a:pt x="2589" y="1370"/>
                  </a:cubicBezTo>
                  <a:cubicBezTo>
                    <a:pt x="2595" y="1384"/>
                    <a:pt x="2613" y="1376"/>
                    <a:pt x="2625" y="1378"/>
                  </a:cubicBezTo>
                  <a:cubicBezTo>
                    <a:pt x="2681" y="1390"/>
                    <a:pt x="2729" y="1437"/>
                    <a:pt x="2728" y="1511"/>
                  </a:cubicBezTo>
                  <a:cubicBezTo>
                    <a:pt x="2727" y="1671"/>
                    <a:pt x="2728" y="1830"/>
                    <a:pt x="2728" y="1990"/>
                  </a:cubicBezTo>
                  <a:cubicBezTo>
                    <a:pt x="2729" y="2054"/>
                    <a:pt x="2676" y="2111"/>
                    <a:pt x="2608" y="2115"/>
                  </a:cubicBezTo>
                  <a:cubicBezTo>
                    <a:pt x="2587" y="2116"/>
                    <a:pt x="2587" y="2124"/>
                    <a:pt x="2587" y="2139"/>
                  </a:cubicBezTo>
                  <a:cubicBezTo>
                    <a:pt x="2589" y="2192"/>
                    <a:pt x="2592" y="2246"/>
                    <a:pt x="2591" y="2300"/>
                  </a:cubicBezTo>
                  <a:cubicBezTo>
                    <a:pt x="2589" y="2427"/>
                    <a:pt x="2540" y="2536"/>
                    <a:pt x="2455" y="2628"/>
                  </a:cubicBezTo>
                  <a:cubicBezTo>
                    <a:pt x="2326" y="2769"/>
                    <a:pt x="2162" y="2841"/>
                    <a:pt x="1973" y="2840"/>
                  </a:cubicBezTo>
                  <a:cubicBezTo>
                    <a:pt x="1767" y="2839"/>
                    <a:pt x="1560" y="2837"/>
                    <a:pt x="1354" y="2836"/>
                  </a:cubicBezTo>
                  <a:cubicBezTo>
                    <a:pt x="1144" y="2836"/>
                    <a:pt x="934" y="2838"/>
                    <a:pt x="724" y="2836"/>
                  </a:cubicBezTo>
                  <a:cubicBezTo>
                    <a:pt x="655" y="2835"/>
                    <a:pt x="587" y="2817"/>
                    <a:pt x="523" y="2792"/>
                  </a:cubicBezTo>
                  <a:cubicBezTo>
                    <a:pt x="415" y="2751"/>
                    <a:pt x="323" y="2687"/>
                    <a:pt x="251" y="2596"/>
                  </a:cubicBezTo>
                  <a:cubicBezTo>
                    <a:pt x="179" y="2503"/>
                    <a:pt x="140" y="2399"/>
                    <a:pt x="139" y="2281"/>
                  </a:cubicBezTo>
                  <a:cubicBezTo>
                    <a:pt x="139" y="2228"/>
                    <a:pt x="139" y="2175"/>
                    <a:pt x="139" y="2123"/>
                  </a:cubicBezTo>
                  <a:cubicBezTo>
                    <a:pt x="139" y="2111"/>
                    <a:pt x="137" y="2106"/>
                    <a:pt x="123" y="2105"/>
                  </a:cubicBezTo>
                  <a:cubicBezTo>
                    <a:pt x="70" y="2102"/>
                    <a:pt x="30" y="2077"/>
                    <a:pt x="8" y="2027"/>
                  </a:cubicBezTo>
                  <a:cubicBezTo>
                    <a:pt x="0" y="2009"/>
                    <a:pt x="2" y="1990"/>
                    <a:pt x="3" y="1971"/>
                  </a:cubicBezTo>
                  <a:cubicBezTo>
                    <a:pt x="7" y="1822"/>
                    <a:pt x="5" y="1672"/>
                    <a:pt x="4" y="1522"/>
                  </a:cubicBezTo>
                  <a:cubicBezTo>
                    <a:pt x="4" y="1441"/>
                    <a:pt x="45" y="1391"/>
                    <a:pt x="125" y="1382"/>
                  </a:cubicBezTo>
                  <a:cubicBezTo>
                    <a:pt x="138" y="1381"/>
                    <a:pt x="139" y="1376"/>
                    <a:pt x="139" y="1365"/>
                  </a:cubicBezTo>
                  <a:cubicBezTo>
                    <a:pt x="140" y="1310"/>
                    <a:pt x="136" y="1255"/>
                    <a:pt x="142" y="1200"/>
                  </a:cubicBezTo>
                  <a:cubicBezTo>
                    <a:pt x="157" y="1062"/>
                    <a:pt x="218" y="949"/>
                    <a:pt x="320" y="857"/>
                  </a:cubicBezTo>
                  <a:cubicBezTo>
                    <a:pt x="437" y="752"/>
                    <a:pt x="577" y="704"/>
                    <a:pt x="734" y="705"/>
                  </a:cubicBezTo>
                  <a:cubicBezTo>
                    <a:pt x="760" y="705"/>
                    <a:pt x="786" y="704"/>
                    <a:pt x="812" y="705"/>
                  </a:cubicBezTo>
                  <a:cubicBezTo>
                    <a:pt x="822" y="705"/>
                    <a:pt x="827" y="704"/>
                    <a:pt x="829" y="692"/>
                  </a:cubicBezTo>
                  <a:cubicBezTo>
                    <a:pt x="836" y="630"/>
                    <a:pt x="883" y="584"/>
                    <a:pt x="955" y="586"/>
                  </a:cubicBezTo>
                  <a:cubicBezTo>
                    <a:pt x="1058" y="588"/>
                    <a:pt x="1161" y="586"/>
                    <a:pt x="1263" y="587"/>
                  </a:cubicBezTo>
                  <a:cubicBezTo>
                    <a:pt x="1278" y="587"/>
                    <a:pt x="1281" y="584"/>
                    <a:pt x="1281" y="568"/>
                  </a:cubicBezTo>
                  <a:cubicBezTo>
                    <a:pt x="1280" y="520"/>
                    <a:pt x="1280" y="471"/>
                    <a:pt x="1280" y="422"/>
                  </a:cubicBezTo>
                  <a:close/>
                  <a:moveTo>
                    <a:pt x="1366" y="2697"/>
                  </a:moveTo>
                  <a:cubicBezTo>
                    <a:pt x="1366" y="2697"/>
                    <a:pt x="1366" y="2697"/>
                    <a:pt x="1366" y="2697"/>
                  </a:cubicBezTo>
                  <a:cubicBezTo>
                    <a:pt x="1566" y="2697"/>
                    <a:pt x="1765" y="2696"/>
                    <a:pt x="1965" y="2698"/>
                  </a:cubicBezTo>
                  <a:cubicBezTo>
                    <a:pt x="2061" y="2698"/>
                    <a:pt x="2150" y="2678"/>
                    <a:pt x="2231" y="2627"/>
                  </a:cubicBezTo>
                  <a:cubicBezTo>
                    <a:pt x="2364" y="2544"/>
                    <a:pt x="2440" y="2425"/>
                    <a:pt x="2440" y="2265"/>
                  </a:cubicBezTo>
                  <a:cubicBezTo>
                    <a:pt x="2441" y="1964"/>
                    <a:pt x="2440" y="1662"/>
                    <a:pt x="2441" y="1361"/>
                  </a:cubicBezTo>
                  <a:cubicBezTo>
                    <a:pt x="2441" y="1276"/>
                    <a:pt x="2420" y="1196"/>
                    <a:pt x="2378" y="1123"/>
                  </a:cubicBezTo>
                  <a:cubicBezTo>
                    <a:pt x="2309" y="1007"/>
                    <a:pt x="2211" y="931"/>
                    <a:pt x="2079" y="899"/>
                  </a:cubicBezTo>
                  <a:cubicBezTo>
                    <a:pt x="2023" y="886"/>
                    <a:pt x="1968" y="890"/>
                    <a:pt x="1912" y="890"/>
                  </a:cubicBezTo>
                  <a:cubicBezTo>
                    <a:pt x="1793" y="890"/>
                    <a:pt x="1675" y="890"/>
                    <a:pt x="1556" y="888"/>
                  </a:cubicBezTo>
                  <a:cubicBezTo>
                    <a:pt x="1416" y="886"/>
                    <a:pt x="1276" y="886"/>
                    <a:pt x="1136" y="890"/>
                  </a:cubicBezTo>
                  <a:cubicBezTo>
                    <a:pt x="1016" y="893"/>
                    <a:pt x="896" y="891"/>
                    <a:pt x="775" y="890"/>
                  </a:cubicBezTo>
                  <a:cubicBezTo>
                    <a:pt x="720" y="890"/>
                    <a:pt x="666" y="894"/>
                    <a:pt x="613" y="912"/>
                  </a:cubicBezTo>
                  <a:cubicBezTo>
                    <a:pt x="418" y="975"/>
                    <a:pt x="286" y="1157"/>
                    <a:pt x="286" y="1362"/>
                  </a:cubicBezTo>
                  <a:cubicBezTo>
                    <a:pt x="286" y="1667"/>
                    <a:pt x="286" y="1972"/>
                    <a:pt x="285" y="2276"/>
                  </a:cubicBezTo>
                  <a:cubicBezTo>
                    <a:pt x="285" y="2311"/>
                    <a:pt x="292" y="2345"/>
                    <a:pt x="301" y="2378"/>
                  </a:cubicBezTo>
                  <a:cubicBezTo>
                    <a:pt x="357" y="2569"/>
                    <a:pt x="540" y="2694"/>
                    <a:pt x="730" y="2696"/>
                  </a:cubicBezTo>
                  <a:cubicBezTo>
                    <a:pt x="942" y="2699"/>
                    <a:pt x="1154" y="2697"/>
                    <a:pt x="1366" y="26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702300" y="3916363"/>
              <a:ext cx="876300" cy="160338"/>
            </a:xfrm>
            <a:custGeom>
              <a:avLst/>
              <a:gdLst>
                <a:gd name="T0" fmla="*/ 778 w 1554"/>
                <a:gd name="T1" fmla="*/ 284 h 284"/>
                <a:gd name="T2" fmla="*/ 36 w 1554"/>
                <a:gd name="T3" fmla="*/ 284 h 284"/>
                <a:gd name="T4" fmla="*/ 0 w 1554"/>
                <a:gd name="T5" fmla="*/ 248 h 284"/>
                <a:gd name="T6" fmla="*/ 0 w 1554"/>
                <a:gd name="T7" fmla="*/ 18 h 284"/>
                <a:gd name="T8" fmla="*/ 15 w 1554"/>
                <a:gd name="T9" fmla="*/ 0 h 284"/>
                <a:gd name="T10" fmla="*/ 35 w 1554"/>
                <a:gd name="T11" fmla="*/ 18 h 284"/>
                <a:gd name="T12" fmla="*/ 34 w 1554"/>
                <a:gd name="T13" fmla="*/ 194 h 284"/>
                <a:gd name="T14" fmla="*/ 60 w 1554"/>
                <a:gd name="T15" fmla="*/ 219 h 284"/>
                <a:gd name="T16" fmla="*/ 1486 w 1554"/>
                <a:gd name="T17" fmla="*/ 218 h 284"/>
                <a:gd name="T18" fmla="*/ 1520 w 1554"/>
                <a:gd name="T19" fmla="*/ 184 h 284"/>
                <a:gd name="T20" fmla="*/ 1519 w 1554"/>
                <a:gd name="T21" fmla="*/ 22 h 284"/>
                <a:gd name="T22" fmla="*/ 1534 w 1554"/>
                <a:gd name="T23" fmla="*/ 6 h 284"/>
                <a:gd name="T24" fmla="*/ 1553 w 1554"/>
                <a:gd name="T25" fmla="*/ 21 h 284"/>
                <a:gd name="T26" fmla="*/ 1553 w 1554"/>
                <a:gd name="T27" fmla="*/ 263 h 284"/>
                <a:gd name="T28" fmla="*/ 1530 w 1554"/>
                <a:gd name="T29" fmla="*/ 284 h 284"/>
                <a:gd name="T30" fmla="*/ 778 w 1554"/>
                <a:gd name="T3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4" h="284">
                  <a:moveTo>
                    <a:pt x="778" y="284"/>
                  </a:moveTo>
                  <a:cubicBezTo>
                    <a:pt x="531" y="284"/>
                    <a:pt x="284" y="284"/>
                    <a:pt x="36" y="284"/>
                  </a:cubicBezTo>
                  <a:cubicBezTo>
                    <a:pt x="0" y="284"/>
                    <a:pt x="0" y="284"/>
                    <a:pt x="0" y="248"/>
                  </a:cubicBezTo>
                  <a:cubicBezTo>
                    <a:pt x="0" y="171"/>
                    <a:pt x="0" y="95"/>
                    <a:pt x="0" y="18"/>
                  </a:cubicBezTo>
                  <a:cubicBezTo>
                    <a:pt x="0" y="7"/>
                    <a:pt x="0" y="0"/>
                    <a:pt x="15" y="0"/>
                  </a:cubicBezTo>
                  <a:cubicBezTo>
                    <a:pt x="28" y="1"/>
                    <a:pt x="35" y="2"/>
                    <a:pt x="35" y="18"/>
                  </a:cubicBezTo>
                  <a:cubicBezTo>
                    <a:pt x="34" y="77"/>
                    <a:pt x="36" y="136"/>
                    <a:pt x="34" y="194"/>
                  </a:cubicBezTo>
                  <a:cubicBezTo>
                    <a:pt x="33" y="215"/>
                    <a:pt x="40" y="219"/>
                    <a:pt x="60" y="219"/>
                  </a:cubicBezTo>
                  <a:cubicBezTo>
                    <a:pt x="535" y="218"/>
                    <a:pt x="1010" y="218"/>
                    <a:pt x="1486" y="218"/>
                  </a:cubicBezTo>
                  <a:cubicBezTo>
                    <a:pt x="1520" y="218"/>
                    <a:pt x="1520" y="218"/>
                    <a:pt x="1520" y="184"/>
                  </a:cubicBezTo>
                  <a:cubicBezTo>
                    <a:pt x="1520" y="130"/>
                    <a:pt x="1520" y="76"/>
                    <a:pt x="1519" y="22"/>
                  </a:cubicBezTo>
                  <a:cubicBezTo>
                    <a:pt x="1519" y="10"/>
                    <a:pt x="1522" y="5"/>
                    <a:pt x="1534" y="6"/>
                  </a:cubicBezTo>
                  <a:cubicBezTo>
                    <a:pt x="1545" y="7"/>
                    <a:pt x="1553" y="6"/>
                    <a:pt x="1553" y="21"/>
                  </a:cubicBezTo>
                  <a:cubicBezTo>
                    <a:pt x="1552" y="102"/>
                    <a:pt x="1552" y="182"/>
                    <a:pt x="1553" y="263"/>
                  </a:cubicBezTo>
                  <a:cubicBezTo>
                    <a:pt x="1554" y="282"/>
                    <a:pt x="1546" y="284"/>
                    <a:pt x="1530" y="284"/>
                  </a:cubicBezTo>
                  <a:cubicBezTo>
                    <a:pt x="1279" y="283"/>
                    <a:pt x="1029" y="284"/>
                    <a:pt x="778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27763" y="3551238"/>
              <a:ext cx="206375" cy="217488"/>
            </a:xfrm>
            <a:custGeom>
              <a:avLst/>
              <a:gdLst>
                <a:gd name="T0" fmla="*/ 4 w 367"/>
                <a:gd name="T1" fmla="*/ 189 h 384"/>
                <a:gd name="T2" fmla="*/ 193 w 367"/>
                <a:gd name="T3" fmla="*/ 4 h 384"/>
                <a:gd name="T4" fmla="*/ 364 w 367"/>
                <a:gd name="T5" fmla="*/ 198 h 384"/>
                <a:gd name="T6" fmla="*/ 183 w 367"/>
                <a:gd name="T7" fmla="*/ 382 h 384"/>
                <a:gd name="T8" fmla="*/ 4 w 367"/>
                <a:gd name="T9" fmla="*/ 18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84">
                  <a:moveTo>
                    <a:pt x="4" y="189"/>
                  </a:moveTo>
                  <a:cubicBezTo>
                    <a:pt x="7" y="82"/>
                    <a:pt x="91" y="0"/>
                    <a:pt x="193" y="4"/>
                  </a:cubicBezTo>
                  <a:cubicBezTo>
                    <a:pt x="288" y="8"/>
                    <a:pt x="367" y="98"/>
                    <a:pt x="364" y="198"/>
                  </a:cubicBezTo>
                  <a:cubicBezTo>
                    <a:pt x="360" y="300"/>
                    <a:pt x="278" y="384"/>
                    <a:pt x="183" y="382"/>
                  </a:cubicBezTo>
                  <a:cubicBezTo>
                    <a:pt x="81" y="379"/>
                    <a:pt x="0" y="292"/>
                    <a:pt x="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59463" y="3551238"/>
              <a:ext cx="203200" cy="212725"/>
            </a:xfrm>
            <a:custGeom>
              <a:avLst/>
              <a:gdLst>
                <a:gd name="T0" fmla="*/ 1 w 360"/>
                <a:gd name="T1" fmla="*/ 186 h 377"/>
                <a:gd name="T2" fmla="*/ 179 w 360"/>
                <a:gd name="T3" fmla="*/ 0 h 377"/>
                <a:gd name="T4" fmla="*/ 360 w 360"/>
                <a:gd name="T5" fmla="*/ 187 h 377"/>
                <a:gd name="T6" fmla="*/ 179 w 360"/>
                <a:gd name="T7" fmla="*/ 376 h 377"/>
                <a:gd name="T8" fmla="*/ 1 w 360"/>
                <a:gd name="T9" fmla="*/ 18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77">
                  <a:moveTo>
                    <a:pt x="1" y="186"/>
                  </a:moveTo>
                  <a:cubicBezTo>
                    <a:pt x="1" y="84"/>
                    <a:pt x="81" y="0"/>
                    <a:pt x="179" y="0"/>
                  </a:cubicBezTo>
                  <a:cubicBezTo>
                    <a:pt x="278" y="0"/>
                    <a:pt x="360" y="84"/>
                    <a:pt x="360" y="187"/>
                  </a:cubicBezTo>
                  <a:cubicBezTo>
                    <a:pt x="360" y="292"/>
                    <a:pt x="280" y="376"/>
                    <a:pt x="179" y="376"/>
                  </a:cubicBezTo>
                  <a:cubicBezTo>
                    <a:pt x="80" y="377"/>
                    <a:pt x="0" y="292"/>
                    <a:pt x="1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205184" y="4049218"/>
            <a:ext cx="14300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rgbClr val="006C69"/>
                </a:solidFill>
                <a:latin typeface="Pribambas" panose="00000500000000000000" pitchFamily="2" charset="0"/>
              </a:rPr>
              <a:t>Telegram-</a:t>
            </a:r>
            <a:r>
              <a:rPr lang="ru-RU" sz="1500" dirty="0">
                <a:solidFill>
                  <a:srgbClr val="006C69"/>
                </a:solidFill>
                <a:latin typeface="Pribambas" panose="00000500000000000000" pitchFamily="2" charset="0"/>
              </a:rPr>
              <a:t>боты с рекомендациями</a:t>
            </a:r>
            <a:endParaRPr lang="ru-RU" sz="15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8809567" y="3288237"/>
            <a:ext cx="1203325" cy="1162049"/>
            <a:chOff x="9766301" y="3559176"/>
            <a:chExt cx="1203325" cy="1162049"/>
          </a:xfrm>
          <a:solidFill>
            <a:srgbClr val="CA5098"/>
          </a:solidFill>
        </p:grpSpPr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9777413" y="3560763"/>
              <a:ext cx="538163" cy="549275"/>
            </a:xfrm>
            <a:custGeom>
              <a:avLst/>
              <a:gdLst>
                <a:gd name="T0" fmla="*/ 480 w 877"/>
                <a:gd name="T1" fmla="*/ 0 h 894"/>
                <a:gd name="T2" fmla="*/ 582 w 877"/>
                <a:gd name="T3" fmla="*/ 27 h 894"/>
                <a:gd name="T4" fmla="*/ 859 w 877"/>
                <a:gd name="T5" fmla="*/ 468 h 894"/>
                <a:gd name="T6" fmla="*/ 500 w 877"/>
                <a:gd name="T7" fmla="*/ 855 h 894"/>
                <a:gd name="T8" fmla="*/ 4 w 877"/>
                <a:gd name="T9" fmla="*/ 491 h 894"/>
                <a:gd name="T10" fmla="*/ 0 w 877"/>
                <a:gd name="T11" fmla="*/ 480 h 894"/>
                <a:gd name="T12" fmla="*/ 0 w 877"/>
                <a:gd name="T13" fmla="*/ 380 h 894"/>
                <a:gd name="T14" fmla="*/ 4 w 877"/>
                <a:gd name="T15" fmla="*/ 369 h 894"/>
                <a:gd name="T16" fmla="*/ 279 w 877"/>
                <a:gd name="T17" fmla="*/ 27 h 894"/>
                <a:gd name="T18" fmla="*/ 380 w 877"/>
                <a:gd name="T19" fmla="*/ 0 h 894"/>
                <a:gd name="T20" fmla="*/ 480 w 877"/>
                <a:gd name="T21" fmla="*/ 0 h 894"/>
                <a:gd name="T22" fmla="*/ 547 w 877"/>
                <a:gd name="T23" fmla="*/ 436 h 894"/>
                <a:gd name="T24" fmla="*/ 556 w 877"/>
                <a:gd name="T25" fmla="*/ 429 h 894"/>
                <a:gd name="T26" fmla="*/ 643 w 877"/>
                <a:gd name="T27" fmla="*/ 313 h 894"/>
                <a:gd name="T28" fmla="*/ 624 w 877"/>
                <a:gd name="T29" fmla="*/ 284 h 894"/>
                <a:gd name="T30" fmla="*/ 600 w 877"/>
                <a:gd name="T31" fmla="*/ 284 h 894"/>
                <a:gd name="T32" fmla="*/ 561 w 877"/>
                <a:gd name="T33" fmla="*/ 308 h 894"/>
                <a:gd name="T34" fmla="*/ 470 w 877"/>
                <a:gd name="T35" fmla="*/ 401 h 894"/>
                <a:gd name="T36" fmla="*/ 456 w 877"/>
                <a:gd name="T37" fmla="*/ 391 h 894"/>
                <a:gd name="T38" fmla="*/ 456 w 877"/>
                <a:gd name="T39" fmla="*/ 303 h 894"/>
                <a:gd name="T40" fmla="*/ 438 w 877"/>
                <a:gd name="T41" fmla="*/ 284 h 894"/>
                <a:gd name="T42" fmla="*/ 394 w 877"/>
                <a:gd name="T43" fmla="*/ 284 h 894"/>
                <a:gd name="T44" fmla="*/ 376 w 877"/>
                <a:gd name="T45" fmla="*/ 303 h 894"/>
                <a:gd name="T46" fmla="*/ 376 w 877"/>
                <a:gd name="T47" fmla="*/ 479 h 894"/>
                <a:gd name="T48" fmla="*/ 360 w 877"/>
                <a:gd name="T49" fmla="*/ 489 h 894"/>
                <a:gd name="T50" fmla="*/ 328 w 877"/>
                <a:gd name="T51" fmla="*/ 466 h 894"/>
                <a:gd name="T52" fmla="*/ 269 w 877"/>
                <a:gd name="T53" fmla="*/ 344 h 894"/>
                <a:gd name="T54" fmla="*/ 258 w 877"/>
                <a:gd name="T55" fmla="*/ 287 h 894"/>
                <a:gd name="T56" fmla="*/ 196 w 877"/>
                <a:gd name="T57" fmla="*/ 284 h 894"/>
                <a:gd name="T58" fmla="*/ 180 w 877"/>
                <a:gd name="T59" fmla="*/ 301 h 894"/>
                <a:gd name="T60" fmla="*/ 192 w 877"/>
                <a:gd name="T61" fmla="*/ 388 h 894"/>
                <a:gd name="T62" fmla="*/ 439 w 877"/>
                <a:gd name="T63" fmla="*/ 589 h 894"/>
                <a:gd name="T64" fmla="*/ 456 w 877"/>
                <a:gd name="T65" fmla="*/ 571 h 894"/>
                <a:gd name="T66" fmla="*/ 456 w 877"/>
                <a:gd name="T67" fmla="*/ 481 h 894"/>
                <a:gd name="T68" fmla="*/ 558 w 877"/>
                <a:gd name="T69" fmla="*/ 545 h 894"/>
                <a:gd name="T70" fmla="*/ 643 w 877"/>
                <a:gd name="T71" fmla="*/ 589 h 894"/>
                <a:gd name="T72" fmla="*/ 655 w 877"/>
                <a:gd name="T73" fmla="*/ 589 h 894"/>
                <a:gd name="T74" fmla="*/ 665 w 877"/>
                <a:gd name="T75" fmla="*/ 575 h 894"/>
                <a:gd name="T76" fmla="*/ 609 w 877"/>
                <a:gd name="T77" fmla="*/ 484 h 894"/>
                <a:gd name="T78" fmla="*/ 547 w 877"/>
                <a:gd name="T79" fmla="*/ 43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7" h="894">
                  <a:moveTo>
                    <a:pt x="480" y="0"/>
                  </a:moveTo>
                  <a:cubicBezTo>
                    <a:pt x="514" y="9"/>
                    <a:pt x="549" y="14"/>
                    <a:pt x="582" y="27"/>
                  </a:cubicBezTo>
                  <a:cubicBezTo>
                    <a:pt x="762" y="95"/>
                    <a:pt x="877" y="277"/>
                    <a:pt x="859" y="468"/>
                  </a:cubicBezTo>
                  <a:cubicBezTo>
                    <a:pt x="841" y="665"/>
                    <a:pt x="694" y="824"/>
                    <a:pt x="500" y="855"/>
                  </a:cubicBezTo>
                  <a:cubicBezTo>
                    <a:pt x="261" y="894"/>
                    <a:pt x="38" y="730"/>
                    <a:pt x="4" y="491"/>
                  </a:cubicBezTo>
                  <a:cubicBezTo>
                    <a:pt x="3" y="487"/>
                    <a:pt x="4" y="483"/>
                    <a:pt x="0" y="480"/>
                  </a:cubicBezTo>
                  <a:cubicBezTo>
                    <a:pt x="0" y="447"/>
                    <a:pt x="0" y="413"/>
                    <a:pt x="0" y="380"/>
                  </a:cubicBezTo>
                  <a:cubicBezTo>
                    <a:pt x="4" y="377"/>
                    <a:pt x="3" y="373"/>
                    <a:pt x="4" y="369"/>
                  </a:cubicBezTo>
                  <a:cubicBezTo>
                    <a:pt x="32" y="204"/>
                    <a:pt x="124" y="90"/>
                    <a:pt x="279" y="27"/>
                  </a:cubicBezTo>
                  <a:cubicBezTo>
                    <a:pt x="311" y="14"/>
                    <a:pt x="346" y="9"/>
                    <a:pt x="380" y="0"/>
                  </a:cubicBezTo>
                  <a:cubicBezTo>
                    <a:pt x="414" y="0"/>
                    <a:pt x="447" y="0"/>
                    <a:pt x="480" y="0"/>
                  </a:cubicBezTo>
                  <a:close/>
                  <a:moveTo>
                    <a:pt x="547" y="436"/>
                  </a:moveTo>
                  <a:cubicBezTo>
                    <a:pt x="551" y="433"/>
                    <a:pt x="553" y="431"/>
                    <a:pt x="556" y="429"/>
                  </a:cubicBezTo>
                  <a:cubicBezTo>
                    <a:pt x="597" y="399"/>
                    <a:pt x="627" y="361"/>
                    <a:pt x="643" y="313"/>
                  </a:cubicBezTo>
                  <a:cubicBezTo>
                    <a:pt x="653" y="284"/>
                    <a:pt x="653" y="284"/>
                    <a:pt x="624" y="284"/>
                  </a:cubicBezTo>
                  <a:cubicBezTo>
                    <a:pt x="616" y="284"/>
                    <a:pt x="608" y="285"/>
                    <a:pt x="600" y="284"/>
                  </a:cubicBezTo>
                  <a:cubicBezTo>
                    <a:pt x="579" y="281"/>
                    <a:pt x="569" y="288"/>
                    <a:pt x="561" y="308"/>
                  </a:cubicBezTo>
                  <a:cubicBezTo>
                    <a:pt x="544" y="351"/>
                    <a:pt x="515" y="384"/>
                    <a:pt x="470" y="401"/>
                  </a:cubicBezTo>
                  <a:cubicBezTo>
                    <a:pt x="459" y="405"/>
                    <a:pt x="456" y="403"/>
                    <a:pt x="456" y="391"/>
                  </a:cubicBezTo>
                  <a:cubicBezTo>
                    <a:pt x="457" y="362"/>
                    <a:pt x="455" y="332"/>
                    <a:pt x="456" y="303"/>
                  </a:cubicBezTo>
                  <a:cubicBezTo>
                    <a:pt x="457" y="289"/>
                    <a:pt x="454" y="282"/>
                    <a:pt x="438" y="284"/>
                  </a:cubicBezTo>
                  <a:cubicBezTo>
                    <a:pt x="424" y="285"/>
                    <a:pt x="409" y="285"/>
                    <a:pt x="394" y="284"/>
                  </a:cubicBezTo>
                  <a:cubicBezTo>
                    <a:pt x="379" y="282"/>
                    <a:pt x="376" y="288"/>
                    <a:pt x="376" y="303"/>
                  </a:cubicBezTo>
                  <a:cubicBezTo>
                    <a:pt x="377" y="361"/>
                    <a:pt x="376" y="420"/>
                    <a:pt x="376" y="479"/>
                  </a:cubicBezTo>
                  <a:cubicBezTo>
                    <a:pt x="377" y="493"/>
                    <a:pt x="372" y="495"/>
                    <a:pt x="360" y="489"/>
                  </a:cubicBezTo>
                  <a:cubicBezTo>
                    <a:pt x="348" y="483"/>
                    <a:pt x="337" y="475"/>
                    <a:pt x="328" y="466"/>
                  </a:cubicBezTo>
                  <a:cubicBezTo>
                    <a:pt x="293" y="433"/>
                    <a:pt x="278" y="390"/>
                    <a:pt x="269" y="344"/>
                  </a:cubicBezTo>
                  <a:cubicBezTo>
                    <a:pt x="265" y="324"/>
                    <a:pt x="274" y="296"/>
                    <a:pt x="258" y="287"/>
                  </a:cubicBezTo>
                  <a:cubicBezTo>
                    <a:pt x="243" y="277"/>
                    <a:pt x="217" y="285"/>
                    <a:pt x="196" y="284"/>
                  </a:cubicBezTo>
                  <a:cubicBezTo>
                    <a:pt x="181" y="283"/>
                    <a:pt x="179" y="289"/>
                    <a:pt x="180" y="301"/>
                  </a:cubicBezTo>
                  <a:cubicBezTo>
                    <a:pt x="182" y="331"/>
                    <a:pt x="186" y="360"/>
                    <a:pt x="192" y="388"/>
                  </a:cubicBezTo>
                  <a:cubicBezTo>
                    <a:pt x="222" y="514"/>
                    <a:pt x="315" y="590"/>
                    <a:pt x="439" y="589"/>
                  </a:cubicBezTo>
                  <a:cubicBezTo>
                    <a:pt x="453" y="589"/>
                    <a:pt x="457" y="586"/>
                    <a:pt x="456" y="571"/>
                  </a:cubicBezTo>
                  <a:cubicBezTo>
                    <a:pt x="455" y="542"/>
                    <a:pt x="456" y="512"/>
                    <a:pt x="456" y="481"/>
                  </a:cubicBezTo>
                  <a:cubicBezTo>
                    <a:pt x="502" y="486"/>
                    <a:pt x="541" y="507"/>
                    <a:pt x="558" y="545"/>
                  </a:cubicBezTo>
                  <a:cubicBezTo>
                    <a:pt x="577" y="588"/>
                    <a:pt x="605" y="594"/>
                    <a:pt x="643" y="589"/>
                  </a:cubicBezTo>
                  <a:cubicBezTo>
                    <a:pt x="647" y="588"/>
                    <a:pt x="651" y="588"/>
                    <a:pt x="655" y="589"/>
                  </a:cubicBezTo>
                  <a:cubicBezTo>
                    <a:pt x="667" y="590"/>
                    <a:pt x="668" y="586"/>
                    <a:pt x="665" y="575"/>
                  </a:cubicBezTo>
                  <a:cubicBezTo>
                    <a:pt x="653" y="541"/>
                    <a:pt x="634" y="510"/>
                    <a:pt x="609" y="484"/>
                  </a:cubicBezTo>
                  <a:cubicBezTo>
                    <a:pt x="591" y="465"/>
                    <a:pt x="570" y="450"/>
                    <a:pt x="547" y="4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9766301" y="4171950"/>
              <a:ext cx="549275" cy="549275"/>
            </a:xfrm>
            <a:custGeom>
              <a:avLst/>
              <a:gdLst>
                <a:gd name="T0" fmla="*/ 498 w 895"/>
                <a:gd name="T1" fmla="*/ 0 h 896"/>
                <a:gd name="T2" fmla="*/ 600 w 895"/>
                <a:gd name="T3" fmla="*/ 27 h 896"/>
                <a:gd name="T4" fmla="*/ 877 w 895"/>
                <a:gd name="T5" fmla="*/ 468 h 896"/>
                <a:gd name="T6" fmla="*/ 518 w 895"/>
                <a:gd name="T7" fmla="*/ 855 h 896"/>
                <a:gd name="T8" fmla="*/ 19 w 895"/>
                <a:gd name="T9" fmla="*/ 466 h 896"/>
                <a:gd name="T10" fmla="*/ 387 w 895"/>
                <a:gd name="T11" fmla="*/ 4 h 896"/>
                <a:gd name="T12" fmla="*/ 398 w 895"/>
                <a:gd name="T13" fmla="*/ 0 h 896"/>
                <a:gd name="T14" fmla="*/ 498 w 895"/>
                <a:gd name="T15" fmla="*/ 0 h 896"/>
                <a:gd name="T16" fmla="*/ 649 w 895"/>
                <a:gd name="T17" fmla="*/ 290 h 896"/>
                <a:gd name="T18" fmla="*/ 612 w 895"/>
                <a:gd name="T19" fmla="*/ 258 h 896"/>
                <a:gd name="T20" fmla="*/ 586 w 895"/>
                <a:gd name="T21" fmla="*/ 266 h 896"/>
                <a:gd name="T22" fmla="*/ 306 w 895"/>
                <a:gd name="T23" fmla="*/ 383 h 896"/>
                <a:gd name="T24" fmla="*/ 200 w 895"/>
                <a:gd name="T25" fmla="*/ 430 h 896"/>
                <a:gd name="T26" fmla="*/ 183 w 895"/>
                <a:gd name="T27" fmla="*/ 450 h 896"/>
                <a:gd name="T28" fmla="*/ 202 w 895"/>
                <a:gd name="T29" fmla="*/ 466 h 896"/>
                <a:gd name="T30" fmla="*/ 267 w 895"/>
                <a:gd name="T31" fmla="*/ 486 h 896"/>
                <a:gd name="T32" fmla="*/ 346 w 895"/>
                <a:gd name="T33" fmla="*/ 472 h 896"/>
                <a:gd name="T34" fmla="*/ 510 w 895"/>
                <a:gd name="T35" fmla="*/ 363 h 896"/>
                <a:gd name="T36" fmla="*/ 531 w 895"/>
                <a:gd name="T37" fmla="*/ 357 h 896"/>
                <a:gd name="T38" fmla="*/ 522 w 895"/>
                <a:gd name="T39" fmla="*/ 375 h 896"/>
                <a:gd name="T40" fmla="*/ 403 w 895"/>
                <a:gd name="T41" fmla="*/ 490 h 896"/>
                <a:gd name="T42" fmla="*/ 407 w 895"/>
                <a:gd name="T43" fmla="*/ 547 h 896"/>
                <a:gd name="T44" fmla="*/ 528 w 895"/>
                <a:gd name="T45" fmla="*/ 629 h 896"/>
                <a:gd name="T46" fmla="*/ 601 w 895"/>
                <a:gd name="T47" fmla="*/ 598 h 896"/>
                <a:gd name="T48" fmla="*/ 602 w 895"/>
                <a:gd name="T49" fmla="*/ 592 h 896"/>
                <a:gd name="T50" fmla="*/ 620 w 895"/>
                <a:gd name="T51" fmla="*/ 488 h 896"/>
                <a:gd name="T52" fmla="*/ 649 w 895"/>
                <a:gd name="T53" fmla="*/ 29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896">
                  <a:moveTo>
                    <a:pt x="498" y="0"/>
                  </a:moveTo>
                  <a:cubicBezTo>
                    <a:pt x="532" y="10"/>
                    <a:pt x="567" y="14"/>
                    <a:pt x="600" y="27"/>
                  </a:cubicBezTo>
                  <a:cubicBezTo>
                    <a:pt x="780" y="95"/>
                    <a:pt x="895" y="277"/>
                    <a:pt x="877" y="468"/>
                  </a:cubicBezTo>
                  <a:cubicBezTo>
                    <a:pt x="859" y="665"/>
                    <a:pt x="712" y="824"/>
                    <a:pt x="518" y="855"/>
                  </a:cubicBezTo>
                  <a:cubicBezTo>
                    <a:pt x="270" y="896"/>
                    <a:pt x="39" y="716"/>
                    <a:pt x="19" y="466"/>
                  </a:cubicBezTo>
                  <a:cubicBezTo>
                    <a:pt x="0" y="238"/>
                    <a:pt x="161" y="36"/>
                    <a:pt x="387" y="4"/>
                  </a:cubicBezTo>
                  <a:cubicBezTo>
                    <a:pt x="391" y="4"/>
                    <a:pt x="395" y="4"/>
                    <a:pt x="398" y="0"/>
                  </a:cubicBezTo>
                  <a:cubicBezTo>
                    <a:pt x="431" y="0"/>
                    <a:pt x="465" y="0"/>
                    <a:pt x="498" y="0"/>
                  </a:cubicBezTo>
                  <a:close/>
                  <a:moveTo>
                    <a:pt x="649" y="290"/>
                  </a:moveTo>
                  <a:cubicBezTo>
                    <a:pt x="650" y="261"/>
                    <a:pt x="639" y="252"/>
                    <a:pt x="612" y="258"/>
                  </a:cubicBezTo>
                  <a:cubicBezTo>
                    <a:pt x="603" y="260"/>
                    <a:pt x="594" y="263"/>
                    <a:pt x="586" y="266"/>
                  </a:cubicBezTo>
                  <a:cubicBezTo>
                    <a:pt x="491" y="302"/>
                    <a:pt x="398" y="343"/>
                    <a:pt x="306" y="383"/>
                  </a:cubicBezTo>
                  <a:cubicBezTo>
                    <a:pt x="270" y="398"/>
                    <a:pt x="235" y="414"/>
                    <a:pt x="200" y="430"/>
                  </a:cubicBezTo>
                  <a:cubicBezTo>
                    <a:pt x="191" y="433"/>
                    <a:pt x="182" y="439"/>
                    <a:pt x="183" y="450"/>
                  </a:cubicBezTo>
                  <a:cubicBezTo>
                    <a:pt x="184" y="460"/>
                    <a:pt x="193" y="463"/>
                    <a:pt x="202" y="466"/>
                  </a:cubicBezTo>
                  <a:cubicBezTo>
                    <a:pt x="223" y="473"/>
                    <a:pt x="245" y="479"/>
                    <a:pt x="267" y="486"/>
                  </a:cubicBezTo>
                  <a:cubicBezTo>
                    <a:pt x="296" y="496"/>
                    <a:pt x="321" y="489"/>
                    <a:pt x="346" y="472"/>
                  </a:cubicBezTo>
                  <a:cubicBezTo>
                    <a:pt x="400" y="435"/>
                    <a:pt x="455" y="399"/>
                    <a:pt x="510" y="363"/>
                  </a:cubicBezTo>
                  <a:cubicBezTo>
                    <a:pt x="516" y="359"/>
                    <a:pt x="524" y="349"/>
                    <a:pt x="531" y="357"/>
                  </a:cubicBezTo>
                  <a:cubicBezTo>
                    <a:pt x="539" y="365"/>
                    <a:pt x="527" y="370"/>
                    <a:pt x="522" y="375"/>
                  </a:cubicBezTo>
                  <a:cubicBezTo>
                    <a:pt x="483" y="414"/>
                    <a:pt x="442" y="451"/>
                    <a:pt x="403" y="490"/>
                  </a:cubicBezTo>
                  <a:cubicBezTo>
                    <a:pt x="378" y="515"/>
                    <a:pt x="379" y="527"/>
                    <a:pt x="407" y="547"/>
                  </a:cubicBezTo>
                  <a:cubicBezTo>
                    <a:pt x="448" y="574"/>
                    <a:pt x="488" y="602"/>
                    <a:pt x="528" y="629"/>
                  </a:cubicBezTo>
                  <a:cubicBezTo>
                    <a:pt x="569" y="656"/>
                    <a:pt x="591" y="646"/>
                    <a:pt x="601" y="598"/>
                  </a:cubicBezTo>
                  <a:cubicBezTo>
                    <a:pt x="601" y="596"/>
                    <a:pt x="602" y="594"/>
                    <a:pt x="602" y="592"/>
                  </a:cubicBezTo>
                  <a:cubicBezTo>
                    <a:pt x="608" y="557"/>
                    <a:pt x="615" y="523"/>
                    <a:pt x="620" y="488"/>
                  </a:cubicBezTo>
                  <a:cubicBezTo>
                    <a:pt x="631" y="421"/>
                    <a:pt x="642" y="355"/>
                    <a:pt x="649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0360026" y="3559176"/>
              <a:ext cx="531813" cy="533400"/>
            </a:xfrm>
            <a:custGeom>
              <a:avLst/>
              <a:gdLst>
                <a:gd name="T0" fmla="*/ 2 w 869"/>
                <a:gd name="T1" fmla="*/ 435 h 870"/>
                <a:gd name="T2" fmla="*/ 441 w 869"/>
                <a:gd name="T3" fmla="*/ 4 h 870"/>
                <a:gd name="T4" fmla="*/ 863 w 869"/>
                <a:gd name="T5" fmla="*/ 446 h 870"/>
                <a:gd name="T6" fmla="*/ 421 w 869"/>
                <a:gd name="T7" fmla="*/ 866 h 870"/>
                <a:gd name="T8" fmla="*/ 2 w 869"/>
                <a:gd name="T9" fmla="*/ 435 h 870"/>
                <a:gd name="T10" fmla="*/ 384 w 869"/>
                <a:gd name="T11" fmla="*/ 547 h 870"/>
                <a:gd name="T12" fmla="*/ 320 w 869"/>
                <a:gd name="T13" fmla="*/ 609 h 870"/>
                <a:gd name="T14" fmla="*/ 317 w 869"/>
                <a:gd name="T15" fmla="*/ 662 h 870"/>
                <a:gd name="T16" fmla="*/ 370 w 869"/>
                <a:gd name="T17" fmla="*/ 659 h 870"/>
                <a:gd name="T18" fmla="*/ 421 w 869"/>
                <a:gd name="T19" fmla="*/ 608 h 870"/>
                <a:gd name="T20" fmla="*/ 444 w 869"/>
                <a:gd name="T21" fmla="*/ 609 h 870"/>
                <a:gd name="T22" fmla="*/ 492 w 869"/>
                <a:gd name="T23" fmla="*/ 657 h 870"/>
                <a:gd name="T24" fmla="*/ 548 w 869"/>
                <a:gd name="T25" fmla="*/ 662 h 870"/>
                <a:gd name="T26" fmla="*/ 542 w 869"/>
                <a:gd name="T27" fmla="*/ 606 h 870"/>
                <a:gd name="T28" fmla="*/ 483 w 869"/>
                <a:gd name="T29" fmla="*/ 546 h 870"/>
                <a:gd name="T30" fmla="*/ 546 w 869"/>
                <a:gd name="T31" fmla="*/ 520 h 870"/>
                <a:gd name="T32" fmla="*/ 562 w 869"/>
                <a:gd name="T33" fmla="*/ 468 h 870"/>
                <a:gd name="T34" fmla="*/ 511 w 869"/>
                <a:gd name="T35" fmla="*/ 458 h 870"/>
                <a:gd name="T36" fmla="*/ 354 w 869"/>
                <a:gd name="T37" fmla="*/ 457 h 870"/>
                <a:gd name="T38" fmla="*/ 303 w 869"/>
                <a:gd name="T39" fmla="*/ 469 h 870"/>
                <a:gd name="T40" fmla="*/ 319 w 869"/>
                <a:gd name="T41" fmla="*/ 520 h 870"/>
                <a:gd name="T42" fmla="*/ 384 w 869"/>
                <a:gd name="T43" fmla="*/ 547 h 870"/>
                <a:gd name="T44" fmla="*/ 434 w 869"/>
                <a:gd name="T45" fmla="*/ 449 h 870"/>
                <a:gd name="T46" fmla="*/ 552 w 869"/>
                <a:gd name="T47" fmla="*/ 328 h 870"/>
                <a:gd name="T48" fmla="*/ 432 w 869"/>
                <a:gd name="T49" fmla="*/ 209 h 870"/>
                <a:gd name="T50" fmla="*/ 312 w 869"/>
                <a:gd name="T51" fmla="*/ 329 h 870"/>
                <a:gd name="T52" fmla="*/ 434 w 869"/>
                <a:gd name="T53" fmla="*/ 44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9" h="870">
                  <a:moveTo>
                    <a:pt x="2" y="435"/>
                  </a:moveTo>
                  <a:cubicBezTo>
                    <a:pt x="0" y="198"/>
                    <a:pt x="199" y="0"/>
                    <a:pt x="441" y="4"/>
                  </a:cubicBezTo>
                  <a:cubicBezTo>
                    <a:pt x="673" y="8"/>
                    <a:pt x="869" y="203"/>
                    <a:pt x="863" y="446"/>
                  </a:cubicBezTo>
                  <a:cubicBezTo>
                    <a:pt x="857" y="678"/>
                    <a:pt x="662" y="870"/>
                    <a:pt x="421" y="866"/>
                  </a:cubicBezTo>
                  <a:cubicBezTo>
                    <a:pt x="193" y="862"/>
                    <a:pt x="2" y="669"/>
                    <a:pt x="2" y="435"/>
                  </a:cubicBezTo>
                  <a:close/>
                  <a:moveTo>
                    <a:pt x="384" y="547"/>
                  </a:moveTo>
                  <a:cubicBezTo>
                    <a:pt x="361" y="569"/>
                    <a:pt x="340" y="589"/>
                    <a:pt x="320" y="609"/>
                  </a:cubicBezTo>
                  <a:cubicBezTo>
                    <a:pt x="303" y="626"/>
                    <a:pt x="302" y="647"/>
                    <a:pt x="317" y="662"/>
                  </a:cubicBezTo>
                  <a:cubicBezTo>
                    <a:pt x="333" y="677"/>
                    <a:pt x="353" y="676"/>
                    <a:pt x="370" y="659"/>
                  </a:cubicBezTo>
                  <a:cubicBezTo>
                    <a:pt x="388" y="642"/>
                    <a:pt x="405" y="626"/>
                    <a:pt x="421" y="608"/>
                  </a:cubicBezTo>
                  <a:cubicBezTo>
                    <a:pt x="430" y="598"/>
                    <a:pt x="436" y="599"/>
                    <a:pt x="444" y="609"/>
                  </a:cubicBezTo>
                  <a:cubicBezTo>
                    <a:pt x="460" y="625"/>
                    <a:pt x="476" y="641"/>
                    <a:pt x="492" y="657"/>
                  </a:cubicBezTo>
                  <a:cubicBezTo>
                    <a:pt x="512" y="676"/>
                    <a:pt x="533" y="678"/>
                    <a:pt x="548" y="662"/>
                  </a:cubicBezTo>
                  <a:cubicBezTo>
                    <a:pt x="564" y="646"/>
                    <a:pt x="561" y="625"/>
                    <a:pt x="542" y="606"/>
                  </a:cubicBezTo>
                  <a:cubicBezTo>
                    <a:pt x="523" y="587"/>
                    <a:pt x="503" y="567"/>
                    <a:pt x="483" y="546"/>
                  </a:cubicBezTo>
                  <a:cubicBezTo>
                    <a:pt x="507" y="539"/>
                    <a:pt x="528" y="531"/>
                    <a:pt x="546" y="520"/>
                  </a:cubicBezTo>
                  <a:cubicBezTo>
                    <a:pt x="567" y="507"/>
                    <a:pt x="573" y="487"/>
                    <a:pt x="562" y="468"/>
                  </a:cubicBezTo>
                  <a:cubicBezTo>
                    <a:pt x="552" y="452"/>
                    <a:pt x="531" y="446"/>
                    <a:pt x="511" y="458"/>
                  </a:cubicBezTo>
                  <a:cubicBezTo>
                    <a:pt x="458" y="487"/>
                    <a:pt x="406" y="487"/>
                    <a:pt x="354" y="457"/>
                  </a:cubicBezTo>
                  <a:cubicBezTo>
                    <a:pt x="334" y="446"/>
                    <a:pt x="313" y="451"/>
                    <a:pt x="303" y="469"/>
                  </a:cubicBezTo>
                  <a:cubicBezTo>
                    <a:pt x="292" y="487"/>
                    <a:pt x="298" y="507"/>
                    <a:pt x="319" y="520"/>
                  </a:cubicBezTo>
                  <a:cubicBezTo>
                    <a:pt x="337" y="531"/>
                    <a:pt x="358" y="539"/>
                    <a:pt x="384" y="547"/>
                  </a:cubicBezTo>
                  <a:close/>
                  <a:moveTo>
                    <a:pt x="434" y="449"/>
                  </a:moveTo>
                  <a:cubicBezTo>
                    <a:pt x="500" y="448"/>
                    <a:pt x="553" y="394"/>
                    <a:pt x="552" y="328"/>
                  </a:cubicBezTo>
                  <a:cubicBezTo>
                    <a:pt x="551" y="262"/>
                    <a:pt x="498" y="209"/>
                    <a:pt x="432" y="209"/>
                  </a:cubicBezTo>
                  <a:cubicBezTo>
                    <a:pt x="365" y="210"/>
                    <a:pt x="312" y="263"/>
                    <a:pt x="312" y="329"/>
                  </a:cubicBezTo>
                  <a:cubicBezTo>
                    <a:pt x="313" y="396"/>
                    <a:pt x="367" y="449"/>
                    <a:pt x="4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0594976" y="3730625"/>
              <a:ext cx="60325" cy="60325"/>
            </a:xfrm>
            <a:custGeom>
              <a:avLst/>
              <a:gdLst>
                <a:gd name="T0" fmla="*/ 48 w 99"/>
                <a:gd name="T1" fmla="*/ 97 h 98"/>
                <a:gd name="T2" fmla="*/ 0 w 99"/>
                <a:gd name="T3" fmla="*/ 49 h 98"/>
                <a:gd name="T4" fmla="*/ 50 w 99"/>
                <a:gd name="T5" fmla="*/ 0 h 98"/>
                <a:gd name="T6" fmla="*/ 99 w 99"/>
                <a:gd name="T7" fmla="*/ 49 h 98"/>
                <a:gd name="T8" fmla="*/ 48 w 99"/>
                <a:gd name="T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48" y="97"/>
                  </a:moveTo>
                  <a:cubicBezTo>
                    <a:pt x="22" y="97"/>
                    <a:pt x="0" y="75"/>
                    <a:pt x="0" y="49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76" y="1"/>
                    <a:pt x="98" y="23"/>
                    <a:pt x="99" y="49"/>
                  </a:cubicBezTo>
                  <a:cubicBezTo>
                    <a:pt x="99" y="76"/>
                    <a:pt x="76" y="98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10275888" y="4171950"/>
              <a:ext cx="693738" cy="527050"/>
            </a:xfrm>
            <a:custGeom>
              <a:avLst/>
              <a:gdLst>
                <a:gd name="T0" fmla="*/ 564 w 1131"/>
                <a:gd name="T1" fmla="*/ 0 h 862"/>
                <a:gd name="T2" fmla="*/ 553 w 1131"/>
                <a:gd name="T3" fmla="*/ 861 h 862"/>
                <a:gd name="T4" fmla="*/ 564 w 1131"/>
                <a:gd name="T5" fmla="*/ 0 h 862"/>
                <a:gd name="T6" fmla="*/ 479 w 1131"/>
                <a:gd name="T7" fmla="*/ 537 h 862"/>
                <a:gd name="T8" fmla="*/ 499 w 1131"/>
                <a:gd name="T9" fmla="*/ 514 h 862"/>
                <a:gd name="T10" fmla="*/ 655 w 1131"/>
                <a:gd name="T11" fmla="*/ 363 h 862"/>
                <a:gd name="T12" fmla="*/ 668 w 1131"/>
                <a:gd name="T13" fmla="*/ 343 h 862"/>
                <a:gd name="T14" fmla="*/ 351 w 1131"/>
                <a:gd name="T15" fmla="*/ 479 h 862"/>
                <a:gd name="T16" fmla="*/ 371 w 1131"/>
                <a:gd name="T17" fmla="*/ 542 h 862"/>
                <a:gd name="T18" fmla="*/ 383 w 1131"/>
                <a:gd name="T19" fmla="*/ 552 h 862"/>
                <a:gd name="T20" fmla="*/ 479 w 1131"/>
                <a:gd name="T21" fmla="*/ 537 h 862"/>
                <a:gd name="T22" fmla="*/ 815 w 1131"/>
                <a:gd name="T23" fmla="*/ 500 h 862"/>
                <a:gd name="T24" fmla="*/ 560 w 1131"/>
                <a:gd name="T25" fmla="*/ 406 h 862"/>
                <a:gd name="T26" fmla="*/ 687 w 1131"/>
                <a:gd name="T27" fmla="*/ 624 h 862"/>
                <a:gd name="T28" fmla="*/ 763 w 1131"/>
                <a:gd name="T29" fmla="*/ 639 h 862"/>
                <a:gd name="T30" fmla="*/ 763 w 1131"/>
                <a:gd name="T31" fmla="*/ 624 h 862"/>
                <a:gd name="T32" fmla="*/ 815 w 1131"/>
                <a:gd name="T33" fmla="*/ 50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1" h="862">
                  <a:moveTo>
                    <a:pt x="564" y="0"/>
                  </a:moveTo>
                  <a:cubicBezTo>
                    <a:pt x="1131" y="7"/>
                    <a:pt x="1131" y="862"/>
                    <a:pt x="553" y="861"/>
                  </a:cubicBezTo>
                  <a:cubicBezTo>
                    <a:pt x="0" y="837"/>
                    <a:pt x="0" y="12"/>
                    <a:pt x="564" y="0"/>
                  </a:cubicBezTo>
                  <a:close/>
                  <a:moveTo>
                    <a:pt x="479" y="537"/>
                  </a:moveTo>
                  <a:cubicBezTo>
                    <a:pt x="502" y="538"/>
                    <a:pt x="501" y="538"/>
                    <a:pt x="499" y="514"/>
                  </a:cubicBezTo>
                  <a:cubicBezTo>
                    <a:pt x="487" y="428"/>
                    <a:pt x="574" y="362"/>
                    <a:pt x="655" y="363"/>
                  </a:cubicBezTo>
                  <a:cubicBezTo>
                    <a:pt x="673" y="362"/>
                    <a:pt x="674" y="356"/>
                    <a:pt x="668" y="343"/>
                  </a:cubicBezTo>
                  <a:cubicBezTo>
                    <a:pt x="587" y="126"/>
                    <a:pt x="182" y="269"/>
                    <a:pt x="351" y="479"/>
                  </a:cubicBezTo>
                  <a:cubicBezTo>
                    <a:pt x="369" y="498"/>
                    <a:pt x="387" y="513"/>
                    <a:pt x="371" y="542"/>
                  </a:cubicBezTo>
                  <a:cubicBezTo>
                    <a:pt x="366" y="550"/>
                    <a:pt x="377" y="559"/>
                    <a:pt x="383" y="552"/>
                  </a:cubicBezTo>
                  <a:cubicBezTo>
                    <a:pt x="412" y="526"/>
                    <a:pt x="444" y="529"/>
                    <a:pt x="479" y="537"/>
                  </a:cubicBezTo>
                  <a:close/>
                  <a:moveTo>
                    <a:pt x="815" y="500"/>
                  </a:moveTo>
                  <a:cubicBezTo>
                    <a:pt x="812" y="380"/>
                    <a:pt x="647" y="337"/>
                    <a:pt x="560" y="406"/>
                  </a:cubicBezTo>
                  <a:cubicBezTo>
                    <a:pt x="440" y="497"/>
                    <a:pt x="561" y="653"/>
                    <a:pt x="687" y="624"/>
                  </a:cubicBezTo>
                  <a:cubicBezTo>
                    <a:pt x="737" y="613"/>
                    <a:pt x="742" y="640"/>
                    <a:pt x="763" y="639"/>
                  </a:cubicBezTo>
                  <a:cubicBezTo>
                    <a:pt x="768" y="635"/>
                    <a:pt x="766" y="629"/>
                    <a:pt x="763" y="624"/>
                  </a:cubicBezTo>
                  <a:cubicBezTo>
                    <a:pt x="744" y="584"/>
                    <a:pt x="819" y="574"/>
                    <a:pt x="815" y="5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0594976" y="4362450"/>
              <a:ext cx="39688" cy="30162"/>
            </a:xfrm>
            <a:custGeom>
              <a:avLst/>
              <a:gdLst>
                <a:gd name="T0" fmla="*/ 32 w 63"/>
                <a:gd name="T1" fmla="*/ 49 h 49"/>
                <a:gd name="T2" fmla="*/ 32 w 63"/>
                <a:gd name="T3" fmla="*/ 2 h 49"/>
                <a:gd name="T4" fmla="*/ 32 w 6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49">
                  <a:moveTo>
                    <a:pt x="32" y="49"/>
                  </a:moveTo>
                  <a:cubicBezTo>
                    <a:pt x="0" y="48"/>
                    <a:pt x="2" y="0"/>
                    <a:pt x="32" y="2"/>
                  </a:cubicBezTo>
                  <a:cubicBezTo>
                    <a:pt x="63" y="1"/>
                    <a:pt x="62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0525126" y="4357688"/>
              <a:ext cx="30163" cy="39687"/>
            </a:xfrm>
            <a:custGeom>
              <a:avLst/>
              <a:gdLst>
                <a:gd name="T0" fmla="*/ 49 w 50"/>
                <a:gd name="T1" fmla="*/ 32 h 63"/>
                <a:gd name="T2" fmla="*/ 3 w 50"/>
                <a:gd name="T3" fmla="*/ 33 h 63"/>
                <a:gd name="T4" fmla="*/ 49 w 50"/>
                <a:gd name="T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3">
                  <a:moveTo>
                    <a:pt x="49" y="32"/>
                  </a:moveTo>
                  <a:cubicBezTo>
                    <a:pt x="50" y="62"/>
                    <a:pt x="2" y="63"/>
                    <a:pt x="3" y="33"/>
                  </a:cubicBezTo>
                  <a:cubicBezTo>
                    <a:pt x="0" y="2"/>
                    <a:pt x="49" y="0"/>
                    <a:pt x="4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0699751" y="4437063"/>
              <a:ext cx="25400" cy="31750"/>
            </a:xfrm>
            <a:custGeom>
              <a:avLst/>
              <a:gdLst>
                <a:gd name="T0" fmla="*/ 41 w 41"/>
                <a:gd name="T1" fmla="*/ 24 h 51"/>
                <a:gd name="T2" fmla="*/ 2 w 41"/>
                <a:gd name="T3" fmla="*/ 26 h 51"/>
                <a:gd name="T4" fmla="*/ 41 w 41"/>
                <a:gd name="T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51">
                  <a:moveTo>
                    <a:pt x="41" y="24"/>
                  </a:moveTo>
                  <a:cubicBezTo>
                    <a:pt x="41" y="49"/>
                    <a:pt x="3" y="51"/>
                    <a:pt x="2" y="26"/>
                  </a:cubicBezTo>
                  <a:cubicBezTo>
                    <a:pt x="0" y="0"/>
                    <a:pt x="38" y="0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0636251" y="4440238"/>
              <a:ext cx="30163" cy="25400"/>
            </a:xfrm>
            <a:custGeom>
              <a:avLst/>
              <a:gdLst>
                <a:gd name="T0" fmla="*/ 24 w 50"/>
                <a:gd name="T1" fmla="*/ 1 h 41"/>
                <a:gd name="T2" fmla="*/ 24 w 50"/>
                <a:gd name="T3" fmla="*/ 39 h 41"/>
                <a:gd name="T4" fmla="*/ 24 w 50"/>
                <a:gd name="T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1">
                  <a:moveTo>
                    <a:pt x="24" y="1"/>
                  </a:moveTo>
                  <a:cubicBezTo>
                    <a:pt x="49" y="0"/>
                    <a:pt x="50" y="41"/>
                    <a:pt x="24" y="39"/>
                  </a:cubicBezTo>
                  <a:cubicBezTo>
                    <a:pt x="0" y="40"/>
                    <a:pt x="0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27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2" b="265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10624931" y="404266"/>
            <a:ext cx="1255985" cy="535273"/>
            <a:chOff x="909170" y="722698"/>
            <a:chExt cx="852888" cy="363482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909170" y="722698"/>
              <a:ext cx="852888" cy="363482"/>
            </a:xfrm>
            <a:custGeom>
              <a:avLst/>
              <a:gdLst>
                <a:gd name="T0" fmla="*/ 1025 w 2049"/>
                <a:gd name="T1" fmla="*/ 886 h 886"/>
                <a:gd name="T2" fmla="*/ 259 w 2049"/>
                <a:gd name="T3" fmla="*/ 886 h 886"/>
                <a:gd name="T4" fmla="*/ 11 w 2049"/>
                <a:gd name="T5" fmla="*/ 886 h 886"/>
                <a:gd name="T6" fmla="*/ 0 w 2049"/>
                <a:gd name="T7" fmla="*/ 874 h 886"/>
                <a:gd name="T8" fmla="*/ 0 w 2049"/>
                <a:gd name="T9" fmla="*/ 484 h 886"/>
                <a:gd name="T10" fmla="*/ 0 w 2049"/>
                <a:gd name="T11" fmla="*/ 12 h 886"/>
                <a:gd name="T12" fmla="*/ 0 w 2049"/>
                <a:gd name="T13" fmla="*/ 8 h 886"/>
                <a:gd name="T14" fmla="*/ 6 w 2049"/>
                <a:gd name="T15" fmla="*/ 2 h 886"/>
                <a:gd name="T16" fmla="*/ 13 w 2049"/>
                <a:gd name="T17" fmla="*/ 2 h 886"/>
                <a:gd name="T18" fmla="*/ 812 w 2049"/>
                <a:gd name="T19" fmla="*/ 2 h 886"/>
                <a:gd name="T20" fmla="*/ 2036 w 2049"/>
                <a:gd name="T21" fmla="*/ 2 h 886"/>
                <a:gd name="T22" fmla="*/ 2048 w 2049"/>
                <a:gd name="T23" fmla="*/ 13 h 886"/>
                <a:gd name="T24" fmla="*/ 2048 w 2049"/>
                <a:gd name="T25" fmla="*/ 71 h 886"/>
                <a:gd name="T26" fmla="*/ 2048 w 2049"/>
                <a:gd name="T27" fmla="*/ 243 h 886"/>
                <a:gd name="T28" fmla="*/ 2048 w 2049"/>
                <a:gd name="T29" fmla="*/ 549 h 886"/>
                <a:gd name="T30" fmla="*/ 2048 w 2049"/>
                <a:gd name="T31" fmla="*/ 865 h 886"/>
                <a:gd name="T32" fmla="*/ 2049 w 2049"/>
                <a:gd name="T33" fmla="*/ 881 h 886"/>
                <a:gd name="T34" fmla="*/ 2044 w 2049"/>
                <a:gd name="T35" fmla="*/ 886 h 886"/>
                <a:gd name="T36" fmla="*/ 2033 w 2049"/>
                <a:gd name="T37" fmla="*/ 886 h 886"/>
                <a:gd name="T38" fmla="*/ 1025 w 2049"/>
                <a:gd name="T39" fmla="*/ 886 h 886"/>
                <a:gd name="T40" fmla="*/ 1024 w 2049"/>
                <a:gd name="T41" fmla="*/ 875 h 886"/>
                <a:gd name="T42" fmla="*/ 2026 w 2049"/>
                <a:gd name="T43" fmla="*/ 875 h 886"/>
                <a:gd name="T44" fmla="*/ 2038 w 2049"/>
                <a:gd name="T45" fmla="*/ 862 h 886"/>
                <a:gd name="T46" fmla="*/ 2038 w 2049"/>
                <a:gd name="T47" fmla="*/ 66 h 886"/>
                <a:gd name="T48" fmla="*/ 2038 w 2049"/>
                <a:gd name="T49" fmla="*/ 27 h 886"/>
                <a:gd name="T50" fmla="*/ 2038 w 2049"/>
                <a:gd name="T51" fmla="*/ 20 h 886"/>
                <a:gd name="T52" fmla="*/ 2031 w 2049"/>
                <a:gd name="T53" fmla="*/ 13 h 886"/>
                <a:gd name="T54" fmla="*/ 2023 w 2049"/>
                <a:gd name="T55" fmla="*/ 13 h 886"/>
                <a:gd name="T56" fmla="*/ 26 w 2049"/>
                <a:gd name="T57" fmla="*/ 13 h 886"/>
                <a:gd name="T58" fmla="*/ 20 w 2049"/>
                <a:gd name="T59" fmla="*/ 13 h 886"/>
                <a:gd name="T60" fmla="*/ 17 w 2049"/>
                <a:gd name="T61" fmla="*/ 13 h 886"/>
                <a:gd name="T62" fmla="*/ 11 w 2049"/>
                <a:gd name="T63" fmla="*/ 19 h 886"/>
                <a:gd name="T64" fmla="*/ 10 w 2049"/>
                <a:gd name="T65" fmla="*/ 26 h 886"/>
                <a:gd name="T66" fmla="*/ 11 w 2049"/>
                <a:gd name="T67" fmla="*/ 378 h 886"/>
                <a:gd name="T68" fmla="*/ 11 w 2049"/>
                <a:gd name="T69" fmla="*/ 862 h 886"/>
                <a:gd name="T70" fmla="*/ 11 w 2049"/>
                <a:gd name="T71" fmla="*/ 868 h 886"/>
                <a:gd name="T72" fmla="*/ 17 w 2049"/>
                <a:gd name="T73" fmla="*/ 875 h 886"/>
                <a:gd name="T74" fmla="*/ 25 w 2049"/>
                <a:gd name="T75" fmla="*/ 875 h 886"/>
                <a:gd name="T76" fmla="*/ 1024 w 2049"/>
                <a:gd name="T77" fmla="*/ 87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9" h="886">
                  <a:moveTo>
                    <a:pt x="1025" y="886"/>
                  </a:moveTo>
                  <a:cubicBezTo>
                    <a:pt x="770" y="886"/>
                    <a:pt x="515" y="886"/>
                    <a:pt x="259" y="886"/>
                  </a:cubicBezTo>
                  <a:cubicBezTo>
                    <a:pt x="177" y="886"/>
                    <a:pt x="94" y="886"/>
                    <a:pt x="11" y="886"/>
                  </a:cubicBezTo>
                  <a:cubicBezTo>
                    <a:pt x="0" y="886"/>
                    <a:pt x="0" y="885"/>
                    <a:pt x="0" y="874"/>
                  </a:cubicBezTo>
                  <a:cubicBezTo>
                    <a:pt x="0" y="744"/>
                    <a:pt x="0" y="614"/>
                    <a:pt x="0" y="484"/>
                  </a:cubicBezTo>
                  <a:cubicBezTo>
                    <a:pt x="0" y="327"/>
                    <a:pt x="0" y="169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4"/>
                    <a:pt x="2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279" y="2"/>
                    <a:pt x="546" y="2"/>
                    <a:pt x="812" y="2"/>
                  </a:cubicBezTo>
                  <a:cubicBezTo>
                    <a:pt x="1220" y="2"/>
                    <a:pt x="1628" y="2"/>
                    <a:pt x="2036" y="2"/>
                  </a:cubicBezTo>
                  <a:cubicBezTo>
                    <a:pt x="2049" y="2"/>
                    <a:pt x="2047" y="0"/>
                    <a:pt x="2048" y="13"/>
                  </a:cubicBezTo>
                  <a:cubicBezTo>
                    <a:pt x="2048" y="33"/>
                    <a:pt x="2048" y="52"/>
                    <a:pt x="2048" y="71"/>
                  </a:cubicBezTo>
                  <a:cubicBezTo>
                    <a:pt x="2048" y="128"/>
                    <a:pt x="2048" y="185"/>
                    <a:pt x="2048" y="243"/>
                  </a:cubicBezTo>
                  <a:cubicBezTo>
                    <a:pt x="2048" y="345"/>
                    <a:pt x="2048" y="447"/>
                    <a:pt x="2048" y="549"/>
                  </a:cubicBezTo>
                  <a:cubicBezTo>
                    <a:pt x="2048" y="654"/>
                    <a:pt x="2048" y="759"/>
                    <a:pt x="2048" y="865"/>
                  </a:cubicBezTo>
                  <a:cubicBezTo>
                    <a:pt x="2048" y="870"/>
                    <a:pt x="2048" y="875"/>
                    <a:pt x="2049" y="881"/>
                  </a:cubicBezTo>
                  <a:cubicBezTo>
                    <a:pt x="2049" y="885"/>
                    <a:pt x="2049" y="886"/>
                    <a:pt x="2044" y="886"/>
                  </a:cubicBezTo>
                  <a:cubicBezTo>
                    <a:pt x="2040" y="886"/>
                    <a:pt x="2037" y="886"/>
                    <a:pt x="2033" y="886"/>
                  </a:cubicBezTo>
                  <a:cubicBezTo>
                    <a:pt x="1697" y="886"/>
                    <a:pt x="1361" y="886"/>
                    <a:pt x="1025" y="886"/>
                  </a:cubicBezTo>
                  <a:close/>
                  <a:moveTo>
                    <a:pt x="1024" y="875"/>
                  </a:moveTo>
                  <a:cubicBezTo>
                    <a:pt x="1358" y="875"/>
                    <a:pt x="1692" y="875"/>
                    <a:pt x="2026" y="875"/>
                  </a:cubicBezTo>
                  <a:cubicBezTo>
                    <a:pt x="2038" y="875"/>
                    <a:pt x="2038" y="875"/>
                    <a:pt x="2038" y="862"/>
                  </a:cubicBezTo>
                  <a:cubicBezTo>
                    <a:pt x="2038" y="597"/>
                    <a:pt x="2038" y="331"/>
                    <a:pt x="2038" y="66"/>
                  </a:cubicBezTo>
                  <a:cubicBezTo>
                    <a:pt x="2038" y="53"/>
                    <a:pt x="2038" y="40"/>
                    <a:pt x="2038" y="27"/>
                  </a:cubicBezTo>
                  <a:cubicBezTo>
                    <a:pt x="2038" y="24"/>
                    <a:pt x="2038" y="22"/>
                    <a:pt x="2038" y="20"/>
                  </a:cubicBezTo>
                  <a:cubicBezTo>
                    <a:pt x="2037" y="15"/>
                    <a:pt x="2036" y="13"/>
                    <a:pt x="2031" y="13"/>
                  </a:cubicBezTo>
                  <a:cubicBezTo>
                    <a:pt x="2028" y="13"/>
                    <a:pt x="2025" y="13"/>
                    <a:pt x="2023" y="13"/>
                  </a:cubicBezTo>
                  <a:cubicBezTo>
                    <a:pt x="1357" y="13"/>
                    <a:pt x="692" y="13"/>
                    <a:pt x="26" y="13"/>
                  </a:cubicBezTo>
                  <a:cubicBezTo>
                    <a:pt x="24" y="13"/>
                    <a:pt x="22" y="13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3" y="13"/>
                    <a:pt x="11" y="15"/>
                    <a:pt x="11" y="19"/>
                  </a:cubicBezTo>
                  <a:cubicBezTo>
                    <a:pt x="11" y="21"/>
                    <a:pt x="10" y="24"/>
                    <a:pt x="10" y="26"/>
                  </a:cubicBezTo>
                  <a:cubicBezTo>
                    <a:pt x="10" y="144"/>
                    <a:pt x="11" y="261"/>
                    <a:pt x="11" y="378"/>
                  </a:cubicBezTo>
                  <a:cubicBezTo>
                    <a:pt x="11" y="539"/>
                    <a:pt x="11" y="700"/>
                    <a:pt x="11" y="862"/>
                  </a:cubicBezTo>
                  <a:cubicBezTo>
                    <a:pt x="11" y="864"/>
                    <a:pt x="11" y="866"/>
                    <a:pt x="11" y="868"/>
                  </a:cubicBezTo>
                  <a:cubicBezTo>
                    <a:pt x="11" y="873"/>
                    <a:pt x="12" y="874"/>
                    <a:pt x="17" y="875"/>
                  </a:cubicBezTo>
                  <a:cubicBezTo>
                    <a:pt x="20" y="875"/>
                    <a:pt x="23" y="875"/>
                    <a:pt x="25" y="875"/>
                  </a:cubicBezTo>
                  <a:cubicBezTo>
                    <a:pt x="358" y="875"/>
                    <a:pt x="691" y="875"/>
                    <a:pt x="1024" y="8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067768" y="820716"/>
              <a:ext cx="113673" cy="146346"/>
            </a:xfrm>
            <a:custGeom>
              <a:avLst/>
              <a:gdLst>
                <a:gd name="T0" fmla="*/ 273 w 273"/>
                <a:gd name="T1" fmla="*/ 0 h 357"/>
                <a:gd name="T2" fmla="*/ 273 w 273"/>
                <a:gd name="T3" fmla="*/ 7 h 357"/>
                <a:gd name="T4" fmla="*/ 273 w 273"/>
                <a:gd name="T5" fmla="*/ 226 h 357"/>
                <a:gd name="T6" fmla="*/ 271 w 273"/>
                <a:gd name="T7" fmla="*/ 250 h 357"/>
                <a:gd name="T8" fmla="*/ 248 w 273"/>
                <a:gd name="T9" fmla="*/ 281 h 357"/>
                <a:gd name="T10" fmla="*/ 209 w 273"/>
                <a:gd name="T11" fmla="*/ 297 h 357"/>
                <a:gd name="T12" fmla="*/ 157 w 273"/>
                <a:gd name="T13" fmla="*/ 306 h 357"/>
                <a:gd name="T14" fmla="*/ 74 w 273"/>
                <a:gd name="T15" fmla="*/ 320 h 357"/>
                <a:gd name="T16" fmla="*/ 14 w 273"/>
                <a:gd name="T17" fmla="*/ 347 h 357"/>
                <a:gd name="T18" fmla="*/ 4 w 273"/>
                <a:gd name="T19" fmla="*/ 355 h 357"/>
                <a:gd name="T20" fmla="*/ 0 w 273"/>
                <a:gd name="T21" fmla="*/ 353 h 357"/>
                <a:gd name="T22" fmla="*/ 0 w 273"/>
                <a:gd name="T23" fmla="*/ 349 h 357"/>
                <a:gd name="T24" fmla="*/ 0 w 273"/>
                <a:gd name="T25" fmla="*/ 234 h 357"/>
                <a:gd name="T26" fmla="*/ 1 w 273"/>
                <a:gd name="T27" fmla="*/ 173 h 357"/>
                <a:gd name="T28" fmla="*/ 97 w 273"/>
                <a:gd name="T29" fmla="*/ 47 h 357"/>
                <a:gd name="T30" fmla="*/ 151 w 273"/>
                <a:gd name="T31" fmla="*/ 35 h 357"/>
                <a:gd name="T32" fmla="*/ 213 w 273"/>
                <a:gd name="T33" fmla="*/ 27 h 357"/>
                <a:gd name="T34" fmla="*/ 269 w 273"/>
                <a:gd name="T35" fmla="*/ 2 h 357"/>
                <a:gd name="T36" fmla="*/ 273 w 273"/>
                <a:gd name="T3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57">
                  <a:moveTo>
                    <a:pt x="273" y="0"/>
                  </a:moveTo>
                  <a:cubicBezTo>
                    <a:pt x="273" y="3"/>
                    <a:pt x="273" y="5"/>
                    <a:pt x="273" y="7"/>
                  </a:cubicBezTo>
                  <a:cubicBezTo>
                    <a:pt x="273" y="80"/>
                    <a:pt x="273" y="153"/>
                    <a:pt x="273" y="226"/>
                  </a:cubicBezTo>
                  <a:cubicBezTo>
                    <a:pt x="273" y="234"/>
                    <a:pt x="273" y="242"/>
                    <a:pt x="271" y="250"/>
                  </a:cubicBezTo>
                  <a:cubicBezTo>
                    <a:pt x="268" y="263"/>
                    <a:pt x="260" y="274"/>
                    <a:pt x="248" y="281"/>
                  </a:cubicBezTo>
                  <a:cubicBezTo>
                    <a:pt x="236" y="289"/>
                    <a:pt x="223" y="293"/>
                    <a:pt x="209" y="297"/>
                  </a:cubicBezTo>
                  <a:cubicBezTo>
                    <a:pt x="192" y="301"/>
                    <a:pt x="175" y="304"/>
                    <a:pt x="157" y="306"/>
                  </a:cubicBezTo>
                  <a:cubicBezTo>
                    <a:pt x="129" y="309"/>
                    <a:pt x="101" y="312"/>
                    <a:pt x="74" y="320"/>
                  </a:cubicBezTo>
                  <a:cubicBezTo>
                    <a:pt x="53" y="326"/>
                    <a:pt x="32" y="334"/>
                    <a:pt x="14" y="347"/>
                  </a:cubicBezTo>
                  <a:cubicBezTo>
                    <a:pt x="11" y="349"/>
                    <a:pt x="8" y="352"/>
                    <a:pt x="4" y="355"/>
                  </a:cubicBezTo>
                  <a:cubicBezTo>
                    <a:pt x="2" y="357"/>
                    <a:pt x="1" y="356"/>
                    <a:pt x="0" y="353"/>
                  </a:cubicBezTo>
                  <a:cubicBezTo>
                    <a:pt x="0" y="352"/>
                    <a:pt x="0" y="351"/>
                    <a:pt x="0" y="349"/>
                  </a:cubicBezTo>
                  <a:cubicBezTo>
                    <a:pt x="0" y="311"/>
                    <a:pt x="0" y="272"/>
                    <a:pt x="0" y="234"/>
                  </a:cubicBezTo>
                  <a:cubicBezTo>
                    <a:pt x="0" y="213"/>
                    <a:pt x="0" y="193"/>
                    <a:pt x="1" y="173"/>
                  </a:cubicBezTo>
                  <a:cubicBezTo>
                    <a:pt x="5" y="112"/>
                    <a:pt x="39" y="67"/>
                    <a:pt x="97" y="47"/>
                  </a:cubicBezTo>
                  <a:cubicBezTo>
                    <a:pt x="115" y="41"/>
                    <a:pt x="133" y="37"/>
                    <a:pt x="151" y="35"/>
                  </a:cubicBezTo>
                  <a:cubicBezTo>
                    <a:pt x="172" y="32"/>
                    <a:pt x="193" y="31"/>
                    <a:pt x="213" y="27"/>
                  </a:cubicBezTo>
                  <a:cubicBezTo>
                    <a:pt x="234" y="23"/>
                    <a:pt x="253" y="15"/>
                    <a:pt x="269" y="2"/>
                  </a:cubicBezTo>
                  <a:cubicBezTo>
                    <a:pt x="270" y="1"/>
                    <a:pt x="271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960221" y="867002"/>
              <a:ext cx="98698" cy="98018"/>
            </a:xfrm>
            <a:custGeom>
              <a:avLst/>
              <a:gdLst>
                <a:gd name="T0" fmla="*/ 236 w 237"/>
                <a:gd name="T1" fmla="*/ 240 h 240"/>
                <a:gd name="T2" fmla="*/ 230 w 237"/>
                <a:gd name="T3" fmla="*/ 236 h 240"/>
                <a:gd name="T4" fmla="*/ 189 w 237"/>
                <a:gd name="T5" fmla="*/ 222 h 240"/>
                <a:gd name="T6" fmla="*/ 44 w 237"/>
                <a:gd name="T7" fmla="*/ 222 h 240"/>
                <a:gd name="T8" fmla="*/ 32 w 237"/>
                <a:gd name="T9" fmla="*/ 222 h 240"/>
                <a:gd name="T10" fmla="*/ 19 w 237"/>
                <a:gd name="T11" fmla="*/ 212 h 240"/>
                <a:gd name="T12" fmla="*/ 10 w 237"/>
                <a:gd name="T13" fmla="*/ 174 h 240"/>
                <a:gd name="T14" fmla="*/ 37 w 237"/>
                <a:gd name="T15" fmla="*/ 9 h 240"/>
                <a:gd name="T16" fmla="*/ 39 w 237"/>
                <a:gd name="T17" fmla="*/ 5 h 240"/>
                <a:gd name="T18" fmla="*/ 49 w 237"/>
                <a:gd name="T19" fmla="*/ 0 h 240"/>
                <a:gd name="T20" fmla="*/ 62 w 237"/>
                <a:gd name="T21" fmla="*/ 0 h 240"/>
                <a:gd name="T22" fmla="*/ 190 w 237"/>
                <a:gd name="T23" fmla="*/ 0 h 240"/>
                <a:gd name="T24" fmla="*/ 208 w 237"/>
                <a:gd name="T25" fmla="*/ 3 h 240"/>
                <a:gd name="T26" fmla="*/ 235 w 237"/>
                <a:gd name="T27" fmla="*/ 36 h 240"/>
                <a:gd name="T28" fmla="*/ 237 w 237"/>
                <a:gd name="T29" fmla="*/ 53 h 240"/>
                <a:gd name="T30" fmla="*/ 237 w 237"/>
                <a:gd name="T31" fmla="*/ 234 h 240"/>
                <a:gd name="T32" fmla="*/ 236 w 237"/>
                <a:gd name="T3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40">
                  <a:moveTo>
                    <a:pt x="236" y="240"/>
                  </a:moveTo>
                  <a:cubicBezTo>
                    <a:pt x="233" y="239"/>
                    <a:pt x="232" y="237"/>
                    <a:pt x="230" y="236"/>
                  </a:cubicBezTo>
                  <a:cubicBezTo>
                    <a:pt x="218" y="226"/>
                    <a:pt x="205" y="222"/>
                    <a:pt x="189" y="222"/>
                  </a:cubicBezTo>
                  <a:cubicBezTo>
                    <a:pt x="141" y="222"/>
                    <a:pt x="93" y="222"/>
                    <a:pt x="44" y="222"/>
                  </a:cubicBezTo>
                  <a:cubicBezTo>
                    <a:pt x="40" y="222"/>
                    <a:pt x="36" y="222"/>
                    <a:pt x="32" y="222"/>
                  </a:cubicBezTo>
                  <a:cubicBezTo>
                    <a:pt x="24" y="222"/>
                    <a:pt x="21" y="220"/>
                    <a:pt x="19" y="212"/>
                  </a:cubicBezTo>
                  <a:cubicBezTo>
                    <a:pt x="15" y="200"/>
                    <a:pt x="12" y="187"/>
                    <a:pt x="10" y="174"/>
                  </a:cubicBezTo>
                  <a:cubicBezTo>
                    <a:pt x="0" y="116"/>
                    <a:pt x="10" y="61"/>
                    <a:pt x="37" y="9"/>
                  </a:cubicBezTo>
                  <a:cubicBezTo>
                    <a:pt x="37" y="8"/>
                    <a:pt x="38" y="6"/>
                    <a:pt x="39" y="5"/>
                  </a:cubicBezTo>
                  <a:cubicBezTo>
                    <a:pt x="41" y="2"/>
                    <a:pt x="44" y="0"/>
                    <a:pt x="49" y="0"/>
                  </a:cubicBezTo>
                  <a:cubicBezTo>
                    <a:pt x="53" y="0"/>
                    <a:pt x="58" y="0"/>
                    <a:pt x="62" y="0"/>
                  </a:cubicBezTo>
                  <a:cubicBezTo>
                    <a:pt x="105" y="0"/>
                    <a:pt x="147" y="0"/>
                    <a:pt x="190" y="0"/>
                  </a:cubicBezTo>
                  <a:cubicBezTo>
                    <a:pt x="196" y="0"/>
                    <a:pt x="202" y="1"/>
                    <a:pt x="208" y="3"/>
                  </a:cubicBezTo>
                  <a:cubicBezTo>
                    <a:pt x="223" y="8"/>
                    <a:pt x="232" y="20"/>
                    <a:pt x="235" y="36"/>
                  </a:cubicBezTo>
                  <a:cubicBezTo>
                    <a:pt x="237" y="42"/>
                    <a:pt x="237" y="47"/>
                    <a:pt x="237" y="53"/>
                  </a:cubicBezTo>
                  <a:cubicBezTo>
                    <a:pt x="237" y="113"/>
                    <a:pt x="237" y="174"/>
                    <a:pt x="237" y="234"/>
                  </a:cubicBezTo>
                  <a:cubicBezTo>
                    <a:pt x="237" y="236"/>
                    <a:pt x="237" y="238"/>
                    <a:pt x="23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988809" y="988843"/>
              <a:ext cx="142262" cy="38799"/>
            </a:xfrm>
            <a:custGeom>
              <a:avLst/>
              <a:gdLst>
                <a:gd name="T0" fmla="*/ 0 w 343"/>
                <a:gd name="T1" fmla="*/ 2 h 95"/>
                <a:gd name="T2" fmla="*/ 7 w 343"/>
                <a:gd name="T3" fmla="*/ 1 h 95"/>
                <a:gd name="T4" fmla="*/ 95 w 343"/>
                <a:gd name="T5" fmla="*/ 0 h 95"/>
                <a:gd name="T6" fmla="*/ 118 w 343"/>
                <a:gd name="T7" fmla="*/ 13 h 95"/>
                <a:gd name="T8" fmla="*/ 173 w 343"/>
                <a:gd name="T9" fmla="*/ 46 h 95"/>
                <a:gd name="T10" fmla="*/ 188 w 343"/>
                <a:gd name="T11" fmla="*/ 46 h 95"/>
                <a:gd name="T12" fmla="*/ 335 w 343"/>
                <a:gd name="T13" fmla="*/ 46 h 95"/>
                <a:gd name="T14" fmla="*/ 343 w 343"/>
                <a:gd name="T15" fmla="*/ 46 h 95"/>
                <a:gd name="T16" fmla="*/ 332 w 343"/>
                <a:gd name="T17" fmla="*/ 56 h 95"/>
                <a:gd name="T18" fmla="*/ 287 w 343"/>
                <a:gd name="T19" fmla="*/ 77 h 95"/>
                <a:gd name="T20" fmla="*/ 187 w 343"/>
                <a:gd name="T21" fmla="*/ 94 h 95"/>
                <a:gd name="T22" fmla="*/ 83 w 343"/>
                <a:gd name="T23" fmla="*/ 67 h 95"/>
                <a:gd name="T24" fmla="*/ 8 w 343"/>
                <a:gd name="T25" fmla="*/ 11 h 95"/>
                <a:gd name="T26" fmla="*/ 0 w 343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95">
                  <a:moveTo>
                    <a:pt x="0" y="2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36" y="1"/>
                    <a:pt x="65" y="1"/>
                    <a:pt x="95" y="0"/>
                  </a:cubicBezTo>
                  <a:cubicBezTo>
                    <a:pt x="105" y="0"/>
                    <a:pt x="113" y="4"/>
                    <a:pt x="118" y="13"/>
                  </a:cubicBezTo>
                  <a:cubicBezTo>
                    <a:pt x="130" y="35"/>
                    <a:pt x="149" y="45"/>
                    <a:pt x="173" y="46"/>
                  </a:cubicBezTo>
                  <a:cubicBezTo>
                    <a:pt x="178" y="46"/>
                    <a:pt x="183" y="46"/>
                    <a:pt x="188" y="46"/>
                  </a:cubicBezTo>
                  <a:cubicBezTo>
                    <a:pt x="237" y="46"/>
                    <a:pt x="286" y="46"/>
                    <a:pt x="335" y="46"/>
                  </a:cubicBezTo>
                  <a:cubicBezTo>
                    <a:pt x="337" y="46"/>
                    <a:pt x="340" y="46"/>
                    <a:pt x="343" y="46"/>
                  </a:cubicBezTo>
                  <a:cubicBezTo>
                    <a:pt x="339" y="51"/>
                    <a:pt x="336" y="53"/>
                    <a:pt x="332" y="56"/>
                  </a:cubicBezTo>
                  <a:cubicBezTo>
                    <a:pt x="318" y="65"/>
                    <a:pt x="303" y="72"/>
                    <a:pt x="287" y="77"/>
                  </a:cubicBezTo>
                  <a:cubicBezTo>
                    <a:pt x="255" y="89"/>
                    <a:pt x="222" y="95"/>
                    <a:pt x="187" y="94"/>
                  </a:cubicBezTo>
                  <a:cubicBezTo>
                    <a:pt x="151" y="92"/>
                    <a:pt x="116" y="83"/>
                    <a:pt x="83" y="67"/>
                  </a:cubicBezTo>
                  <a:cubicBezTo>
                    <a:pt x="55" y="53"/>
                    <a:pt x="29" y="35"/>
                    <a:pt x="8" y="11"/>
                  </a:cubicBezTo>
                  <a:cubicBezTo>
                    <a:pt x="5" y="8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946607" y="803699"/>
              <a:ext cx="243002" cy="240960"/>
            </a:xfrm>
            <a:custGeom>
              <a:avLst/>
              <a:gdLst>
                <a:gd name="T0" fmla="*/ 570 w 583"/>
                <a:gd name="T1" fmla="*/ 217 h 587"/>
                <a:gd name="T2" fmla="*/ 573 w 583"/>
                <a:gd name="T3" fmla="*/ 220 h 587"/>
                <a:gd name="T4" fmla="*/ 580 w 583"/>
                <a:gd name="T5" fmla="*/ 316 h 587"/>
                <a:gd name="T6" fmla="*/ 556 w 583"/>
                <a:gd name="T7" fmla="*/ 402 h 587"/>
                <a:gd name="T8" fmla="*/ 482 w 583"/>
                <a:gd name="T9" fmla="*/ 503 h 587"/>
                <a:gd name="T10" fmla="*/ 368 w 583"/>
                <a:gd name="T11" fmla="*/ 561 h 587"/>
                <a:gd name="T12" fmla="*/ 272 w 583"/>
                <a:gd name="T13" fmla="*/ 570 h 587"/>
                <a:gd name="T14" fmla="*/ 121 w 583"/>
                <a:gd name="T15" fmla="*/ 511 h 587"/>
                <a:gd name="T16" fmla="*/ 15 w 583"/>
                <a:gd name="T17" fmla="*/ 329 h 587"/>
                <a:gd name="T18" fmla="*/ 96 w 583"/>
                <a:gd name="T19" fmla="*/ 83 h 587"/>
                <a:gd name="T20" fmla="*/ 242 w 583"/>
                <a:gd name="T21" fmla="*/ 6 h 587"/>
                <a:gd name="T22" fmla="*/ 282 w 583"/>
                <a:gd name="T23" fmla="*/ 1 h 587"/>
                <a:gd name="T24" fmla="*/ 286 w 583"/>
                <a:gd name="T25" fmla="*/ 3 h 587"/>
                <a:gd name="T26" fmla="*/ 283 w 583"/>
                <a:gd name="T27" fmla="*/ 10 h 587"/>
                <a:gd name="T28" fmla="*/ 277 w 583"/>
                <a:gd name="T29" fmla="*/ 12 h 587"/>
                <a:gd name="T30" fmla="*/ 219 w 583"/>
                <a:gd name="T31" fmla="*/ 22 h 587"/>
                <a:gd name="T32" fmla="*/ 53 w 583"/>
                <a:gd name="T33" fmla="*/ 157 h 587"/>
                <a:gd name="T34" fmla="*/ 22 w 583"/>
                <a:gd name="T35" fmla="*/ 265 h 587"/>
                <a:gd name="T36" fmla="*/ 98 w 583"/>
                <a:gd name="T37" fmla="*/ 477 h 587"/>
                <a:gd name="T38" fmla="*/ 238 w 583"/>
                <a:gd name="T39" fmla="*/ 555 h 587"/>
                <a:gd name="T40" fmla="*/ 565 w 583"/>
                <a:gd name="T41" fmla="*/ 347 h 587"/>
                <a:gd name="T42" fmla="*/ 571 w 583"/>
                <a:gd name="T43" fmla="*/ 262 h 587"/>
                <a:gd name="T44" fmla="*/ 570 w 583"/>
                <a:gd name="T45" fmla="*/ 2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587">
                  <a:moveTo>
                    <a:pt x="570" y="217"/>
                  </a:moveTo>
                  <a:cubicBezTo>
                    <a:pt x="572" y="218"/>
                    <a:pt x="572" y="219"/>
                    <a:pt x="573" y="220"/>
                  </a:cubicBezTo>
                  <a:cubicBezTo>
                    <a:pt x="580" y="252"/>
                    <a:pt x="583" y="284"/>
                    <a:pt x="580" y="316"/>
                  </a:cubicBezTo>
                  <a:cubicBezTo>
                    <a:pt x="577" y="346"/>
                    <a:pt x="568" y="374"/>
                    <a:pt x="556" y="402"/>
                  </a:cubicBezTo>
                  <a:cubicBezTo>
                    <a:pt x="538" y="441"/>
                    <a:pt x="515" y="475"/>
                    <a:pt x="482" y="503"/>
                  </a:cubicBezTo>
                  <a:cubicBezTo>
                    <a:pt x="449" y="532"/>
                    <a:pt x="410" y="550"/>
                    <a:pt x="368" y="561"/>
                  </a:cubicBezTo>
                  <a:cubicBezTo>
                    <a:pt x="336" y="569"/>
                    <a:pt x="305" y="572"/>
                    <a:pt x="272" y="570"/>
                  </a:cubicBezTo>
                  <a:cubicBezTo>
                    <a:pt x="216" y="565"/>
                    <a:pt x="165" y="546"/>
                    <a:pt x="121" y="511"/>
                  </a:cubicBezTo>
                  <a:cubicBezTo>
                    <a:pt x="62" y="464"/>
                    <a:pt x="26" y="403"/>
                    <a:pt x="15" y="329"/>
                  </a:cubicBezTo>
                  <a:cubicBezTo>
                    <a:pt x="0" y="234"/>
                    <a:pt x="29" y="151"/>
                    <a:pt x="96" y="83"/>
                  </a:cubicBezTo>
                  <a:cubicBezTo>
                    <a:pt x="137" y="42"/>
                    <a:pt x="186" y="17"/>
                    <a:pt x="242" y="6"/>
                  </a:cubicBezTo>
                  <a:cubicBezTo>
                    <a:pt x="255" y="3"/>
                    <a:pt x="269" y="2"/>
                    <a:pt x="282" y="1"/>
                  </a:cubicBezTo>
                  <a:cubicBezTo>
                    <a:pt x="284" y="0"/>
                    <a:pt x="285" y="1"/>
                    <a:pt x="286" y="3"/>
                  </a:cubicBezTo>
                  <a:cubicBezTo>
                    <a:pt x="286" y="6"/>
                    <a:pt x="285" y="9"/>
                    <a:pt x="283" y="10"/>
                  </a:cubicBezTo>
                  <a:cubicBezTo>
                    <a:pt x="281" y="11"/>
                    <a:pt x="279" y="11"/>
                    <a:pt x="277" y="12"/>
                  </a:cubicBezTo>
                  <a:cubicBezTo>
                    <a:pt x="257" y="12"/>
                    <a:pt x="238" y="16"/>
                    <a:pt x="219" y="22"/>
                  </a:cubicBezTo>
                  <a:cubicBezTo>
                    <a:pt x="145" y="44"/>
                    <a:pt x="90" y="90"/>
                    <a:pt x="53" y="157"/>
                  </a:cubicBezTo>
                  <a:cubicBezTo>
                    <a:pt x="35" y="191"/>
                    <a:pt x="24" y="227"/>
                    <a:pt x="22" y="265"/>
                  </a:cubicBezTo>
                  <a:cubicBezTo>
                    <a:pt x="17" y="347"/>
                    <a:pt x="42" y="418"/>
                    <a:pt x="98" y="477"/>
                  </a:cubicBezTo>
                  <a:cubicBezTo>
                    <a:pt x="136" y="517"/>
                    <a:pt x="184" y="542"/>
                    <a:pt x="238" y="555"/>
                  </a:cubicBezTo>
                  <a:cubicBezTo>
                    <a:pt x="380" y="587"/>
                    <a:pt x="531" y="497"/>
                    <a:pt x="565" y="347"/>
                  </a:cubicBezTo>
                  <a:cubicBezTo>
                    <a:pt x="571" y="319"/>
                    <a:pt x="573" y="290"/>
                    <a:pt x="571" y="262"/>
                  </a:cubicBezTo>
                  <a:cubicBezTo>
                    <a:pt x="570" y="247"/>
                    <a:pt x="570" y="232"/>
                    <a:pt x="57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067087" y="769665"/>
              <a:ext cx="32672" cy="87808"/>
            </a:xfrm>
            <a:custGeom>
              <a:avLst/>
              <a:gdLst>
                <a:gd name="T0" fmla="*/ 3 w 79"/>
                <a:gd name="T1" fmla="*/ 215 h 215"/>
                <a:gd name="T2" fmla="*/ 2 w 79"/>
                <a:gd name="T3" fmla="*/ 210 h 215"/>
                <a:gd name="T4" fmla="*/ 1 w 79"/>
                <a:gd name="T5" fmla="*/ 117 h 215"/>
                <a:gd name="T6" fmla="*/ 5 w 79"/>
                <a:gd name="T7" fmla="*/ 90 h 215"/>
                <a:gd name="T8" fmla="*/ 33 w 79"/>
                <a:gd name="T9" fmla="*/ 43 h 215"/>
                <a:gd name="T10" fmla="*/ 48 w 79"/>
                <a:gd name="T11" fmla="*/ 30 h 215"/>
                <a:gd name="T12" fmla="*/ 75 w 79"/>
                <a:gd name="T13" fmla="*/ 2 h 215"/>
                <a:gd name="T14" fmla="*/ 78 w 79"/>
                <a:gd name="T15" fmla="*/ 0 h 215"/>
                <a:gd name="T16" fmla="*/ 79 w 79"/>
                <a:gd name="T17" fmla="*/ 4 h 215"/>
                <a:gd name="T18" fmla="*/ 78 w 79"/>
                <a:gd name="T19" fmla="*/ 105 h 215"/>
                <a:gd name="T20" fmla="*/ 59 w 79"/>
                <a:gd name="T21" fmla="*/ 157 h 215"/>
                <a:gd name="T22" fmla="*/ 41 w 79"/>
                <a:gd name="T23" fmla="*/ 175 h 215"/>
                <a:gd name="T24" fmla="*/ 4 w 79"/>
                <a:gd name="T25" fmla="*/ 214 h 215"/>
                <a:gd name="T26" fmla="*/ 3 w 79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15">
                  <a:moveTo>
                    <a:pt x="3" y="215"/>
                  </a:moveTo>
                  <a:cubicBezTo>
                    <a:pt x="1" y="213"/>
                    <a:pt x="2" y="212"/>
                    <a:pt x="2" y="210"/>
                  </a:cubicBezTo>
                  <a:cubicBezTo>
                    <a:pt x="2" y="179"/>
                    <a:pt x="0" y="148"/>
                    <a:pt x="1" y="117"/>
                  </a:cubicBezTo>
                  <a:cubicBezTo>
                    <a:pt x="2" y="108"/>
                    <a:pt x="2" y="99"/>
                    <a:pt x="5" y="90"/>
                  </a:cubicBezTo>
                  <a:cubicBezTo>
                    <a:pt x="9" y="71"/>
                    <a:pt x="18" y="55"/>
                    <a:pt x="33" y="43"/>
                  </a:cubicBezTo>
                  <a:cubicBezTo>
                    <a:pt x="38" y="38"/>
                    <a:pt x="43" y="34"/>
                    <a:pt x="48" y="30"/>
                  </a:cubicBezTo>
                  <a:cubicBezTo>
                    <a:pt x="58" y="22"/>
                    <a:pt x="67" y="13"/>
                    <a:pt x="75" y="2"/>
                  </a:cubicBezTo>
                  <a:cubicBezTo>
                    <a:pt x="76" y="2"/>
                    <a:pt x="76" y="0"/>
                    <a:pt x="78" y="0"/>
                  </a:cubicBezTo>
                  <a:cubicBezTo>
                    <a:pt x="79" y="1"/>
                    <a:pt x="79" y="2"/>
                    <a:pt x="79" y="4"/>
                  </a:cubicBezTo>
                  <a:cubicBezTo>
                    <a:pt x="79" y="37"/>
                    <a:pt x="79" y="71"/>
                    <a:pt x="78" y="105"/>
                  </a:cubicBezTo>
                  <a:cubicBezTo>
                    <a:pt x="78" y="125"/>
                    <a:pt x="71" y="142"/>
                    <a:pt x="59" y="157"/>
                  </a:cubicBezTo>
                  <a:cubicBezTo>
                    <a:pt x="54" y="163"/>
                    <a:pt x="47" y="169"/>
                    <a:pt x="41" y="175"/>
                  </a:cubicBezTo>
                  <a:cubicBezTo>
                    <a:pt x="28" y="187"/>
                    <a:pt x="15" y="199"/>
                    <a:pt x="4" y="214"/>
                  </a:cubicBezTo>
                  <a:cubicBezTo>
                    <a:pt x="4" y="214"/>
                    <a:pt x="3" y="214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979280" y="975910"/>
              <a:ext cx="168127" cy="25185"/>
            </a:xfrm>
            <a:custGeom>
              <a:avLst/>
              <a:gdLst>
                <a:gd name="T0" fmla="*/ 404 w 404"/>
                <a:gd name="T1" fmla="*/ 47 h 61"/>
                <a:gd name="T2" fmla="*/ 380 w 404"/>
                <a:gd name="T3" fmla="*/ 60 h 61"/>
                <a:gd name="T4" fmla="*/ 356 w 404"/>
                <a:gd name="T5" fmla="*/ 60 h 61"/>
                <a:gd name="T6" fmla="*/ 207 w 404"/>
                <a:gd name="T7" fmla="*/ 60 h 61"/>
                <a:gd name="T8" fmla="*/ 188 w 404"/>
                <a:gd name="T9" fmla="*/ 59 h 61"/>
                <a:gd name="T10" fmla="*/ 155 w 404"/>
                <a:gd name="T11" fmla="*/ 33 h 61"/>
                <a:gd name="T12" fmla="*/ 150 w 404"/>
                <a:gd name="T13" fmla="*/ 22 h 61"/>
                <a:gd name="T14" fmla="*/ 138 w 404"/>
                <a:gd name="T15" fmla="*/ 14 h 61"/>
                <a:gd name="T16" fmla="*/ 133 w 404"/>
                <a:gd name="T17" fmla="*/ 14 h 61"/>
                <a:gd name="T18" fmla="*/ 17 w 404"/>
                <a:gd name="T19" fmla="*/ 14 h 61"/>
                <a:gd name="T20" fmla="*/ 1 w 404"/>
                <a:gd name="T21" fmla="*/ 4 h 61"/>
                <a:gd name="T22" fmla="*/ 3 w 404"/>
                <a:gd name="T23" fmla="*/ 0 h 61"/>
                <a:gd name="T24" fmla="*/ 9 w 404"/>
                <a:gd name="T25" fmla="*/ 0 h 61"/>
                <a:gd name="T26" fmla="*/ 143 w 404"/>
                <a:gd name="T27" fmla="*/ 0 h 61"/>
                <a:gd name="T28" fmla="*/ 148 w 404"/>
                <a:gd name="T29" fmla="*/ 1 h 61"/>
                <a:gd name="T30" fmla="*/ 161 w 404"/>
                <a:gd name="T31" fmla="*/ 10 h 61"/>
                <a:gd name="T32" fmla="*/ 163 w 404"/>
                <a:gd name="T33" fmla="*/ 17 h 61"/>
                <a:gd name="T34" fmla="*/ 200 w 404"/>
                <a:gd name="T35" fmla="*/ 46 h 61"/>
                <a:gd name="T36" fmla="*/ 243 w 404"/>
                <a:gd name="T37" fmla="*/ 46 h 61"/>
                <a:gd name="T38" fmla="*/ 396 w 404"/>
                <a:gd name="T39" fmla="*/ 46 h 61"/>
                <a:gd name="T40" fmla="*/ 404 w 404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4" h="61">
                  <a:moveTo>
                    <a:pt x="404" y="47"/>
                  </a:moveTo>
                  <a:cubicBezTo>
                    <a:pt x="398" y="56"/>
                    <a:pt x="390" y="60"/>
                    <a:pt x="380" y="60"/>
                  </a:cubicBezTo>
                  <a:cubicBezTo>
                    <a:pt x="372" y="61"/>
                    <a:pt x="364" y="60"/>
                    <a:pt x="356" y="60"/>
                  </a:cubicBezTo>
                  <a:cubicBezTo>
                    <a:pt x="306" y="60"/>
                    <a:pt x="257" y="60"/>
                    <a:pt x="207" y="60"/>
                  </a:cubicBezTo>
                  <a:cubicBezTo>
                    <a:pt x="201" y="60"/>
                    <a:pt x="194" y="60"/>
                    <a:pt x="188" y="59"/>
                  </a:cubicBezTo>
                  <a:cubicBezTo>
                    <a:pt x="173" y="56"/>
                    <a:pt x="162" y="47"/>
                    <a:pt x="155" y="33"/>
                  </a:cubicBezTo>
                  <a:cubicBezTo>
                    <a:pt x="153" y="30"/>
                    <a:pt x="151" y="26"/>
                    <a:pt x="150" y="22"/>
                  </a:cubicBezTo>
                  <a:cubicBezTo>
                    <a:pt x="148" y="17"/>
                    <a:pt x="144" y="14"/>
                    <a:pt x="138" y="14"/>
                  </a:cubicBezTo>
                  <a:cubicBezTo>
                    <a:pt x="137" y="14"/>
                    <a:pt x="135" y="14"/>
                    <a:pt x="133" y="14"/>
                  </a:cubicBezTo>
                  <a:cubicBezTo>
                    <a:pt x="94" y="14"/>
                    <a:pt x="56" y="14"/>
                    <a:pt x="17" y="14"/>
                  </a:cubicBezTo>
                  <a:cubicBezTo>
                    <a:pt x="9" y="15"/>
                    <a:pt x="5" y="11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54" y="0"/>
                    <a:pt x="98" y="0"/>
                    <a:pt x="143" y="0"/>
                  </a:cubicBezTo>
                  <a:cubicBezTo>
                    <a:pt x="144" y="0"/>
                    <a:pt x="146" y="0"/>
                    <a:pt x="148" y="1"/>
                  </a:cubicBezTo>
                  <a:cubicBezTo>
                    <a:pt x="154" y="1"/>
                    <a:pt x="158" y="4"/>
                    <a:pt x="161" y="10"/>
                  </a:cubicBezTo>
                  <a:cubicBezTo>
                    <a:pt x="161" y="12"/>
                    <a:pt x="162" y="15"/>
                    <a:pt x="163" y="17"/>
                  </a:cubicBezTo>
                  <a:cubicBezTo>
                    <a:pt x="167" y="35"/>
                    <a:pt x="180" y="46"/>
                    <a:pt x="200" y="46"/>
                  </a:cubicBezTo>
                  <a:cubicBezTo>
                    <a:pt x="214" y="46"/>
                    <a:pt x="229" y="46"/>
                    <a:pt x="243" y="46"/>
                  </a:cubicBezTo>
                  <a:cubicBezTo>
                    <a:pt x="294" y="46"/>
                    <a:pt x="345" y="46"/>
                    <a:pt x="396" y="46"/>
                  </a:cubicBezTo>
                  <a:cubicBezTo>
                    <a:pt x="398" y="46"/>
                    <a:pt x="401" y="46"/>
                    <a:pt x="40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1348888" y="984759"/>
              <a:ext cx="46286" cy="42202"/>
            </a:xfrm>
            <a:custGeom>
              <a:avLst/>
              <a:gdLst>
                <a:gd name="T0" fmla="*/ 57 w 112"/>
                <a:gd name="T1" fmla="*/ 68 h 102"/>
                <a:gd name="T2" fmla="*/ 60 w 112"/>
                <a:gd name="T3" fmla="*/ 62 h 102"/>
                <a:gd name="T4" fmla="*/ 77 w 112"/>
                <a:gd name="T5" fmla="*/ 10 h 102"/>
                <a:gd name="T6" fmla="*/ 87 w 112"/>
                <a:gd name="T7" fmla="*/ 3 h 102"/>
                <a:gd name="T8" fmla="*/ 92 w 112"/>
                <a:gd name="T9" fmla="*/ 3 h 102"/>
                <a:gd name="T10" fmla="*/ 98 w 112"/>
                <a:gd name="T11" fmla="*/ 8 h 102"/>
                <a:gd name="T12" fmla="*/ 112 w 112"/>
                <a:gd name="T13" fmla="*/ 91 h 102"/>
                <a:gd name="T14" fmla="*/ 112 w 112"/>
                <a:gd name="T15" fmla="*/ 96 h 102"/>
                <a:gd name="T16" fmla="*/ 109 w 112"/>
                <a:gd name="T17" fmla="*/ 99 h 102"/>
                <a:gd name="T18" fmla="*/ 106 w 112"/>
                <a:gd name="T19" fmla="*/ 99 h 102"/>
                <a:gd name="T20" fmla="*/ 95 w 112"/>
                <a:gd name="T21" fmla="*/ 90 h 102"/>
                <a:gd name="T22" fmla="*/ 87 w 112"/>
                <a:gd name="T23" fmla="*/ 45 h 102"/>
                <a:gd name="T24" fmla="*/ 86 w 112"/>
                <a:gd name="T25" fmla="*/ 42 h 102"/>
                <a:gd name="T26" fmla="*/ 82 w 112"/>
                <a:gd name="T27" fmla="*/ 46 h 102"/>
                <a:gd name="T28" fmla="*/ 68 w 112"/>
                <a:gd name="T29" fmla="*/ 90 h 102"/>
                <a:gd name="T30" fmla="*/ 60 w 112"/>
                <a:gd name="T31" fmla="*/ 99 h 102"/>
                <a:gd name="T32" fmla="*/ 46 w 112"/>
                <a:gd name="T33" fmla="*/ 91 h 102"/>
                <a:gd name="T34" fmla="*/ 31 w 112"/>
                <a:gd name="T35" fmla="*/ 47 h 102"/>
                <a:gd name="T36" fmla="*/ 29 w 112"/>
                <a:gd name="T37" fmla="*/ 41 h 102"/>
                <a:gd name="T38" fmla="*/ 27 w 112"/>
                <a:gd name="T39" fmla="*/ 44 h 102"/>
                <a:gd name="T40" fmla="*/ 19 w 112"/>
                <a:gd name="T41" fmla="*/ 88 h 102"/>
                <a:gd name="T42" fmla="*/ 18 w 112"/>
                <a:gd name="T43" fmla="*/ 92 h 102"/>
                <a:gd name="T44" fmla="*/ 3 w 112"/>
                <a:gd name="T45" fmla="*/ 99 h 102"/>
                <a:gd name="T46" fmla="*/ 1 w 112"/>
                <a:gd name="T47" fmla="*/ 93 h 102"/>
                <a:gd name="T48" fmla="*/ 5 w 112"/>
                <a:gd name="T49" fmla="*/ 66 h 102"/>
                <a:gd name="T50" fmla="*/ 15 w 112"/>
                <a:gd name="T51" fmla="*/ 11 h 102"/>
                <a:gd name="T52" fmla="*/ 16 w 112"/>
                <a:gd name="T53" fmla="*/ 6 h 102"/>
                <a:gd name="T54" fmla="*/ 21 w 112"/>
                <a:gd name="T55" fmla="*/ 3 h 102"/>
                <a:gd name="T56" fmla="*/ 38 w 112"/>
                <a:gd name="T57" fmla="*/ 14 h 102"/>
                <a:gd name="T58" fmla="*/ 54 w 112"/>
                <a:gd name="T59" fmla="*/ 63 h 102"/>
                <a:gd name="T60" fmla="*/ 57 w 112"/>
                <a:gd name="T61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02">
                  <a:moveTo>
                    <a:pt x="57" y="68"/>
                  </a:moveTo>
                  <a:cubicBezTo>
                    <a:pt x="59" y="66"/>
                    <a:pt x="59" y="64"/>
                    <a:pt x="60" y="62"/>
                  </a:cubicBezTo>
                  <a:cubicBezTo>
                    <a:pt x="65" y="45"/>
                    <a:pt x="72" y="28"/>
                    <a:pt x="77" y="10"/>
                  </a:cubicBezTo>
                  <a:cubicBezTo>
                    <a:pt x="79" y="4"/>
                    <a:pt x="81" y="3"/>
                    <a:pt x="87" y="3"/>
                  </a:cubicBezTo>
                  <a:cubicBezTo>
                    <a:pt x="89" y="3"/>
                    <a:pt x="90" y="3"/>
                    <a:pt x="92" y="3"/>
                  </a:cubicBezTo>
                  <a:cubicBezTo>
                    <a:pt x="96" y="3"/>
                    <a:pt x="97" y="4"/>
                    <a:pt x="98" y="8"/>
                  </a:cubicBezTo>
                  <a:cubicBezTo>
                    <a:pt x="103" y="36"/>
                    <a:pt x="107" y="63"/>
                    <a:pt x="112" y="91"/>
                  </a:cubicBezTo>
                  <a:cubicBezTo>
                    <a:pt x="112" y="93"/>
                    <a:pt x="112" y="94"/>
                    <a:pt x="112" y="96"/>
                  </a:cubicBezTo>
                  <a:cubicBezTo>
                    <a:pt x="112" y="98"/>
                    <a:pt x="111" y="99"/>
                    <a:pt x="109" y="99"/>
                  </a:cubicBezTo>
                  <a:cubicBezTo>
                    <a:pt x="108" y="99"/>
                    <a:pt x="107" y="99"/>
                    <a:pt x="106" y="99"/>
                  </a:cubicBezTo>
                  <a:cubicBezTo>
                    <a:pt x="98" y="100"/>
                    <a:pt x="96" y="99"/>
                    <a:pt x="95" y="90"/>
                  </a:cubicBezTo>
                  <a:cubicBezTo>
                    <a:pt x="92" y="75"/>
                    <a:pt x="89" y="60"/>
                    <a:pt x="87" y="45"/>
                  </a:cubicBezTo>
                  <a:cubicBezTo>
                    <a:pt x="87" y="44"/>
                    <a:pt x="87" y="42"/>
                    <a:pt x="86" y="42"/>
                  </a:cubicBezTo>
                  <a:cubicBezTo>
                    <a:pt x="83" y="42"/>
                    <a:pt x="83" y="44"/>
                    <a:pt x="82" y="46"/>
                  </a:cubicBezTo>
                  <a:cubicBezTo>
                    <a:pt x="77" y="61"/>
                    <a:pt x="72" y="75"/>
                    <a:pt x="68" y="90"/>
                  </a:cubicBezTo>
                  <a:cubicBezTo>
                    <a:pt x="66" y="94"/>
                    <a:pt x="65" y="98"/>
                    <a:pt x="60" y="99"/>
                  </a:cubicBezTo>
                  <a:cubicBezTo>
                    <a:pt x="53" y="101"/>
                    <a:pt x="49" y="98"/>
                    <a:pt x="46" y="91"/>
                  </a:cubicBezTo>
                  <a:cubicBezTo>
                    <a:pt x="41" y="76"/>
                    <a:pt x="36" y="62"/>
                    <a:pt x="31" y="47"/>
                  </a:cubicBezTo>
                  <a:cubicBezTo>
                    <a:pt x="31" y="45"/>
                    <a:pt x="31" y="43"/>
                    <a:pt x="29" y="41"/>
                  </a:cubicBezTo>
                  <a:cubicBezTo>
                    <a:pt x="27" y="42"/>
                    <a:pt x="27" y="43"/>
                    <a:pt x="27" y="44"/>
                  </a:cubicBezTo>
                  <a:cubicBezTo>
                    <a:pt x="24" y="59"/>
                    <a:pt x="22" y="73"/>
                    <a:pt x="19" y="88"/>
                  </a:cubicBezTo>
                  <a:cubicBezTo>
                    <a:pt x="19" y="89"/>
                    <a:pt x="19" y="91"/>
                    <a:pt x="18" y="92"/>
                  </a:cubicBezTo>
                  <a:cubicBezTo>
                    <a:pt x="16" y="99"/>
                    <a:pt x="10" y="102"/>
                    <a:pt x="3" y="99"/>
                  </a:cubicBezTo>
                  <a:cubicBezTo>
                    <a:pt x="0" y="98"/>
                    <a:pt x="0" y="96"/>
                    <a:pt x="1" y="93"/>
                  </a:cubicBezTo>
                  <a:cubicBezTo>
                    <a:pt x="2" y="84"/>
                    <a:pt x="4" y="75"/>
                    <a:pt x="5" y="66"/>
                  </a:cubicBezTo>
                  <a:cubicBezTo>
                    <a:pt x="9" y="48"/>
                    <a:pt x="12" y="29"/>
                    <a:pt x="15" y="11"/>
                  </a:cubicBezTo>
                  <a:cubicBezTo>
                    <a:pt x="15" y="9"/>
                    <a:pt x="16" y="8"/>
                    <a:pt x="16" y="6"/>
                  </a:cubicBezTo>
                  <a:cubicBezTo>
                    <a:pt x="17" y="4"/>
                    <a:pt x="18" y="3"/>
                    <a:pt x="21" y="3"/>
                  </a:cubicBezTo>
                  <a:cubicBezTo>
                    <a:pt x="33" y="3"/>
                    <a:pt x="33" y="0"/>
                    <a:pt x="38" y="14"/>
                  </a:cubicBezTo>
                  <a:cubicBezTo>
                    <a:pt x="43" y="30"/>
                    <a:pt x="48" y="47"/>
                    <a:pt x="54" y="63"/>
                  </a:cubicBezTo>
                  <a:cubicBezTo>
                    <a:pt x="54" y="65"/>
                    <a:pt x="55" y="66"/>
                    <a:pt x="5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32551" y="813228"/>
              <a:ext cx="46286" cy="40841"/>
            </a:xfrm>
            <a:custGeom>
              <a:avLst/>
              <a:gdLst>
                <a:gd name="T0" fmla="*/ 27 w 112"/>
                <a:gd name="T1" fmla="*/ 39 h 99"/>
                <a:gd name="T2" fmla="*/ 18 w 112"/>
                <a:gd name="T3" fmla="*/ 87 h 99"/>
                <a:gd name="T4" fmla="*/ 4 w 112"/>
                <a:gd name="T5" fmla="*/ 97 h 99"/>
                <a:gd name="T6" fmla="*/ 0 w 112"/>
                <a:gd name="T7" fmla="*/ 92 h 99"/>
                <a:gd name="T8" fmla="*/ 2 w 112"/>
                <a:gd name="T9" fmla="*/ 78 h 99"/>
                <a:gd name="T10" fmla="*/ 15 w 112"/>
                <a:gd name="T11" fmla="*/ 8 h 99"/>
                <a:gd name="T12" fmla="*/ 23 w 112"/>
                <a:gd name="T13" fmla="*/ 1 h 99"/>
                <a:gd name="T14" fmla="*/ 25 w 112"/>
                <a:gd name="T15" fmla="*/ 0 h 99"/>
                <a:gd name="T16" fmla="*/ 36 w 112"/>
                <a:gd name="T17" fmla="*/ 7 h 99"/>
                <a:gd name="T18" fmla="*/ 53 w 112"/>
                <a:gd name="T19" fmla="*/ 59 h 99"/>
                <a:gd name="T20" fmla="*/ 56 w 112"/>
                <a:gd name="T21" fmla="*/ 65 h 99"/>
                <a:gd name="T22" fmla="*/ 61 w 112"/>
                <a:gd name="T23" fmla="*/ 56 h 99"/>
                <a:gd name="T24" fmla="*/ 77 w 112"/>
                <a:gd name="T25" fmla="*/ 7 h 99"/>
                <a:gd name="T26" fmla="*/ 86 w 112"/>
                <a:gd name="T27" fmla="*/ 0 h 99"/>
                <a:gd name="T28" fmla="*/ 98 w 112"/>
                <a:gd name="T29" fmla="*/ 10 h 99"/>
                <a:gd name="T30" fmla="*/ 112 w 112"/>
                <a:gd name="T31" fmla="*/ 92 h 99"/>
                <a:gd name="T32" fmla="*/ 108 w 112"/>
                <a:gd name="T33" fmla="*/ 97 h 99"/>
                <a:gd name="T34" fmla="*/ 94 w 112"/>
                <a:gd name="T35" fmla="*/ 86 h 99"/>
                <a:gd name="T36" fmla="*/ 86 w 112"/>
                <a:gd name="T37" fmla="*/ 43 h 99"/>
                <a:gd name="T38" fmla="*/ 85 w 112"/>
                <a:gd name="T39" fmla="*/ 39 h 99"/>
                <a:gd name="T40" fmla="*/ 82 w 112"/>
                <a:gd name="T41" fmla="*/ 42 h 99"/>
                <a:gd name="T42" fmla="*/ 66 w 112"/>
                <a:gd name="T43" fmla="*/ 90 h 99"/>
                <a:gd name="T44" fmla="*/ 56 w 112"/>
                <a:gd name="T45" fmla="*/ 97 h 99"/>
                <a:gd name="T46" fmla="*/ 45 w 112"/>
                <a:gd name="T47" fmla="*/ 90 h 99"/>
                <a:gd name="T48" fmla="*/ 31 w 112"/>
                <a:gd name="T49" fmla="*/ 45 h 99"/>
                <a:gd name="T50" fmla="*/ 27 w 112"/>
                <a:gd name="T51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9">
                  <a:moveTo>
                    <a:pt x="27" y="39"/>
                  </a:moveTo>
                  <a:cubicBezTo>
                    <a:pt x="24" y="56"/>
                    <a:pt x="21" y="72"/>
                    <a:pt x="18" y="87"/>
                  </a:cubicBezTo>
                  <a:cubicBezTo>
                    <a:pt x="16" y="96"/>
                    <a:pt x="13" y="99"/>
                    <a:pt x="4" y="97"/>
                  </a:cubicBezTo>
                  <a:cubicBezTo>
                    <a:pt x="1" y="97"/>
                    <a:pt x="0" y="95"/>
                    <a:pt x="0" y="92"/>
                  </a:cubicBezTo>
                  <a:cubicBezTo>
                    <a:pt x="1" y="88"/>
                    <a:pt x="1" y="83"/>
                    <a:pt x="2" y="78"/>
                  </a:cubicBezTo>
                  <a:cubicBezTo>
                    <a:pt x="6" y="55"/>
                    <a:pt x="10" y="31"/>
                    <a:pt x="15" y="8"/>
                  </a:cubicBezTo>
                  <a:cubicBezTo>
                    <a:pt x="16" y="1"/>
                    <a:pt x="16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2" y="0"/>
                    <a:pt x="33" y="1"/>
                    <a:pt x="36" y="7"/>
                  </a:cubicBezTo>
                  <a:cubicBezTo>
                    <a:pt x="41" y="25"/>
                    <a:pt x="47" y="42"/>
                    <a:pt x="53" y="59"/>
                  </a:cubicBezTo>
                  <a:cubicBezTo>
                    <a:pt x="53" y="62"/>
                    <a:pt x="54" y="64"/>
                    <a:pt x="56" y="65"/>
                  </a:cubicBezTo>
                  <a:cubicBezTo>
                    <a:pt x="59" y="63"/>
                    <a:pt x="59" y="59"/>
                    <a:pt x="61" y="56"/>
                  </a:cubicBezTo>
                  <a:cubicBezTo>
                    <a:pt x="66" y="40"/>
                    <a:pt x="72" y="24"/>
                    <a:pt x="77" y="7"/>
                  </a:cubicBezTo>
                  <a:cubicBezTo>
                    <a:pt x="78" y="2"/>
                    <a:pt x="80" y="0"/>
                    <a:pt x="86" y="0"/>
                  </a:cubicBezTo>
                  <a:cubicBezTo>
                    <a:pt x="96" y="0"/>
                    <a:pt x="96" y="0"/>
                    <a:pt x="98" y="10"/>
                  </a:cubicBezTo>
                  <a:cubicBezTo>
                    <a:pt x="102" y="37"/>
                    <a:pt x="107" y="64"/>
                    <a:pt x="112" y="92"/>
                  </a:cubicBezTo>
                  <a:cubicBezTo>
                    <a:pt x="112" y="96"/>
                    <a:pt x="112" y="96"/>
                    <a:pt x="108" y="97"/>
                  </a:cubicBezTo>
                  <a:cubicBezTo>
                    <a:pt x="97" y="99"/>
                    <a:pt x="96" y="98"/>
                    <a:pt x="94" y="86"/>
                  </a:cubicBezTo>
                  <a:cubicBezTo>
                    <a:pt x="91" y="72"/>
                    <a:pt x="89" y="57"/>
                    <a:pt x="86" y="43"/>
                  </a:cubicBezTo>
                  <a:cubicBezTo>
                    <a:pt x="86" y="42"/>
                    <a:pt x="86" y="40"/>
                    <a:pt x="85" y="39"/>
                  </a:cubicBezTo>
                  <a:cubicBezTo>
                    <a:pt x="83" y="39"/>
                    <a:pt x="83" y="41"/>
                    <a:pt x="82" y="42"/>
                  </a:cubicBezTo>
                  <a:cubicBezTo>
                    <a:pt x="77" y="58"/>
                    <a:pt x="72" y="74"/>
                    <a:pt x="66" y="90"/>
                  </a:cubicBezTo>
                  <a:cubicBezTo>
                    <a:pt x="65" y="95"/>
                    <a:pt x="62" y="97"/>
                    <a:pt x="56" y="97"/>
                  </a:cubicBezTo>
                  <a:cubicBezTo>
                    <a:pt x="50" y="97"/>
                    <a:pt x="47" y="96"/>
                    <a:pt x="45" y="90"/>
                  </a:cubicBezTo>
                  <a:cubicBezTo>
                    <a:pt x="40" y="75"/>
                    <a:pt x="36" y="60"/>
                    <a:pt x="31" y="45"/>
                  </a:cubicBezTo>
                  <a:cubicBezTo>
                    <a:pt x="30" y="43"/>
                    <a:pt x="30" y="41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605502" y="984759"/>
              <a:ext cx="49009" cy="41522"/>
            </a:xfrm>
            <a:custGeom>
              <a:avLst/>
              <a:gdLst>
                <a:gd name="T0" fmla="*/ 4 w 118"/>
                <a:gd name="T1" fmla="*/ 4 h 101"/>
                <a:gd name="T2" fmla="*/ 30 w 118"/>
                <a:gd name="T3" fmla="*/ 12 h 101"/>
                <a:gd name="T4" fmla="*/ 45 w 118"/>
                <a:gd name="T5" fmla="*/ 32 h 101"/>
                <a:gd name="T6" fmla="*/ 49 w 118"/>
                <a:gd name="T7" fmla="*/ 35 h 101"/>
                <a:gd name="T8" fmla="*/ 50 w 118"/>
                <a:gd name="T9" fmla="*/ 30 h 101"/>
                <a:gd name="T10" fmla="*/ 50 w 118"/>
                <a:gd name="T11" fmla="*/ 10 h 101"/>
                <a:gd name="T12" fmla="*/ 58 w 118"/>
                <a:gd name="T13" fmla="*/ 3 h 101"/>
                <a:gd name="T14" fmla="*/ 68 w 118"/>
                <a:gd name="T15" fmla="*/ 13 h 101"/>
                <a:gd name="T16" fmla="*/ 68 w 118"/>
                <a:gd name="T17" fmla="*/ 31 h 101"/>
                <a:gd name="T18" fmla="*/ 69 w 118"/>
                <a:gd name="T19" fmla="*/ 35 h 101"/>
                <a:gd name="T20" fmla="*/ 72 w 118"/>
                <a:gd name="T21" fmla="*/ 33 h 101"/>
                <a:gd name="T22" fmla="*/ 85 w 118"/>
                <a:gd name="T23" fmla="*/ 15 h 101"/>
                <a:gd name="T24" fmla="*/ 108 w 118"/>
                <a:gd name="T25" fmla="*/ 3 h 101"/>
                <a:gd name="T26" fmla="*/ 114 w 118"/>
                <a:gd name="T27" fmla="*/ 4 h 101"/>
                <a:gd name="T28" fmla="*/ 112 w 118"/>
                <a:gd name="T29" fmla="*/ 8 h 101"/>
                <a:gd name="T30" fmla="*/ 89 w 118"/>
                <a:gd name="T31" fmla="*/ 36 h 101"/>
                <a:gd name="T32" fmla="*/ 88 w 118"/>
                <a:gd name="T33" fmla="*/ 51 h 101"/>
                <a:gd name="T34" fmla="*/ 115 w 118"/>
                <a:gd name="T35" fmla="*/ 92 h 101"/>
                <a:gd name="T36" fmla="*/ 117 w 118"/>
                <a:gd name="T37" fmla="*/ 98 h 101"/>
                <a:gd name="T38" fmla="*/ 111 w 118"/>
                <a:gd name="T39" fmla="*/ 99 h 101"/>
                <a:gd name="T40" fmla="*/ 92 w 118"/>
                <a:gd name="T41" fmla="*/ 88 h 101"/>
                <a:gd name="T42" fmla="*/ 74 w 118"/>
                <a:gd name="T43" fmla="*/ 58 h 101"/>
                <a:gd name="T44" fmla="*/ 70 w 118"/>
                <a:gd name="T45" fmla="*/ 55 h 101"/>
                <a:gd name="T46" fmla="*/ 68 w 118"/>
                <a:gd name="T47" fmla="*/ 60 h 101"/>
                <a:gd name="T48" fmla="*/ 68 w 118"/>
                <a:gd name="T49" fmla="*/ 89 h 101"/>
                <a:gd name="T50" fmla="*/ 68 w 118"/>
                <a:gd name="T51" fmla="*/ 93 h 101"/>
                <a:gd name="T52" fmla="*/ 67 w 118"/>
                <a:gd name="T53" fmla="*/ 96 h 101"/>
                <a:gd name="T54" fmla="*/ 56 w 118"/>
                <a:gd name="T55" fmla="*/ 99 h 101"/>
                <a:gd name="T56" fmla="*/ 50 w 118"/>
                <a:gd name="T57" fmla="*/ 94 h 101"/>
                <a:gd name="T58" fmla="*/ 50 w 118"/>
                <a:gd name="T59" fmla="*/ 89 h 101"/>
                <a:gd name="T60" fmla="*/ 50 w 118"/>
                <a:gd name="T61" fmla="*/ 61 h 101"/>
                <a:gd name="T62" fmla="*/ 50 w 118"/>
                <a:gd name="T63" fmla="*/ 57 h 101"/>
                <a:gd name="T64" fmla="*/ 48 w 118"/>
                <a:gd name="T65" fmla="*/ 55 h 101"/>
                <a:gd name="T66" fmla="*/ 45 w 118"/>
                <a:gd name="T67" fmla="*/ 56 h 101"/>
                <a:gd name="T68" fmla="*/ 43 w 118"/>
                <a:gd name="T69" fmla="*/ 59 h 101"/>
                <a:gd name="T70" fmla="*/ 25 w 118"/>
                <a:gd name="T71" fmla="*/ 90 h 101"/>
                <a:gd name="T72" fmla="*/ 7 w 118"/>
                <a:gd name="T73" fmla="*/ 99 h 101"/>
                <a:gd name="T74" fmla="*/ 0 w 118"/>
                <a:gd name="T75" fmla="*/ 99 h 101"/>
                <a:gd name="T76" fmla="*/ 4 w 118"/>
                <a:gd name="T77" fmla="*/ 89 h 101"/>
                <a:gd name="T78" fmla="*/ 29 w 118"/>
                <a:gd name="T79" fmla="*/ 51 h 101"/>
                <a:gd name="T80" fmla="*/ 28 w 118"/>
                <a:gd name="T81" fmla="*/ 36 h 101"/>
                <a:gd name="T82" fmla="*/ 7 w 118"/>
                <a:gd name="T83" fmla="*/ 10 h 101"/>
                <a:gd name="T84" fmla="*/ 4 w 118"/>
                <a:gd name="T85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1">
                  <a:moveTo>
                    <a:pt x="4" y="4"/>
                  </a:moveTo>
                  <a:cubicBezTo>
                    <a:pt x="15" y="0"/>
                    <a:pt x="25" y="3"/>
                    <a:pt x="30" y="12"/>
                  </a:cubicBezTo>
                  <a:cubicBezTo>
                    <a:pt x="35" y="19"/>
                    <a:pt x="40" y="25"/>
                    <a:pt x="45" y="32"/>
                  </a:cubicBezTo>
                  <a:cubicBezTo>
                    <a:pt x="46" y="33"/>
                    <a:pt x="47" y="35"/>
                    <a:pt x="49" y="35"/>
                  </a:cubicBezTo>
                  <a:cubicBezTo>
                    <a:pt x="51" y="34"/>
                    <a:pt x="50" y="31"/>
                    <a:pt x="50" y="30"/>
                  </a:cubicBezTo>
                  <a:cubicBezTo>
                    <a:pt x="50" y="23"/>
                    <a:pt x="50" y="17"/>
                    <a:pt x="50" y="10"/>
                  </a:cubicBezTo>
                  <a:cubicBezTo>
                    <a:pt x="50" y="4"/>
                    <a:pt x="51" y="3"/>
                    <a:pt x="58" y="3"/>
                  </a:cubicBezTo>
                  <a:cubicBezTo>
                    <a:pt x="68" y="3"/>
                    <a:pt x="68" y="3"/>
                    <a:pt x="68" y="13"/>
                  </a:cubicBezTo>
                  <a:cubicBezTo>
                    <a:pt x="67" y="19"/>
                    <a:pt x="68" y="25"/>
                    <a:pt x="68" y="31"/>
                  </a:cubicBezTo>
                  <a:cubicBezTo>
                    <a:pt x="68" y="33"/>
                    <a:pt x="67" y="34"/>
                    <a:pt x="69" y="35"/>
                  </a:cubicBezTo>
                  <a:cubicBezTo>
                    <a:pt x="70" y="35"/>
                    <a:pt x="71" y="34"/>
                    <a:pt x="72" y="33"/>
                  </a:cubicBezTo>
                  <a:cubicBezTo>
                    <a:pt x="76" y="27"/>
                    <a:pt x="82" y="22"/>
                    <a:pt x="85" y="15"/>
                  </a:cubicBezTo>
                  <a:cubicBezTo>
                    <a:pt x="90" y="5"/>
                    <a:pt x="98" y="1"/>
                    <a:pt x="108" y="3"/>
                  </a:cubicBezTo>
                  <a:cubicBezTo>
                    <a:pt x="110" y="3"/>
                    <a:pt x="112" y="2"/>
                    <a:pt x="114" y="4"/>
                  </a:cubicBezTo>
                  <a:cubicBezTo>
                    <a:pt x="114" y="6"/>
                    <a:pt x="113" y="7"/>
                    <a:pt x="112" y="8"/>
                  </a:cubicBezTo>
                  <a:cubicBezTo>
                    <a:pt x="104" y="17"/>
                    <a:pt x="97" y="26"/>
                    <a:pt x="89" y="36"/>
                  </a:cubicBezTo>
                  <a:cubicBezTo>
                    <a:pt x="84" y="42"/>
                    <a:pt x="84" y="44"/>
                    <a:pt x="88" y="51"/>
                  </a:cubicBezTo>
                  <a:cubicBezTo>
                    <a:pt x="97" y="64"/>
                    <a:pt x="106" y="78"/>
                    <a:pt x="115" y="92"/>
                  </a:cubicBezTo>
                  <a:cubicBezTo>
                    <a:pt x="116" y="94"/>
                    <a:pt x="118" y="96"/>
                    <a:pt x="117" y="98"/>
                  </a:cubicBezTo>
                  <a:cubicBezTo>
                    <a:pt x="116" y="100"/>
                    <a:pt x="113" y="99"/>
                    <a:pt x="111" y="99"/>
                  </a:cubicBezTo>
                  <a:cubicBezTo>
                    <a:pt x="98" y="99"/>
                    <a:pt x="98" y="99"/>
                    <a:pt x="92" y="88"/>
                  </a:cubicBezTo>
                  <a:cubicBezTo>
                    <a:pt x="86" y="78"/>
                    <a:pt x="80" y="68"/>
                    <a:pt x="74" y="58"/>
                  </a:cubicBezTo>
                  <a:cubicBezTo>
                    <a:pt x="73" y="56"/>
                    <a:pt x="72" y="55"/>
                    <a:pt x="70" y="55"/>
                  </a:cubicBezTo>
                  <a:cubicBezTo>
                    <a:pt x="67" y="56"/>
                    <a:pt x="68" y="58"/>
                    <a:pt x="68" y="60"/>
                  </a:cubicBezTo>
                  <a:cubicBezTo>
                    <a:pt x="68" y="70"/>
                    <a:pt x="68" y="80"/>
                    <a:pt x="68" y="89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4"/>
                    <a:pt x="68" y="95"/>
                    <a:pt x="67" y="96"/>
                  </a:cubicBezTo>
                  <a:cubicBezTo>
                    <a:pt x="64" y="101"/>
                    <a:pt x="60" y="99"/>
                    <a:pt x="56" y="99"/>
                  </a:cubicBezTo>
                  <a:cubicBezTo>
                    <a:pt x="53" y="99"/>
                    <a:pt x="50" y="98"/>
                    <a:pt x="50" y="94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50" y="79"/>
                    <a:pt x="50" y="70"/>
                    <a:pt x="50" y="61"/>
                  </a:cubicBezTo>
                  <a:cubicBezTo>
                    <a:pt x="50" y="60"/>
                    <a:pt x="50" y="58"/>
                    <a:pt x="50" y="57"/>
                  </a:cubicBezTo>
                  <a:cubicBezTo>
                    <a:pt x="49" y="56"/>
                    <a:pt x="49" y="55"/>
                    <a:pt x="48" y="55"/>
                  </a:cubicBezTo>
                  <a:cubicBezTo>
                    <a:pt x="46" y="55"/>
                    <a:pt x="45" y="55"/>
                    <a:pt x="45" y="56"/>
                  </a:cubicBezTo>
                  <a:cubicBezTo>
                    <a:pt x="44" y="57"/>
                    <a:pt x="44" y="58"/>
                    <a:pt x="43" y="59"/>
                  </a:cubicBezTo>
                  <a:cubicBezTo>
                    <a:pt x="37" y="69"/>
                    <a:pt x="30" y="79"/>
                    <a:pt x="25" y="90"/>
                  </a:cubicBezTo>
                  <a:cubicBezTo>
                    <a:pt x="21" y="97"/>
                    <a:pt x="16" y="101"/>
                    <a:pt x="7" y="99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1" y="95"/>
                    <a:pt x="3" y="92"/>
                    <a:pt x="4" y="89"/>
                  </a:cubicBezTo>
                  <a:cubicBezTo>
                    <a:pt x="13" y="77"/>
                    <a:pt x="21" y="64"/>
                    <a:pt x="29" y="51"/>
                  </a:cubicBezTo>
                  <a:cubicBezTo>
                    <a:pt x="33" y="44"/>
                    <a:pt x="33" y="42"/>
                    <a:pt x="28" y="36"/>
                  </a:cubicBezTo>
                  <a:cubicBezTo>
                    <a:pt x="21" y="27"/>
                    <a:pt x="14" y="18"/>
                    <a:pt x="7" y="10"/>
                  </a:cubicBezTo>
                  <a:cubicBezTo>
                    <a:pt x="6" y="8"/>
                    <a:pt x="4" y="7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972473" y="963658"/>
              <a:ext cx="185144" cy="23824"/>
            </a:xfrm>
            <a:custGeom>
              <a:avLst/>
              <a:gdLst>
                <a:gd name="T0" fmla="*/ 445 w 445"/>
                <a:gd name="T1" fmla="*/ 48 h 59"/>
                <a:gd name="T2" fmla="*/ 428 w 445"/>
                <a:gd name="T3" fmla="*/ 59 h 59"/>
                <a:gd name="T4" fmla="*/ 364 w 445"/>
                <a:gd name="T5" fmla="*/ 59 h 59"/>
                <a:gd name="T6" fmla="*/ 221 w 445"/>
                <a:gd name="T7" fmla="*/ 59 h 59"/>
                <a:gd name="T8" fmla="*/ 210 w 445"/>
                <a:gd name="T9" fmla="*/ 58 h 59"/>
                <a:gd name="T10" fmla="*/ 198 w 445"/>
                <a:gd name="T11" fmla="*/ 48 h 59"/>
                <a:gd name="T12" fmla="*/ 195 w 445"/>
                <a:gd name="T13" fmla="*/ 38 h 59"/>
                <a:gd name="T14" fmla="*/ 164 w 445"/>
                <a:gd name="T15" fmla="*/ 14 h 59"/>
                <a:gd name="T16" fmla="*/ 144 w 445"/>
                <a:gd name="T17" fmla="*/ 13 h 59"/>
                <a:gd name="T18" fmla="*/ 37 w 445"/>
                <a:gd name="T19" fmla="*/ 13 h 59"/>
                <a:gd name="T20" fmla="*/ 17 w 445"/>
                <a:gd name="T21" fmla="*/ 13 h 59"/>
                <a:gd name="T22" fmla="*/ 9 w 445"/>
                <a:gd name="T23" fmla="*/ 13 h 59"/>
                <a:gd name="T24" fmla="*/ 2 w 445"/>
                <a:gd name="T25" fmla="*/ 8 h 59"/>
                <a:gd name="T26" fmla="*/ 1 w 445"/>
                <a:gd name="T27" fmla="*/ 3 h 59"/>
                <a:gd name="T28" fmla="*/ 6 w 445"/>
                <a:gd name="T29" fmla="*/ 1 h 59"/>
                <a:gd name="T30" fmla="*/ 158 w 445"/>
                <a:gd name="T31" fmla="*/ 1 h 59"/>
                <a:gd name="T32" fmla="*/ 171 w 445"/>
                <a:gd name="T33" fmla="*/ 2 h 59"/>
                <a:gd name="T34" fmla="*/ 202 w 445"/>
                <a:gd name="T35" fmla="*/ 25 h 59"/>
                <a:gd name="T36" fmla="*/ 207 w 445"/>
                <a:gd name="T37" fmla="*/ 39 h 59"/>
                <a:gd name="T38" fmla="*/ 218 w 445"/>
                <a:gd name="T39" fmla="*/ 47 h 59"/>
                <a:gd name="T40" fmla="*/ 223 w 445"/>
                <a:gd name="T41" fmla="*/ 47 h 59"/>
                <a:gd name="T42" fmla="*/ 437 w 445"/>
                <a:gd name="T43" fmla="*/ 47 h 59"/>
                <a:gd name="T44" fmla="*/ 445 w 445"/>
                <a:gd name="T4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59">
                  <a:moveTo>
                    <a:pt x="445" y="48"/>
                  </a:moveTo>
                  <a:cubicBezTo>
                    <a:pt x="442" y="56"/>
                    <a:pt x="436" y="59"/>
                    <a:pt x="428" y="59"/>
                  </a:cubicBezTo>
                  <a:cubicBezTo>
                    <a:pt x="407" y="59"/>
                    <a:pt x="385" y="59"/>
                    <a:pt x="364" y="59"/>
                  </a:cubicBezTo>
                  <a:cubicBezTo>
                    <a:pt x="316" y="59"/>
                    <a:pt x="268" y="59"/>
                    <a:pt x="221" y="59"/>
                  </a:cubicBezTo>
                  <a:cubicBezTo>
                    <a:pt x="217" y="59"/>
                    <a:pt x="213" y="58"/>
                    <a:pt x="210" y="58"/>
                  </a:cubicBezTo>
                  <a:cubicBezTo>
                    <a:pt x="204" y="57"/>
                    <a:pt x="200" y="53"/>
                    <a:pt x="198" y="48"/>
                  </a:cubicBezTo>
                  <a:cubicBezTo>
                    <a:pt x="197" y="45"/>
                    <a:pt x="196" y="42"/>
                    <a:pt x="195" y="38"/>
                  </a:cubicBezTo>
                  <a:cubicBezTo>
                    <a:pt x="191" y="23"/>
                    <a:pt x="180" y="14"/>
                    <a:pt x="164" y="14"/>
                  </a:cubicBezTo>
                  <a:cubicBezTo>
                    <a:pt x="157" y="13"/>
                    <a:pt x="150" y="13"/>
                    <a:pt x="144" y="13"/>
                  </a:cubicBezTo>
                  <a:cubicBezTo>
                    <a:pt x="108" y="13"/>
                    <a:pt x="73" y="13"/>
                    <a:pt x="37" y="13"/>
                  </a:cubicBezTo>
                  <a:cubicBezTo>
                    <a:pt x="30" y="13"/>
                    <a:pt x="23" y="13"/>
                    <a:pt x="17" y="13"/>
                  </a:cubicBezTo>
                  <a:cubicBezTo>
                    <a:pt x="14" y="13"/>
                    <a:pt x="11" y="13"/>
                    <a:pt x="9" y="13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2" y="0"/>
                    <a:pt x="5" y="1"/>
                    <a:pt x="6" y="1"/>
                  </a:cubicBezTo>
                  <a:cubicBezTo>
                    <a:pt x="57" y="1"/>
                    <a:pt x="107" y="1"/>
                    <a:pt x="158" y="1"/>
                  </a:cubicBezTo>
                  <a:cubicBezTo>
                    <a:pt x="162" y="1"/>
                    <a:pt x="167" y="2"/>
                    <a:pt x="171" y="2"/>
                  </a:cubicBezTo>
                  <a:cubicBezTo>
                    <a:pt x="185" y="5"/>
                    <a:pt x="196" y="12"/>
                    <a:pt x="202" y="25"/>
                  </a:cubicBezTo>
                  <a:cubicBezTo>
                    <a:pt x="204" y="30"/>
                    <a:pt x="205" y="34"/>
                    <a:pt x="207" y="39"/>
                  </a:cubicBezTo>
                  <a:cubicBezTo>
                    <a:pt x="208" y="45"/>
                    <a:pt x="211" y="47"/>
                    <a:pt x="218" y="47"/>
                  </a:cubicBezTo>
                  <a:cubicBezTo>
                    <a:pt x="220" y="47"/>
                    <a:pt x="222" y="47"/>
                    <a:pt x="223" y="47"/>
                  </a:cubicBezTo>
                  <a:cubicBezTo>
                    <a:pt x="295" y="47"/>
                    <a:pt x="366" y="47"/>
                    <a:pt x="437" y="47"/>
                  </a:cubicBezTo>
                  <a:cubicBezTo>
                    <a:pt x="440" y="47"/>
                    <a:pt x="442" y="47"/>
                    <a:pt x="44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216155" y="986120"/>
              <a:ext cx="42202" cy="45606"/>
            </a:xfrm>
            <a:custGeom>
              <a:avLst/>
              <a:gdLst>
                <a:gd name="T0" fmla="*/ 50 w 102"/>
                <a:gd name="T1" fmla="*/ 96 h 111"/>
                <a:gd name="T2" fmla="*/ 27 w 102"/>
                <a:gd name="T3" fmla="*/ 96 h 111"/>
                <a:gd name="T4" fmla="*/ 22 w 102"/>
                <a:gd name="T5" fmla="*/ 96 h 111"/>
                <a:gd name="T6" fmla="*/ 17 w 102"/>
                <a:gd name="T7" fmla="*/ 103 h 111"/>
                <a:gd name="T8" fmla="*/ 9 w 102"/>
                <a:gd name="T9" fmla="*/ 111 h 111"/>
                <a:gd name="T10" fmla="*/ 5 w 102"/>
                <a:gd name="T11" fmla="*/ 111 h 111"/>
                <a:gd name="T12" fmla="*/ 0 w 102"/>
                <a:gd name="T13" fmla="*/ 105 h 111"/>
                <a:gd name="T14" fmla="*/ 0 w 102"/>
                <a:gd name="T15" fmla="*/ 85 h 111"/>
                <a:gd name="T16" fmla="*/ 6 w 102"/>
                <a:gd name="T17" fmla="*/ 79 h 111"/>
                <a:gd name="T18" fmla="*/ 13 w 102"/>
                <a:gd name="T19" fmla="*/ 74 h 111"/>
                <a:gd name="T20" fmla="*/ 39 w 102"/>
                <a:gd name="T21" fmla="*/ 7 h 111"/>
                <a:gd name="T22" fmla="*/ 49 w 102"/>
                <a:gd name="T23" fmla="*/ 0 h 111"/>
                <a:gd name="T24" fmla="*/ 63 w 102"/>
                <a:gd name="T25" fmla="*/ 7 h 111"/>
                <a:gd name="T26" fmla="*/ 87 w 102"/>
                <a:gd name="T27" fmla="*/ 69 h 111"/>
                <a:gd name="T28" fmla="*/ 89 w 102"/>
                <a:gd name="T29" fmla="*/ 74 h 111"/>
                <a:gd name="T30" fmla="*/ 96 w 102"/>
                <a:gd name="T31" fmla="*/ 79 h 111"/>
                <a:gd name="T32" fmla="*/ 102 w 102"/>
                <a:gd name="T33" fmla="*/ 85 h 111"/>
                <a:gd name="T34" fmla="*/ 102 w 102"/>
                <a:gd name="T35" fmla="*/ 102 h 111"/>
                <a:gd name="T36" fmla="*/ 93 w 102"/>
                <a:gd name="T37" fmla="*/ 111 h 111"/>
                <a:gd name="T38" fmla="*/ 90 w 102"/>
                <a:gd name="T39" fmla="*/ 111 h 111"/>
                <a:gd name="T40" fmla="*/ 84 w 102"/>
                <a:gd name="T41" fmla="*/ 104 h 111"/>
                <a:gd name="T42" fmla="*/ 76 w 102"/>
                <a:gd name="T43" fmla="*/ 96 h 111"/>
                <a:gd name="T44" fmla="*/ 50 w 102"/>
                <a:gd name="T45" fmla="*/ 96 h 111"/>
                <a:gd name="T46" fmla="*/ 51 w 102"/>
                <a:gd name="T47" fmla="*/ 27 h 111"/>
                <a:gd name="T48" fmla="*/ 50 w 102"/>
                <a:gd name="T49" fmla="*/ 27 h 111"/>
                <a:gd name="T50" fmla="*/ 31 w 102"/>
                <a:gd name="T51" fmla="*/ 75 h 111"/>
                <a:gd name="T52" fmla="*/ 34 w 102"/>
                <a:gd name="T53" fmla="*/ 79 h 111"/>
                <a:gd name="T54" fmla="*/ 56 w 102"/>
                <a:gd name="T55" fmla="*/ 79 h 111"/>
                <a:gd name="T56" fmla="*/ 66 w 102"/>
                <a:gd name="T57" fmla="*/ 79 h 111"/>
                <a:gd name="T58" fmla="*/ 70 w 102"/>
                <a:gd name="T59" fmla="*/ 73 h 111"/>
                <a:gd name="T60" fmla="*/ 70 w 102"/>
                <a:gd name="T61" fmla="*/ 72 h 111"/>
                <a:gd name="T62" fmla="*/ 53 w 102"/>
                <a:gd name="T63" fmla="*/ 31 h 111"/>
                <a:gd name="T64" fmla="*/ 51 w 102"/>
                <a:gd name="T65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1">
                  <a:moveTo>
                    <a:pt x="50" y="96"/>
                  </a:moveTo>
                  <a:cubicBezTo>
                    <a:pt x="43" y="96"/>
                    <a:pt x="35" y="96"/>
                    <a:pt x="27" y="96"/>
                  </a:cubicBezTo>
                  <a:cubicBezTo>
                    <a:pt x="25" y="96"/>
                    <a:pt x="24" y="96"/>
                    <a:pt x="22" y="96"/>
                  </a:cubicBezTo>
                  <a:cubicBezTo>
                    <a:pt x="18" y="97"/>
                    <a:pt x="17" y="98"/>
                    <a:pt x="17" y="103"/>
                  </a:cubicBezTo>
                  <a:cubicBezTo>
                    <a:pt x="17" y="110"/>
                    <a:pt x="16" y="110"/>
                    <a:pt x="9" y="111"/>
                  </a:cubicBezTo>
                  <a:cubicBezTo>
                    <a:pt x="8" y="111"/>
                    <a:pt x="6" y="111"/>
                    <a:pt x="5" y="111"/>
                  </a:cubicBezTo>
                  <a:cubicBezTo>
                    <a:pt x="2" y="110"/>
                    <a:pt x="0" y="109"/>
                    <a:pt x="0" y="105"/>
                  </a:cubicBezTo>
                  <a:cubicBezTo>
                    <a:pt x="0" y="98"/>
                    <a:pt x="0" y="92"/>
                    <a:pt x="0" y="85"/>
                  </a:cubicBezTo>
                  <a:cubicBezTo>
                    <a:pt x="0" y="81"/>
                    <a:pt x="1" y="79"/>
                    <a:pt x="6" y="79"/>
                  </a:cubicBezTo>
                  <a:cubicBezTo>
                    <a:pt x="10" y="79"/>
                    <a:pt x="11" y="77"/>
                    <a:pt x="13" y="74"/>
                  </a:cubicBezTo>
                  <a:cubicBezTo>
                    <a:pt x="21" y="51"/>
                    <a:pt x="30" y="29"/>
                    <a:pt x="39" y="7"/>
                  </a:cubicBezTo>
                  <a:cubicBezTo>
                    <a:pt x="41" y="1"/>
                    <a:pt x="43" y="0"/>
                    <a:pt x="49" y="0"/>
                  </a:cubicBezTo>
                  <a:cubicBezTo>
                    <a:pt x="55" y="0"/>
                    <a:pt x="60" y="0"/>
                    <a:pt x="63" y="7"/>
                  </a:cubicBezTo>
                  <a:cubicBezTo>
                    <a:pt x="70" y="28"/>
                    <a:pt x="79" y="48"/>
                    <a:pt x="87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90" y="78"/>
                    <a:pt x="92" y="79"/>
                    <a:pt x="96" y="79"/>
                  </a:cubicBezTo>
                  <a:cubicBezTo>
                    <a:pt x="101" y="79"/>
                    <a:pt x="102" y="80"/>
                    <a:pt x="102" y="85"/>
                  </a:cubicBezTo>
                  <a:cubicBezTo>
                    <a:pt x="102" y="91"/>
                    <a:pt x="102" y="96"/>
                    <a:pt x="102" y="102"/>
                  </a:cubicBezTo>
                  <a:cubicBezTo>
                    <a:pt x="102" y="109"/>
                    <a:pt x="100" y="111"/>
                    <a:pt x="93" y="111"/>
                  </a:cubicBezTo>
                  <a:cubicBezTo>
                    <a:pt x="92" y="111"/>
                    <a:pt x="91" y="111"/>
                    <a:pt x="90" y="111"/>
                  </a:cubicBezTo>
                  <a:cubicBezTo>
                    <a:pt x="86" y="110"/>
                    <a:pt x="84" y="109"/>
                    <a:pt x="84" y="104"/>
                  </a:cubicBezTo>
                  <a:cubicBezTo>
                    <a:pt x="84" y="97"/>
                    <a:pt x="83" y="96"/>
                    <a:pt x="76" y="96"/>
                  </a:cubicBezTo>
                  <a:cubicBezTo>
                    <a:pt x="68" y="96"/>
                    <a:pt x="59" y="96"/>
                    <a:pt x="50" y="96"/>
                  </a:cubicBezTo>
                  <a:close/>
                  <a:moveTo>
                    <a:pt x="51" y="27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3" y="43"/>
                    <a:pt x="37" y="59"/>
                    <a:pt x="31" y="75"/>
                  </a:cubicBezTo>
                  <a:cubicBezTo>
                    <a:pt x="29" y="78"/>
                    <a:pt x="30" y="79"/>
                    <a:pt x="34" y="79"/>
                  </a:cubicBezTo>
                  <a:cubicBezTo>
                    <a:pt x="42" y="79"/>
                    <a:pt x="49" y="79"/>
                    <a:pt x="56" y="79"/>
                  </a:cubicBezTo>
                  <a:cubicBezTo>
                    <a:pt x="59" y="79"/>
                    <a:pt x="62" y="79"/>
                    <a:pt x="66" y="79"/>
                  </a:cubicBezTo>
                  <a:cubicBezTo>
                    <a:pt x="71" y="79"/>
                    <a:pt x="72" y="78"/>
                    <a:pt x="70" y="73"/>
                  </a:cubicBezTo>
                  <a:cubicBezTo>
                    <a:pt x="70" y="73"/>
                    <a:pt x="70" y="72"/>
                    <a:pt x="70" y="72"/>
                  </a:cubicBezTo>
                  <a:cubicBezTo>
                    <a:pt x="64" y="58"/>
                    <a:pt x="59" y="45"/>
                    <a:pt x="53" y="31"/>
                  </a:cubicBezTo>
                  <a:cubicBezTo>
                    <a:pt x="53" y="30"/>
                    <a:pt x="53" y="28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31309" y="984759"/>
              <a:ext cx="42202" cy="46967"/>
            </a:xfrm>
            <a:custGeom>
              <a:avLst/>
              <a:gdLst>
                <a:gd name="T0" fmla="*/ 0 w 102"/>
                <a:gd name="T1" fmla="*/ 98 h 114"/>
                <a:gd name="T2" fmla="*/ 0 w 102"/>
                <a:gd name="T3" fmla="*/ 89 h 114"/>
                <a:gd name="T4" fmla="*/ 6 w 102"/>
                <a:gd name="T5" fmla="*/ 82 h 114"/>
                <a:gd name="T6" fmla="*/ 13 w 102"/>
                <a:gd name="T7" fmla="*/ 77 h 114"/>
                <a:gd name="T8" fmla="*/ 39 w 102"/>
                <a:gd name="T9" fmla="*/ 11 h 114"/>
                <a:gd name="T10" fmla="*/ 58 w 102"/>
                <a:gd name="T11" fmla="*/ 3 h 114"/>
                <a:gd name="T12" fmla="*/ 63 w 102"/>
                <a:gd name="T13" fmla="*/ 10 h 114"/>
                <a:gd name="T14" fmla="*/ 82 w 102"/>
                <a:gd name="T15" fmla="*/ 59 h 114"/>
                <a:gd name="T16" fmla="*/ 89 w 102"/>
                <a:gd name="T17" fmla="*/ 77 h 114"/>
                <a:gd name="T18" fmla="*/ 96 w 102"/>
                <a:gd name="T19" fmla="*/ 82 h 114"/>
                <a:gd name="T20" fmla="*/ 102 w 102"/>
                <a:gd name="T21" fmla="*/ 88 h 114"/>
                <a:gd name="T22" fmla="*/ 102 w 102"/>
                <a:gd name="T23" fmla="*/ 108 h 114"/>
                <a:gd name="T24" fmla="*/ 96 w 102"/>
                <a:gd name="T25" fmla="*/ 114 h 114"/>
                <a:gd name="T26" fmla="*/ 91 w 102"/>
                <a:gd name="T27" fmla="*/ 114 h 114"/>
                <a:gd name="T28" fmla="*/ 85 w 102"/>
                <a:gd name="T29" fmla="*/ 107 h 114"/>
                <a:gd name="T30" fmla="*/ 77 w 102"/>
                <a:gd name="T31" fmla="*/ 99 h 114"/>
                <a:gd name="T32" fmla="*/ 26 w 102"/>
                <a:gd name="T33" fmla="*/ 99 h 114"/>
                <a:gd name="T34" fmla="*/ 22 w 102"/>
                <a:gd name="T35" fmla="*/ 99 h 114"/>
                <a:gd name="T36" fmla="*/ 17 w 102"/>
                <a:gd name="T37" fmla="*/ 105 h 114"/>
                <a:gd name="T38" fmla="*/ 9 w 102"/>
                <a:gd name="T39" fmla="*/ 114 h 114"/>
                <a:gd name="T40" fmla="*/ 5 w 102"/>
                <a:gd name="T41" fmla="*/ 113 h 114"/>
                <a:gd name="T42" fmla="*/ 0 w 102"/>
                <a:gd name="T43" fmla="*/ 108 h 114"/>
                <a:gd name="T44" fmla="*/ 0 w 102"/>
                <a:gd name="T45" fmla="*/ 103 h 114"/>
                <a:gd name="T46" fmla="*/ 0 w 102"/>
                <a:gd name="T47" fmla="*/ 98 h 114"/>
                <a:gd name="T48" fmla="*/ 0 w 102"/>
                <a:gd name="T49" fmla="*/ 98 h 114"/>
                <a:gd name="T50" fmla="*/ 52 w 102"/>
                <a:gd name="T51" fmla="*/ 29 h 114"/>
                <a:gd name="T52" fmla="*/ 51 w 102"/>
                <a:gd name="T53" fmla="*/ 29 h 114"/>
                <a:gd name="T54" fmla="*/ 31 w 102"/>
                <a:gd name="T55" fmla="*/ 78 h 114"/>
                <a:gd name="T56" fmla="*/ 35 w 102"/>
                <a:gd name="T57" fmla="*/ 82 h 114"/>
                <a:gd name="T58" fmla="*/ 67 w 102"/>
                <a:gd name="T59" fmla="*/ 82 h 114"/>
                <a:gd name="T60" fmla="*/ 71 w 102"/>
                <a:gd name="T61" fmla="*/ 77 h 114"/>
                <a:gd name="T62" fmla="*/ 52 w 102"/>
                <a:gd name="T6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14">
                  <a:moveTo>
                    <a:pt x="0" y="98"/>
                  </a:moveTo>
                  <a:cubicBezTo>
                    <a:pt x="0" y="95"/>
                    <a:pt x="0" y="92"/>
                    <a:pt x="0" y="89"/>
                  </a:cubicBezTo>
                  <a:cubicBezTo>
                    <a:pt x="0" y="84"/>
                    <a:pt x="2" y="82"/>
                    <a:pt x="6" y="82"/>
                  </a:cubicBezTo>
                  <a:cubicBezTo>
                    <a:pt x="11" y="82"/>
                    <a:pt x="12" y="80"/>
                    <a:pt x="13" y="77"/>
                  </a:cubicBezTo>
                  <a:cubicBezTo>
                    <a:pt x="22" y="55"/>
                    <a:pt x="31" y="33"/>
                    <a:pt x="39" y="11"/>
                  </a:cubicBezTo>
                  <a:cubicBezTo>
                    <a:pt x="41" y="4"/>
                    <a:pt x="51" y="0"/>
                    <a:pt x="58" y="3"/>
                  </a:cubicBezTo>
                  <a:cubicBezTo>
                    <a:pt x="61" y="5"/>
                    <a:pt x="62" y="7"/>
                    <a:pt x="63" y="10"/>
                  </a:cubicBezTo>
                  <a:cubicBezTo>
                    <a:pt x="69" y="26"/>
                    <a:pt x="76" y="43"/>
                    <a:pt x="82" y="59"/>
                  </a:cubicBezTo>
                  <a:cubicBezTo>
                    <a:pt x="85" y="65"/>
                    <a:pt x="87" y="71"/>
                    <a:pt x="89" y="77"/>
                  </a:cubicBezTo>
                  <a:cubicBezTo>
                    <a:pt x="90" y="80"/>
                    <a:pt x="92" y="82"/>
                    <a:pt x="96" y="82"/>
                  </a:cubicBezTo>
                  <a:cubicBezTo>
                    <a:pt x="100" y="82"/>
                    <a:pt x="102" y="84"/>
                    <a:pt x="102" y="88"/>
                  </a:cubicBezTo>
                  <a:cubicBezTo>
                    <a:pt x="102" y="95"/>
                    <a:pt x="102" y="101"/>
                    <a:pt x="102" y="108"/>
                  </a:cubicBezTo>
                  <a:cubicBezTo>
                    <a:pt x="101" y="112"/>
                    <a:pt x="101" y="113"/>
                    <a:pt x="96" y="114"/>
                  </a:cubicBezTo>
                  <a:cubicBezTo>
                    <a:pt x="94" y="114"/>
                    <a:pt x="92" y="114"/>
                    <a:pt x="91" y="114"/>
                  </a:cubicBezTo>
                  <a:cubicBezTo>
                    <a:pt x="86" y="113"/>
                    <a:pt x="85" y="112"/>
                    <a:pt x="85" y="107"/>
                  </a:cubicBezTo>
                  <a:cubicBezTo>
                    <a:pt x="85" y="100"/>
                    <a:pt x="84" y="99"/>
                    <a:pt x="77" y="99"/>
                  </a:cubicBezTo>
                  <a:cubicBezTo>
                    <a:pt x="60" y="99"/>
                    <a:pt x="43" y="99"/>
                    <a:pt x="26" y="99"/>
                  </a:cubicBezTo>
                  <a:cubicBezTo>
                    <a:pt x="25" y="99"/>
                    <a:pt x="23" y="99"/>
                    <a:pt x="22" y="99"/>
                  </a:cubicBezTo>
                  <a:cubicBezTo>
                    <a:pt x="18" y="100"/>
                    <a:pt x="17" y="101"/>
                    <a:pt x="17" y="105"/>
                  </a:cubicBezTo>
                  <a:cubicBezTo>
                    <a:pt x="18" y="112"/>
                    <a:pt x="15" y="114"/>
                    <a:pt x="9" y="114"/>
                  </a:cubicBezTo>
                  <a:cubicBezTo>
                    <a:pt x="7" y="114"/>
                    <a:pt x="6" y="113"/>
                    <a:pt x="5" y="113"/>
                  </a:cubicBezTo>
                  <a:cubicBezTo>
                    <a:pt x="2" y="113"/>
                    <a:pt x="0" y="111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1"/>
                    <a:pt x="0" y="100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52" y="29"/>
                  </a:moveTo>
                  <a:cubicBezTo>
                    <a:pt x="52" y="29"/>
                    <a:pt x="51" y="29"/>
                    <a:pt x="51" y="29"/>
                  </a:cubicBezTo>
                  <a:cubicBezTo>
                    <a:pt x="44" y="45"/>
                    <a:pt x="38" y="62"/>
                    <a:pt x="31" y="78"/>
                  </a:cubicBezTo>
                  <a:cubicBezTo>
                    <a:pt x="30" y="81"/>
                    <a:pt x="31" y="82"/>
                    <a:pt x="35" y="82"/>
                  </a:cubicBezTo>
                  <a:cubicBezTo>
                    <a:pt x="46" y="82"/>
                    <a:pt x="56" y="82"/>
                    <a:pt x="67" y="82"/>
                  </a:cubicBezTo>
                  <a:cubicBezTo>
                    <a:pt x="72" y="82"/>
                    <a:pt x="72" y="81"/>
                    <a:pt x="71" y="77"/>
                  </a:cubicBezTo>
                  <a:cubicBezTo>
                    <a:pt x="65" y="61"/>
                    <a:pt x="58" y="45"/>
                    <a:pt x="5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1486384" y="984759"/>
              <a:ext cx="42202" cy="42202"/>
            </a:xfrm>
            <a:custGeom>
              <a:avLst/>
              <a:gdLst>
                <a:gd name="T0" fmla="*/ 0 w 101"/>
                <a:gd name="T1" fmla="*/ 52 h 102"/>
                <a:gd name="T2" fmla="*/ 49 w 101"/>
                <a:gd name="T3" fmla="*/ 0 h 102"/>
                <a:gd name="T4" fmla="*/ 101 w 101"/>
                <a:gd name="T5" fmla="*/ 49 h 102"/>
                <a:gd name="T6" fmla="*/ 52 w 101"/>
                <a:gd name="T7" fmla="*/ 101 h 102"/>
                <a:gd name="T8" fmla="*/ 0 w 101"/>
                <a:gd name="T9" fmla="*/ 52 h 102"/>
                <a:gd name="T10" fmla="*/ 82 w 101"/>
                <a:gd name="T11" fmla="*/ 51 h 102"/>
                <a:gd name="T12" fmla="*/ 51 w 101"/>
                <a:gd name="T13" fmla="*/ 18 h 102"/>
                <a:gd name="T14" fmla="*/ 18 w 101"/>
                <a:gd name="T15" fmla="*/ 51 h 102"/>
                <a:gd name="T16" fmla="*/ 51 w 101"/>
                <a:gd name="T17" fmla="*/ 84 h 102"/>
                <a:gd name="T18" fmla="*/ 82 w 101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2">
                  <a:moveTo>
                    <a:pt x="0" y="52"/>
                  </a:moveTo>
                  <a:cubicBezTo>
                    <a:pt x="0" y="24"/>
                    <a:pt x="22" y="1"/>
                    <a:pt x="49" y="0"/>
                  </a:cubicBezTo>
                  <a:cubicBezTo>
                    <a:pt x="76" y="0"/>
                    <a:pt x="100" y="22"/>
                    <a:pt x="101" y="49"/>
                  </a:cubicBezTo>
                  <a:cubicBezTo>
                    <a:pt x="101" y="78"/>
                    <a:pt x="80" y="100"/>
                    <a:pt x="52" y="101"/>
                  </a:cubicBezTo>
                  <a:cubicBezTo>
                    <a:pt x="23" y="102"/>
                    <a:pt x="1" y="81"/>
                    <a:pt x="0" y="52"/>
                  </a:cubicBezTo>
                  <a:close/>
                  <a:moveTo>
                    <a:pt x="82" y="51"/>
                  </a:moveTo>
                  <a:cubicBezTo>
                    <a:pt x="82" y="32"/>
                    <a:pt x="69" y="18"/>
                    <a:pt x="51" y="18"/>
                  </a:cubicBezTo>
                  <a:cubicBezTo>
                    <a:pt x="32" y="18"/>
                    <a:pt x="18" y="32"/>
                    <a:pt x="18" y="51"/>
                  </a:cubicBezTo>
                  <a:cubicBezTo>
                    <a:pt x="18" y="70"/>
                    <a:pt x="32" y="84"/>
                    <a:pt x="51" y="84"/>
                  </a:cubicBezTo>
                  <a:cubicBezTo>
                    <a:pt x="68" y="84"/>
                    <a:pt x="83" y="70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1466644" y="927582"/>
              <a:ext cx="41521" cy="41522"/>
            </a:xfrm>
            <a:custGeom>
              <a:avLst/>
              <a:gdLst>
                <a:gd name="T0" fmla="*/ 50 w 101"/>
                <a:gd name="T1" fmla="*/ 101 h 101"/>
                <a:gd name="T2" fmla="*/ 1 w 101"/>
                <a:gd name="T3" fmla="*/ 50 h 101"/>
                <a:gd name="T4" fmla="*/ 52 w 101"/>
                <a:gd name="T5" fmla="*/ 0 h 101"/>
                <a:gd name="T6" fmla="*/ 101 w 101"/>
                <a:gd name="T7" fmla="*/ 52 h 101"/>
                <a:gd name="T8" fmla="*/ 50 w 101"/>
                <a:gd name="T9" fmla="*/ 101 h 101"/>
                <a:gd name="T10" fmla="*/ 51 w 101"/>
                <a:gd name="T11" fmla="*/ 17 h 101"/>
                <a:gd name="T12" fmla="*/ 18 w 101"/>
                <a:gd name="T13" fmla="*/ 50 h 101"/>
                <a:gd name="T14" fmla="*/ 50 w 101"/>
                <a:gd name="T15" fmla="*/ 84 h 101"/>
                <a:gd name="T16" fmla="*/ 83 w 101"/>
                <a:gd name="T17" fmla="*/ 51 h 101"/>
                <a:gd name="T18" fmla="*/ 51 w 101"/>
                <a:gd name="T19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cubicBezTo>
                    <a:pt x="23" y="101"/>
                    <a:pt x="0" y="78"/>
                    <a:pt x="1" y="50"/>
                  </a:cubicBezTo>
                  <a:cubicBezTo>
                    <a:pt x="1" y="22"/>
                    <a:pt x="24" y="0"/>
                    <a:pt x="52" y="0"/>
                  </a:cubicBezTo>
                  <a:cubicBezTo>
                    <a:pt x="79" y="0"/>
                    <a:pt x="101" y="24"/>
                    <a:pt x="101" y="52"/>
                  </a:cubicBezTo>
                  <a:cubicBezTo>
                    <a:pt x="100" y="79"/>
                    <a:pt x="78" y="101"/>
                    <a:pt x="50" y="101"/>
                  </a:cubicBezTo>
                  <a:close/>
                  <a:moveTo>
                    <a:pt x="51" y="17"/>
                  </a:moveTo>
                  <a:cubicBezTo>
                    <a:pt x="33" y="17"/>
                    <a:pt x="19" y="31"/>
                    <a:pt x="18" y="50"/>
                  </a:cubicBezTo>
                  <a:cubicBezTo>
                    <a:pt x="18" y="68"/>
                    <a:pt x="32" y="84"/>
                    <a:pt x="50" y="84"/>
                  </a:cubicBezTo>
                  <a:cubicBezTo>
                    <a:pt x="68" y="84"/>
                    <a:pt x="83" y="70"/>
                    <a:pt x="83" y="51"/>
                  </a:cubicBezTo>
                  <a:cubicBezTo>
                    <a:pt x="84" y="33"/>
                    <a:pt x="69" y="18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1218198" y="869725"/>
              <a:ext cx="41521" cy="42202"/>
            </a:xfrm>
            <a:custGeom>
              <a:avLst/>
              <a:gdLst>
                <a:gd name="T0" fmla="*/ 51 w 100"/>
                <a:gd name="T1" fmla="*/ 101 h 103"/>
                <a:gd name="T2" fmla="*/ 0 w 100"/>
                <a:gd name="T3" fmla="*/ 51 h 103"/>
                <a:gd name="T4" fmla="*/ 51 w 100"/>
                <a:gd name="T5" fmla="*/ 1 h 103"/>
                <a:gd name="T6" fmla="*/ 100 w 100"/>
                <a:gd name="T7" fmla="*/ 51 h 103"/>
                <a:gd name="T8" fmla="*/ 51 w 100"/>
                <a:gd name="T9" fmla="*/ 101 h 103"/>
                <a:gd name="T10" fmla="*/ 50 w 100"/>
                <a:gd name="T11" fmla="*/ 18 h 103"/>
                <a:gd name="T12" fmla="*/ 18 w 100"/>
                <a:gd name="T13" fmla="*/ 51 h 103"/>
                <a:gd name="T14" fmla="*/ 51 w 100"/>
                <a:gd name="T15" fmla="*/ 85 h 103"/>
                <a:gd name="T16" fmla="*/ 83 w 100"/>
                <a:gd name="T17" fmla="*/ 52 h 103"/>
                <a:gd name="T18" fmla="*/ 50 w 100"/>
                <a:gd name="T1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3">
                  <a:moveTo>
                    <a:pt x="51" y="101"/>
                  </a:moveTo>
                  <a:cubicBezTo>
                    <a:pt x="22" y="101"/>
                    <a:pt x="0" y="79"/>
                    <a:pt x="0" y="51"/>
                  </a:cubicBezTo>
                  <a:cubicBezTo>
                    <a:pt x="0" y="22"/>
                    <a:pt x="23" y="0"/>
                    <a:pt x="51" y="1"/>
                  </a:cubicBezTo>
                  <a:cubicBezTo>
                    <a:pt x="79" y="1"/>
                    <a:pt x="100" y="23"/>
                    <a:pt x="100" y="51"/>
                  </a:cubicBezTo>
                  <a:cubicBezTo>
                    <a:pt x="100" y="83"/>
                    <a:pt x="74" y="103"/>
                    <a:pt x="51" y="101"/>
                  </a:cubicBezTo>
                  <a:close/>
                  <a:moveTo>
                    <a:pt x="50" y="18"/>
                  </a:moveTo>
                  <a:cubicBezTo>
                    <a:pt x="31" y="18"/>
                    <a:pt x="18" y="32"/>
                    <a:pt x="18" y="51"/>
                  </a:cubicBezTo>
                  <a:cubicBezTo>
                    <a:pt x="18" y="71"/>
                    <a:pt x="32" y="84"/>
                    <a:pt x="51" y="85"/>
                  </a:cubicBezTo>
                  <a:cubicBezTo>
                    <a:pt x="68" y="85"/>
                    <a:pt x="83" y="70"/>
                    <a:pt x="83" y="52"/>
                  </a:cubicBezTo>
                  <a:cubicBezTo>
                    <a:pt x="83" y="33"/>
                    <a:pt x="69" y="18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1399938" y="984759"/>
              <a:ext cx="42202" cy="42202"/>
            </a:xfrm>
            <a:custGeom>
              <a:avLst/>
              <a:gdLst>
                <a:gd name="T0" fmla="*/ 101 w 102"/>
                <a:gd name="T1" fmla="*/ 52 h 102"/>
                <a:gd name="T2" fmla="*/ 50 w 102"/>
                <a:gd name="T3" fmla="*/ 101 h 102"/>
                <a:gd name="T4" fmla="*/ 1 w 102"/>
                <a:gd name="T5" fmla="*/ 50 h 102"/>
                <a:gd name="T6" fmla="*/ 53 w 102"/>
                <a:gd name="T7" fmla="*/ 0 h 102"/>
                <a:gd name="T8" fmla="*/ 101 w 102"/>
                <a:gd name="T9" fmla="*/ 52 h 102"/>
                <a:gd name="T10" fmla="*/ 51 w 102"/>
                <a:gd name="T11" fmla="*/ 18 h 102"/>
                <a:gd name="T12" fmla="*/ 19 w 102"/>
                <a:gd name="T13" fmla="*/ 51 h 102"/>
                <a:gd name="T14" fmla="*/ 51 w 102"/>
                <a:gd name="T15" fmla="*/ 84 h 102"/>
                <a:gd name="T16" fmla="*/ 84 w 102"/>
                <a:gd name="T17" fmla="*/ 51 h 102"/>
                <a:gd name="T18" fmla="*/ 51 w 102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101" y="52"/>
                  </a:moveTo>
                  <a:cubicBezTo>
                    <a:pt x="100" y="81"/>
                    <a:pt x="78" y="102"/>
                    <a:pt x="50" y="101"/>
                  </a:cubicBezTo>
                  <a:cubicBezTo>
                    <a:pt x="22" y="101"/>
                    <a:pt x="0" y="78"/>
                    <a:pt x="1" y="50"/>
                  </a:cubicBezTo>
                  <a:cubicBezTo>
                    <a:pt x="2" y="22"/>
                    <a:pt x="24" y="0"/>
                    <a:pt x="53" y="0"/>
                  </a:cubicBezTo>
                  <a:cubicBezTo>
                    <a:pt x="80" y="1"/>
                    <a:pt x="102" y="24"/>
                    <a:pt x="101" y="52"/>
                  </a:cubicBezTo>
                  <a:close/>
                  <a:moveTo>
                    <a:pt x="51" y="18"/>
                  </a:moveTo>
                  <a:cubicBezTo>
                    <a:pt x="32" y="18"/>
                    <a:pt x="19" y="32"/>
                    <a:pt x="19" y="51"/>
                  </a:cubicBezTo>
                  <a:cubicBezTo>
                    <a:pt x="19" y="70"/>
                    <a:pt x="33" y="84"/>
                    <a:pt x="51" y="84"/>
                  </a:cubicBezTo>
                  <a:cubicBezTo>
                    <a:pt x="69" y="84"/>
                    <a:pt x="84" y="69"/>
                    <a:pt x="84" y="51"/>
                  </a:cubicBezTo>
                  <a:cubicBezTo>
                    <a:pt x="83" y="32"/>
                    <a:pt x="69" y="18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1416274" y="928263"/>
              <a:ext cx="29269" cy="40160"/>
            </a:xfrm>
            <a:custGeom>
              <a:avLst/>
              <a:gdLst>
                <a:gd name="T0" fmla="*/ 51 w 70"/>
                <a:gd name="T1" fmla="*/ 41 h 99"/>
                <a:gd name="T2" fmla="*/ 47 w 70"/>
                <a:gd name="T3" fmla="*/ 44 h 99"/>
                <a:gd name="T4" fmla="*/ 20 w 70"/>
                <a:gd name="T5" fmla="*/ 90 h 99"/>
                <a:gd name="T6" fmla="*/ 3 w 70"/>
                <a:gd name="T7" fmla="*/ 97 h 99"/>
                <a:gd name="T8" fmla="*/ 0 w 70"/>
                <a:gd name="T9" fmla="*/ 94 h 99"/>
                <a:gd name="T10" fmla="*/ 0 w 70"/>
                <a:gd name="T11" fmla="*/ 85 h 99"/>
                <a:gd name="T12" fmla="*/ 0 w 70"/>
                <a:gd name="T13" fmla="*/ 10 h 99"/>
                <a:gd name="T14" fmla="*/ 0 w 70"/>
                <a:gd name="T15" fmla="*/ 6 h 99"/>
                <a:gd name="T16" fmla="*/ 2 w 70"/>
                <a:gd name="T17" fmla="*/ 2 h 99"/>
                <a:gd name="T18" fmla="*/ 15 w 70"/>
                <a:gd name="T19" fmla="*/ 2 h 99"/>
                <a:gd name="T20" fmla="*/ 18 w 70"/>
                <a:gd name="T21" fmla="*/ 10 h 99"/>
                <a:gd name="T22" fmla="*/ 18 w 70"/>
                <a:gd name="T23" fmla="*/ 53 h 99"/>
                <a:gd name="T24" fmla="*/ 19 w 70"/>
                <a:gd name="T25" fmla="*/ 61 h 99"/>
                <a:gd name="T26" fmla="*/ 23 w 70"/>
                <a:gd name="T27" fmla="*/ 57 h 99"/>
                <a:gd name="T28" fmla="*/ 49 w 70"/>
                <a:gd name="T29" fmla="*/ 11 h 99"/>
                <a:gd name="T30" fmla="*/ 52 w 70"/>
                <a:gd name="T31" fmla="*/ 6 h 99"/>
                <a:gd name="T32" fmla="*/ 66 w 70"/>
                <a:gd name="T33" fmla="*/ 2 h 99"/>
                <a:gd name="T34" fmla="*/ 70 w 70"/>
                <a:gd name="T35" fmla="*/ 6 h 99"/>
                <a:gd name="T36" fmla="*/ 70 w 70"/>
                <a:gd name="T37" fmla="*/ 11 h 99"/>
                <a:gd name="T38" fmla="*/ 70 w 70"/>
                <a:gd name="T39" fmla="*/ 88 h 99"/>
                <a:gd name="T40" fmla="*/ 70 w 70"/>
                <a:gd name="T41" fmla="*/ 92 h 99"/>
                <a:gd name="T42" fmla="*/ 64 w 70"/>
                <a:gd name="T43" fmla="*/ 97 h 99"/>
                <a:gd name="T44" fmla="*/ 60 w 70"/>
                <a:gd name="T45" fmla="*/ 97 h 99"/>
                <a:gd name="T46" fmla="*/ 52 w 70"/>
                <a:gd name="T47" fmla="*/ 89 h 99"/>
                <a:gd name="T48" fmla="*/ 52 w 70"/>
                <a:gd name="T49" fmla="*/ 47 h 99"/>
                <a:gd name="T50" fmla="*/ 51 w 70"/>
                <a:gd name="T51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51" y="41"/>
                  </a:moveTo>
                  <a:cubicBezTo>
                    <a:pt x="49" y="41"/>
                    <a:pt x="48" y="42"/>
                    <a:pt x="47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1" y="97"/>
                    <a:pt x="0" y="95"/>
                    <a:pt x="0" y="94"/>
                  </a:cubicBezTo>
                  <a:cubicBezTo>
                    <a:pt x="0" y="91"/>
                    <a:pt x="0" y="88"/>
                    <a:pt x="0" y="85"/>
                  </a:cubicBezTo>
                  <a:cubicBezTo>
                    <a:pt x="0" y="60"/>
                    <a:pt x="0" y="35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6" y="0"/>
                    <a:pt x="11" y="1"/>
                    <a:pt x="15" y="2"/>
                  </a:cubicBezTo>
                  <a:cubicBezTo>
                    <a:pt x="18" y="3"/>
                    <a:pt x="18" y="7"/>
                    <a:pt x="18" y="10"/>
                  </a:cubicBezTo>
                  <a:cubicBezTo>
                    <a:pt x="17" y="24"/>
                    <a:pt x="18" y="38"/>
                    <a:pt x="18" y="53"/>
                  </a:cubicBezTo>
                  <a:cubicBezTo>
                    <a:pt x="18" y="56"/>
                    <a:pt x="17" y="58"/>
                    <a:pt x="19" y="61"/>
                  </a:cubicBezTo>
                  <a:cubicBezTo>
                    <a:pt x="21" y="60"/>
                    <a:pt x="22" y="58"/>
                    <a:pt x="23" y="57"/>
                  </a:cubicBezTo>
                  <a:cubicBezTo>
                    <a:pt x="31" y="41"/>
                    <a:pt x="40" y="26"/>
                    <a:pt x="49" y="11"/>
                  </a:cubicBezTo>
                  <a:cubicBezTo>
                    <a:pt x="50" y="10"/>
                    <a:pt x="51" y="8"/>
                    <a:pt x="52" y="6"/>
                  </a:cubicBezTo>
                  <a:cubicBezTo>
                    <a:pt x="56" y="1"/>
                    <a:pt x="61" y="1"/>
                    <a:pt x="66" y="2"/>
                  </a:cubicBezTo>
                  <a:cubicBezTo>
                    <a:pt x="69" y="2"/>
                    <a:pt x="70" y="4"/>
                    <a:pt x="70" y="6"/>
                  </a:cubicBezTo>
                  <a:cubicBezTo>
                    <a:pt x="70" y="8"/>
                    <a:pt x="70" y="9"/>
                    <a:pt x="70" y="11"/>
                  </a:cubicBezTo>
                  <a:cubicBezTo>
                    <a:pt x="70" y="36"/>
                    <a:pt x="70" y="62"/>
                    <a:pt x="70" y="88"/>
                  </a:cubicBezTo>
                  <a:cubicBezTo>
                    <a:pt x="70" y="90"/>
                    <a:pt x="70" y="91"/>
                    <a:pt x="70" y="92"/>
                  </a:cubicBezTo>
                  <a:cubicBezTo>
                    <a:pt x="70" y="96"/>
                    <a:pt x="68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3" y="97"/>
                    <a:pt x="52" y="96"/>
                    <a:pt x="52" y="89"/>
                  </a:cubicBezTo>
                  <a:cubicBezTo>
                    <a:pt x="52" y="75"/>
                    <a:pt x="52" y="61"/>
                    <a:pt x="52" y="47"/>
                  </a:cubicBezTo>
                  <a:cubicBezTo>
                    <a:pt x="52" y="45"/>
                    <a:pt x="52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1660637" y="985440"/>
              <a:ext cx="29950" cy="40841"/>
            </a:xfrm>
            <a:custGeom>
              <a:avLst/>
              <a:gdLst>
                <a:gd name="T0" fmla="*/ 19 w 71"/>
                <a:gd name="T1" fmla="*/ 60 h 99"/>
                <a:gd name="T2" fmla="*/ 24 w 71"/>
                <a:gd name="T3" fmla="*/ 54 h 99"/>
                <a:gd name="T4" fmla="*/ 51 w 71"/>
                <a:gd name="T5" fmla="*/ 8 h 99"/>
                <a:gd name="T6" fmla="*/ 63 w 71"/>
                <a:gd name="T7" fmla="*/ 0 h 99"/>
                <a:gd name="T8" fmla="*/ 70 w 71"/>
                <a:gd name="T9" fmla="*/ 7 h 99"/>
                <a:gd name="T10" fmla="*/ 70 w 71"/>
                <a:gd name="T11" fmla="*/ 32 h 99"/>
                <a:gd name="T12" fmla="*/ 71 w 71"/>
                <a:gd name="T13" fmla="*/ 89 h 99"/>
                <a:gd name="T14" fmla="*/ 63 w 71"/>
                <a:gd name="T15" fmla="*/ 97 h 99"/>
                <a:gd name="T16" fmla="*/ 58 w 71"/>
                <a:gd name="T17" fmla="*/ 97 h 99"/>
                <a:gd name="T18" fmla="*/ 53 w 71"/>
                <a:gd name="T19" fmla="*/ 92 h 99"/>
                <a:gd name="T20" fmla="*/ 53 w 71"/>
                <a:gd name="T21" fmla="*/ 84 h 99"/>
                <a:gd name="T22" fmla="*/ 53 w 71"/>
                <a:gd name="T23" fmla="*/ 46 h 99"/>
                <a:gd name="T24" fmla="*/ 51 w 71"/>
                <a:gd name="T25" fmla="*/ 40 h 99"/>
                <a:gd name="T26" fmla="*/ 48 w 71"/>
                <a:gd name="T27" fmla="*/ 44 h 99"/>
                <a:gd name="T28" fmla="*/ 20 w 71"/>
                <a:gd name="T29" fmla="*/ 90 h 99"/>
                <a:gd name="T30" fmla="*/ 3 w 71"/>
                <a:gd name="T31" fmla="*/ 97 h 99"/>
                <a:gd name="T32" fmla="*/ 0 w 71"/>
                <a:gd name="T33" fmla="*/ 92 h 99"/>
                <a:gd name="T34" fmla="*/ 1 w 71"/>
                <a:gd name="T35" fmla="*/ 41 h 99"/>
                <a:gd name="T36" fmla="*/ 0 w 71"/>
                <a:gd name="T37" fmla="*/ 11 h 99"/>
                <a:gd name="T38" fmla="*/ 11 w 71"/>
                <a:gd name="T39" fmla="*/ 1 h 99"/>
                <a:gd name="T40" fmla="*/ 12 w 71"/>
                <a:gd name="T41" fmla="*/ 1 h 99"/>
                <a:gd name="T42" fmla="*/ 18 w 71"/>
                <a:gd name="T43" fmla="*/ 5 h 99"/>
                <a:gd name="T44" fmla="*/ 18 w 71"/>
                <a:gd name="T45" fmla="*/ 16 h 99"/>
                <a:gd name="T46" fmla="*/ 18 w 71"/>
                <a:gd name="T47" fmla="*/ 56 h 99"/>
                <a:gd name="T48" fmla="*/ 19 w 71"/>
                <a:gd name="T4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9">
                  <a:moveTo>
                    <a:pt x="19" y="60"/>
                  </a:moveTo>
                  <a:cubicBezTo>
                    <a:pt x="22" y="59"/>
                    <a:pt x="23" y="56"/>
                    <a:pt x="24" y="54"/>
                  </a:cubicBezTo>
                  <a:cubicBezTo>
                    <a:pt x="33" y="39"/>
                    <a:pt x="42" y="23"/>
                    <a:pt x="51" y="8"/>
                  </a:cubicBezTo>
                  <a:cubicBezTo>
                    <a:pt x="54" y="3"/>
                    <a:pt x="57" y="1"/>
                    <a:pt x="63" y="0"/>
                  </a:cubicBezTo>
                  <a:cubicBezTo>
                    <a:pt x="69" y="0"/>
                    <a:pt x="70" y="1"/>
                    <a:pt x="70" y="7"/>
                  </a:cubicBezTo>
                  <a:cubicBezTo>
                    <a:pt x="71" y="15"/>
                    <a:pt x="70" y="24"/>
                    <a:pt x="70" y="32"/>
                  </a:cubicBezTo>
                  <a:cubicBezTo>
                    <a:pt x="71" y="51"/>
                    <a:pt x="71" y="70"/>
                    <a:pt x="71" y="89"/>
                  </a:cubicBezTo>
                  <a:cubicBezTo>
                    <a:pt x="71" y="96"/>
                    <a:pt x="70" y="97"/>
                    <a:pt x="63" y="97"/>
                  </a:cubicBezTo>
                  <a:cubicBezTo>
                    <a:pt x="61" y="97"/>
                    <a:pt x="59" y="97"/>
                    <a:pt x="58" y="97"/>
                  </a:cubicBezTo>
                  <a:cubicBezTo>
                    <a:pt x="55" y="97"/>
                    <a:pt x="53" y="96"/>
                    <a:pt x="53" y="92"/>
                  </a:cubicBezTo>
                  <a:cubicBezTo>
                    <a:pt x="53" y="90"/>
                    <a:pt x="53" y="87"/>
                    <a:pt x="53" y="84"/>
                  </a:cubicBezTo>
                  <a:cubicBezTo>
                    <a:pt x="53" y="71"/>
                    <a:pt x="53" y="59"/>
                    <a:pt x="53" y="46"/>
                  </a:cubicBezTo>
                  <a:cubicBezTo>
                    <a:pt x="53" y="44"/>
                    <a:pt x="53" y="42"/>
                    <a:pt x="51" y="40"/>
                  </a:cubicBezTo>
                  <a:cubicBezTo>
                    <a:pt x="49" y="40"/>
                    <a:pt x="49" y="42"/>
                    <a:pt x="48" y="44"/>
                  </a:cubicBezTo>
                  <a:cubicBezTo>
                    <a:pt x="38" y="59"/>
                    <a:pt x="29" y="75"/>
                    <a:pt x="20" y="90"/>
                  </a:cubicBezTo>
                  <a:cubicBezTo>
                    <a:pt x="16" y="97"/>
                    <a:pt x="10" y="99"/>
                    <a:pt x="3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1" y="75"/>
                    <a:pt x="0" y="58"/>
                    <a:pt x="1" y="41"/>
                  </a:cubicBezTo>
                  <a:cubicBezTo>
                    <a:pt x="1" y="31"/>
                    <a:pt x="1" y="21"/>
                    <a:pt x="0" y="11"/>
                  </a:cubicBezTo>
                  <a:cubicBezTo>
                    <a:pt x="0" y="2"/>
                    <a:pt x="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9"/>
                    <a:pt x="18" y="12"/>
                    <a:pt x="18" y="16"/>
                  </a:cubicBezTo>
                  <a:cubicBezTo>
                    <a:pt x="18" y="29"/>
                    <a:pt x="18" y="42"/>
                    <a:pt x="18" y="56"/>
                  </a:cubicBezTo>
                  <a:cubicBezTo>
                    <a:pt x="18" y="57"/>
                    <a:pt x="18" y="59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1265845" y="927582"/>
              <a:ext cx="29269" cy="40841"/>
            </a:xfrm>
            <a:custGeom>
              <a:avLst/>
              <a:gdLst>
                <a:gd name="T0" fmla="*/ 51 w 71"/>
                <a:gd name="T1" fmla="*/ 41 h 100"/>
                <a:gd name="T2" fmla="*/ 47 w 71"/>
                <a:gd name="T3" fmla="*/ 47 h 100"/>
                <a:gd name="T4" fmla="*/ 20 w 71"/>
                <a:gd name="T5" fmla="*/ 92 h 100"/>
                <a:gd name="T6" fmla="*/ 6 w 71"/>
                <a:gd name="T7" fmla="*/ 99 h 100"/>
                <a:gd name="T8" fmla="*/ 1 w 71"/>
                <a:gd name="T9" fmla="*/ 94 h 100"/>
                <a:gd name="T10" fmla="*/ 1 w 71"/>
                <a:gd name="T11" fmla="*/ 88 h 100"/>
                <a:gd name="T12" fmla="*/ 0 w 71"/>
                <a:gd name="T13" fmla="*/ 13 h 100"/>
                <a:gd name="T14" fmla="*/ 0 w 71"/>
                <a:gd name="T15" fmla="*/ 12 h 100"/>
                <a:gd name="T16" fmla="*/ 14 w 71"/>
                <a:gd name="T17" fmla="*/ 3 h 100"/>
                <a:gd name="T18" fmla="*/ 18 w 71"/>
                <a:gd name="T19" fmla="*/ 7 h 100"/>
                <a:gd name="T20" fmla="*/ 18 w 71"/>
                <a:gd name="T21" fmla="*/ 13 h 100"/>
                <a:gd name="T22" fmla="*/ 18 w 71"/>
                <a:gd name="T23" fmla="*/ 57 h 100"/>
                <a:gd name="T24" fmla="*/ 19 w 71"/>
                <a:gd name="T25" fmla="*/ 62 h 100"/>
                <a:gd name="T26" fmla="*/ 23 w 71"/>
                <a:gd name="T27" fmla="*/ 58 h 100"/>
                <a:gd name="T28" fmla="*/ 51 w 71"/>
                <a:gd name="T29" fmla="*/ 9 h 100"/>
                <a:gd name="T30" fmla="*/ 66 w 71"/>
                <a:gd name="T31" fmla="*/ 2 h 100"/>
                <a:gd name="T32" fmla="*/ 70 w 71"/>
                <a:gd name="T33" fmla="*/ 6 h 100"/>
                <a:gd name="T34" fmla="*/ 71 w 71"/>
                <a:gd name="T35" fmla="*/ 13 h 100"/>
                <a:gd name="T36" fmla="*/ 71 w 71"/>
                <a:gd name="T37" fmla="*/ 89 h 100"/>
                <a:gd name="T38" fmla="*/ 68 w 71"/>
                <a:gd name="T39" fmla="*/ 98 h 100"/>
                <a:gd name="T40" fmla="*/ 55 w 71"/>
                <a:gd name="T41" fmla="*/ 97 h 100"/>
                <a:gd name="T42" fmla="*/ 53 w 71"/>
                <a:gd name="T43" fmla="*/ 91 h 100"/>
                <a:gd name="T44" fmla="*/ 53 w 71"/>
                <a:gd name="T45" fmla="*/ 78 h 100"/>
                <a:gd name="T46" fmla="*/ 53 w 71"/>
                <a:gd name="T47" fmla="*/ 47 h 100"/>
                <a:gd name="T48" fmla="*/ 51 w 71"/>
                <a:gd name="T4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00">
                  <a:moveTo>
                    <a:pt x="51" y="41"/>
                  </a:moveTo>
                  <a:cubicBezTo>
                    <a:pt x="49" y="43"/>
                    <a:pt x="48" y="45"/>
                    <a:pt x="47" y="47"/>
                  </a:cubicBezTo>
                  <a:cubicBezTo>
                    <a:pt x="38" y="62"/>
                    <a:pt x="29" y="77"/>
                    <a:pt x="20" y="92"/>
                  </a:cubicBezTo>
                  <a:cubicBezTo>
                    <a:pt x="16" y="98"/>
                    <a:pt x="13" y="100"/>
                    <a:pt x="6" y="99"/>
                  </a:cubicBezTo>
                  <a:cubicBezTo>
                    <a:pt x="3" y="98"/>
                    <a:pt x="1" y="97"/>
                    <a:pt x="1" y="94"/>
                  </a:cubicBezTo>
                  <a:cubicBezTo>
                    <a:pt x="1" y="92"/>
                    <a:pt x="1" y="90"/>
                    <a:pt x="1" y="88"/>
                  </a:cubicBezTo>
                  <a:cubicBezTo>
                    <a:pt x="1" y="63"/>
                    <a:pt x="1" y="3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3"/>
                    <a:pt x="5" y="0"/>
                    <a:pt x="14" y="3"/>
                  </a:cubicBezTo>
                  <a:cubicBezTo>
                    <a:pt x="16" y="3"/>
                    <a:pt x="17" y="5"/>
                    <a:pt x="18" y="7"/>
                  </a:cubicBezTo>
                  <a:cubicBezTo>
                    <a:pt x="18" y="9"/>
                    <a:pt x="18" y="11"/>
                    <a:pt x="18" y="13"/>
                  </a:cubicBezTo>
                  <a:cubicBezTo>
                    <a:pt x="18" y="28"/>
                    <a:pt x="18" y="43"/>
                    <a:pt x="18" y="57"/>
                  </a:cubicBezTo>
                  <a:cubicBezTo>
                    <a:pt x="18" y="59"/>
                    <a:pt x="18" y="61"/>
                    <a:pt x="19" y="62"/>
                  </a:cubicBezTo>
                  <a:cubicBezTo>
                    <a:pt x="22" y="61"/>
                    <a:pt x="22" y="59"/>
                    <a:pt x="23" y="58"/>
                  </a:cubicBezTo>
                  <a:cubicBezTo>
                    <a:pt x="32" y="42"/>
                    <a:pt x="42" y="26"/>
                    <a:pt x="51" y="9"/>
                  </a:cubicBezTo>
                  <a:cubicBezTo>
                    <a:pt x="55" y="3"/>
                    <a:pt x="58" y="1"/>
                    <a:pt x="66" y="2"/>
                  </a:cubicBezTo>
                  <a:cubicBezTo>
                    <a:pt x="69" y="3"/>
                    <a:pt x="70" y="4"/>
                    <a:pt x="70" y="6"/>
                  </a:cubicBezTo>
                  <a:cubicBezTo>
                    <a:pt x="70" y="8"/>
                    <a:pt x="71" y="10"/>
                    <a:pt x="71" y="13"/>
                  </a:cubicBezTo>
                  <a:cubicBezTo>
                    <a:pt x="71" y="38"/>
                    <a:pt x="70" y="64"/>
                    <a:pt x="71" y="89"/>
                  </a:cubicBezTo>
                  <a:cubicBezTo>
                    <a:pt x="71" y="92"/>
                    <a:pt x="71" y="96"/>
                    <a:pt x="68" y="98"/>
                  </a:cubicBezTo>
                  <a:cubicBezTo>
                    <a:pt x="64" y="99"/>
                    <a:pt x="59" y="99"/>
                    <a:pt x="55" y="97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6"/>
                    <a:pt x="53" y="82"/>
                    <a:pt x="53" y="78"/>
                  </a:cubicBezTo>
                  <a:cubicBezTo>
                    <a:pt x="53" y="68"/>
                    <a:pt x="53" y="58"/>
                    <a:pt x="53" y="47"/>
                  </a:cubicBezTo>
                  <a:cubicBezTo>
                    <a:pt x="53" y="45"/>
                    <a:pt x="53" y="43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1551729" y="870405"/>
              <a:ext cx="29269" cy="40160"/>
            </a:xfrm>
            <a:custGeom>
              <a:avLst/>
              <a:gdLst>
                <a:gd name="T0" fmla="*/ 0 w 70"/>
                <a:gd name="T1" fmla="*/ 49 h 97"/>
                <a:gd name="T2" fmla="*/ 0 w 70"/>
                <a:gd name="T3" fmla="*/ 9 h 97"/>
                <a:gd name="T4" fmla="*/ 8 w 70"/>
                <a:gd name="T5" fmla="*/ 1 h 97"/>
                <a:gd name="T6" fmla="*/ 19 w 70"/>
                <a:gd name="T7" fmla="*/ 12 h 97"/>
                <a:gd name="T8" fmla="*/ 18 w 70"/>
                <a:gd name="T9" fmla="*/ 27 h 97"/>
                <a:gd name="T10" fmla="*/ 28 w 70"/>
                <a:gd name="T11" fmla="*/ 38 h 97"/>
                <a:gd name="T12" fmla="*/ 48 w 70"/>
                <a:gd name="T13" fmla="*/ 37 h 97"/>
                <a:gd name="T14" fmla="*/ 51 w 70"/>
                <a:gd name="T15" fmla="*/ 32 h 97"/>
                <a:gd name="T16" fmla="*/ 52 w 70"/>
                <a:gd name="T17" fmla="*/ 11 h 97"/>
                <a:gd name="T18" fmla="*/ 62 w 70"/>
                <a:gd name="T19" fmla="*/ 1 h 97"/>
                <a:gd name="T20" fmla="*/ 70 w 70"/>
                <a:gd name="T21" fmla="*/ 8 h 97"/>
                <a:gd name="T22" fmla="*/ 70 w 70"/>
                <a:gd name="T23" fmla="*/ 56 h 97"/>
                <a:gd name="T24" fmla="*/ 70 w 70"/>
                <a:gd name="T25" fmla="*/ 88 h 97"/>
                <a:gd name="T26" fmla="*/ 62 w 70"/>
                <a:gd name="T27" fmla="*/ 97 h 97"/>
                <a:gd name="T28" fmla="*/ 51 w 70"/>
                <a:gd name="T29" fmla="*/ 86 h 97"/>
                <a:gd name="T30" fmla="*/ 52 w 70"/>
                <a:gd name="T31" fmla="*/ 60 h 97"/>
                <a:gd name="T32" fmla="*/ 46 w 70"/>
                <a:gd name="T33" fmla="*/ 55 h 97"/>
                <a:gd name="T34" fmla="*/ 31 w 70"/>
                <a:gd name="T35" fmla="*/ 54 h 97"/>
                <a:gd name="T36" fmla="*/ 18 w 70"/>
                <a:gd name="T37" fmla="*/ 67 h 97"/>
                <a:gd name="T38" fmla="*/ 19 w 70"/>
                <a:gd name="T39" fmla="*/ 89 h 97"/>
                <a:gd name="T40" fmla="*/ 12 w 70"/>
                <a:gd name="T41" fmla="*/ 97 h 97"/>
                <a:gd name="T42" fmla="*/ 7 w 70"/>
                <a:gd name="T43" fmla="*/ 97 h 97"/>
                <a:gd name="T44" fmla="*/ 0 w 70"/>
                <a:gd name="T45" fmla="*/ 89 h 97"/>
                <a:gd name="T46" fmla="*/ 0 w 70"/>
                <a:gd name="T47" fmla="*/ 49 h 97"/>
                <a:gd name="T48" fmla="*/ 0 w 70"/>
                <a:gd name="T4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7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2" y="1"/>
                    <a:pt x="8" y="1"/>
                  </a:cubicBezTo>
                  <a:cubicBezTo>
                    <a:pt x="19" y="1"/>
                    <a:pt x="19" y="1"/>
                    <a:pt x="19" y="12"/>
                  </a:cubicBezTo>
                  <a:cubicBezTo>
                    <a:pt x="19" y="17"/>
                    <a:pt x="18" y="22"/>
                    <a:pt x="18" y="27"/>
                  </a:cubicBezTo>
                  <a:cubicBezTo>
                    <a:pt x="17" y="35"/>
                    <a:pt x="20" y="37"/>
                    <a:pt x="28" y="38"/>
                  </a:cubicBezTo>
                  <a:cubicBezTo>
                    <a:pt x="34" y="39"/>
                    <a:pt x="41" y="38"/>
                    <a:pt x="48" y="37"/>
                  </a:cubicBezTo>
                  <a:cubicBezTo>
                    <a:pt x="51" y="37"/>
                    <a:pt x="51" y="35"/>
                    <a:pt x="51" y="32"/>
                  </a:cubicBezTo>
                  <a:cubicBezTo>
                    <a:pt x="51" y="25"/>
                    <a:pt x="52" y="18"/>
                    <a:pt x="52" y="11"/>
                  </a:cubicBezTo>
                  <a:cubicBezTo>
                    <a:pt x="51" y="1"/>
                    <a:pt x="52" y="0"/>
                    <a:pt x="62" y="1"/>
                  </a:cubicBezTo>
                  <a:cubicBezTo>
                    <a:pt x="68" y="1"/>
                    <a:pt x="70" y="2"/>
                    <a:pt x="70" y="8"/>
                  </a:cubicBezTo>
                  <a:cubicBezTo>
                    <a:pt x="70" y="24"/>
                    <a:pt x="70" y="40"/>
                    <a:pt x="70" y="56"/>
                  </a:cubicBezTo>
                  <a:cubicBezTo>
                    <a:pt x="70" y="67"/>
                    <a:pt x="70" y="78"/>
                    <a:pt x="70" y="88"/>
                  </a:cubicBezTo>
                  <a:cubicBezTo>
                    <a:pt x="70" y="96"/>
                    <a:pt x="69" y="97"/>
                    <a:pt x="62" y="97"/>
                  </a:cubicBezTo>
                  <a:cubicBezTo>
                    <a:pt x="52" y="97"/>
                    <a:pt x="51" y="96"/>
                    <a:pt x="51" y="86"/>
                  </a:cubicBezTo>
                  <a:cubicBezTo>
                    <a:pt x="52" y="78"/>
                    <a:pt x="52" y="69"/>
                    <a:pt x="52" y="60"/>
                  </a:cubicBezTo>
                  <a:cubicBezTo>
                    <a:pt x="52" y="56"/>
                    <a:pt x="50" y="55"/>
                    <a:pt x="46" y="55"/>
                  </a:cubicBezTo>
                  <a:cubicBezTo>
                    <a:pt x="41" y="54"/>
                    <a:pt x="36" y="54"/>
                    <a:pt x="31" y="54"/>
                  </a:cubicBezTo>
                  <a:cubicBezTo>
                    <a:pt x="21" y="53"/>
                    <a:pt x="17" y="57"/>
                    <a:pt x="18" y="67"/>
                  </a:cubicBezTo>
                  <a:cubicBezTo>
                    <a:pt x="19" y="74"/>
                    <a:pt x="19" y="82"/>
                    <a:pt x="19" y="89"/>
                  </a:cubicBezTo>
                  <a:cubicBezTo>
                    <a:pt x="19" y="95"/>
                    <a:pt x="18" y="96"/>
                    <a:pt x="12" y="97"/>
                  </a:cubicBezTo>
                  <a:cubicBezTo>
                    <a:pt x="10" y="97"/>
                    <a:pt x="9" y="97"/>
                    <a:pt x="7" y="97"/>
                  </a:cubicBezTo>
                  <a:cubicBezTo>
                    <a:pt x="2" y="97"/>
                    <a:pt x="0" y="94"/>
                    <a:pt x="0" y="89"/>
                  </a:cubicBezTo>
                  <a:cubicBezTo>
                    <a:pt x="0" y="76"/>
                    <a:pt x="0" y="6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1664721" y="813228"/>
              <a:ext cx="25866" cy="40841"/>
            </a:xfrm>
            <a:custGeom>
              <a:avLst/>
              <a:gdLst>
                <a:gd name="T0" fmla="*/ 62 w 62"/>
                <a:gd name="T1" fmla="*/ 48 h 99"/>
                <a:gd name="T2" fmla="*/ 62 w 62"/>
                <a:gd name="T3" fmla="*/ 88 h 99"/>
                <a:gd name="T4" fmla="*/ 58 w 62"/>
                <a:gd name="T5" fmla="*/ 96 h 99"/>
                <a:gd name="T6" fmla="*/ 46 w 62"/>
                <a:gd name="T7" fmla="*/ 96 h 99"/>
                <a:gd name="T8" fmla="*/ 44 w 62"/>
                <a:gd name="T9" fmla="*/ 88 h 99"/>
                <a:gd name="T10" fmla="*/ 44 w 62"/>
                <a:gd name="T11" fmla="*/ 65 h 99"/>
                <a:gd name="T12" fmla="*/ 43 w 62"/>
                <a:gd name="T13" fmla="*/ 61 h 99"/>
                <a:gd name="T14" fmla="*/ 41 w 62"/>
                <a:gd name="T15" fmla="*/ 58 h 99"/>
                <a:gd name="T16" fmla="*/ 38 w 62"/>
                <a:gd name="T17" fmla="*/ 60 h 99"/>
                <a:gd name="T18" fmla="*/ 36 w 62"/>
                <a:gd name="T19" fmla="*/ 64 h 99"/>
                <a:gd name="T20" fmla="*/ 23 w 62"/>
                <a:gd name="T21" fmla="*/ 88 h 99"/>
                <a:gd name="T22" fmla="*/ 5 w 62"/>
                <a:gd name="T23" fmla="*/ 98 h 99"/>
                <a:gd name="T24" fmla="*/ 2 w 62"/>
                <a:gd name="T25" fmla="*/ 92 h 99"/>
                <a:gd name="T26" fmla="*/ 18 w 62"/>
                <a:gd name="T27" fmla="*/ 62 h 99"/>
                <a:gd name="T28" fmla="*/ 15 w 62"/>
                <a:gd name="T29" fmla="*/ 52 h 99"/>
                <a:gd name="T30" fmla="*/ 3 w 62"/>
                <a:gd name="T31" fmla="*/ 20 h 99"/>
                <a:gd name="T32" fmla="*/ 27 w 62"/>
                <a:gd name="T33" fmla="*/ 2 h 99"/>
                <a:gd name="T34" fmla="*/ 54 w 62"/>
                <a:gd name="T35" fmla="*/ 0 h 99"/>
                <a:gd name="T36" fmla="*/ 62 w 62"/>
                <a:gd name="T37" fmla="*/ 8 h 99"/>
                <a:gd name="T38" fmla="*/ 62 w 62"/>
                <a:gd name="T39" fmla="*/ 48 h 99"/>
                <a:gd name="T40" fmla="*/ 44 w 62"/>
                <a:gd name="T41" fmla="*/ 29 h 99"/>
                <a:gd name="T42" fmla="*/ 44 w 62"/>
                <a:gd name="T43" fmla="*/ 24 h 99"/>
                <a:gd name="T44" fmla="*/ 37 w 62"/>
                <a:gd name="T45" fmla="*/ 18 h 99"/>
                <a:gd name="T46" fmla="*/ 28 w 62"/>
                <a:gd name="T47" fmla="*/ 19 h 99"/>
                <a:gd name="T48" fmla="*/ 21 w 62"/>
                <a:gd name="T49" fmla="*/ 28 h 99"/>
                <a:gd name="T50" fmla="*/ 31 w 62"/>
                <a:gd name="T51" fmla="*/ 40 h 99"/>
                <a:gd name="T52" fmla="*/ 44 w 62"/>
                <a:gd name="T5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99">
                  <a:moveTo>
                    <a:pt x="62" y="48"/>
                  </a:moveTo>
                  <a:cubicBezTo>
                    <a:pt x="62" y="62"/>
                    <a:pt x="61" y="75"/>
                    <a:pt x="62" y="88"/>
                  </a:cubicBezTo>
                  <a:cubicBezTo>
                    <a:pt x="62" y="92"/>
                    <a:pt x="62" y="95"/>
                    <a:pt x="58" y="96"/>
                  </a:cubicBezTo>
                  <a:cubicBezTo>
                    <a:pt x="54" y="98"/>
                    <a:pt x="50" y="98"/>
                    <a:pt x="46" y="96"/>
                  </a:cubicBezTo>
                  <a:cubicBezTo>
                    <a:pt x="43" y="94"/>
                    <a:pt x="43" y="91"/>
                    <a:pt x="44" y="88"/>
                  </a:cubicBezTo>
                  <a:cubicBezTo>
                    <a:pt x="44" y="80"/>
                    <a:pt x="44" y="72"/>
                    <a:pt x="44" y="65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9"/>
                    <a:pt x="42" y="58"/>
                    <a:pt x="41" y="58"/>
                  </a:cubicBezTo>
                  <a:cubicBezTo>
                    <a:pt x="39" y="58"/>
                    <a:pt x="38" y="59"/>
                    <a:pt x="38" y="60"/>
                  </a:cubicBezTo>
                  <a:cubicBezTo>
                    <a:pt x="37" y="61"/>
                    <a:pt x="36" y="62"/>
                    <a:pt x="36" y="64"/>
                  </a:cubicBezTo>
                  <a:cubicBezTo>
                    <a:pt x="31" y="72"/>
                    <a:pt x="27" y="80"/>
                    <a:pt x="23" y="88"/>
                  </a:cubicBezTo>
                  <a:cubicBezTo>
                    <a:pt x="20" y="95"/>
                    <a:pt x="13" y="99"/>
                    <a:pt x="5" y="98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7" y="82"/>
                    <a:pt x="13" y="72"/>
                    <a:pt x="18" y="62"/>
                  </a:cubicBezTo>
                  <a:cubicBezTo>
                    <a:pt x="21" y="56"/>
                    <a:pt x="21" y="55"/>
                    <a:pt x="15" y="52"/>
                  </a:cubicBezTo>
                  <a:cubicBezTo>
                    <a:pt x="3" y="46"/>
                    <a:pt x="0" y="34"/>
                    <a:pt x="3" y="20"/>
                  </a:cubicBezTo>
                  <a:cubicBezTo>
                    <a:pt x="6" y="9"/>
                    <a:pt x="15" y="2"/>
                    <a:pt x="27" y="2"/>
                  </a:cubicBezTo>
                  <a:cubicBezTo>
                    <a:pt x="36" y="1"/>
                    <a:pt x="45" y="1"/>
                    <a:pt x="54" y="0"/>
                  </a:cubicBezTo>
                  <a:cubicBezTo>
                    <a:pt x="61" y="0"/>
                    <a:pt x="62" y="1"/>
                    <a:pt x="62" y="8"/>
                  </a:cubicBezTo>
                  <a:cubicBezTo>
                    <a:pt x="62" y="21"/>
                    <a:pt x="62" y="35"/>
                    <a:pt x="62" y="48"/>
                  </a:cubicBezTo>
                  <a:close/>
                  <a:moveTo>
                    <a:pt x="44" y="29"/>
                  </a:moveTo>
                  <a:cubicBezTo>
                    <a:pt x="44" y="28"/>
                    <a:pt x="44" y="26"/>
                    <a:pt x="44" y="24"/>
                  </a:cubicBezTo>
                  <a:cubicBezTo>
                    <a:pt x="43" y="19"/>
                    <a:pt x="42" y="18"/>
                    <a:pt x="37" y="18"/>
                  </a:cubicBezTo>
                  <a:cubicBezTo>
                    <a:pt x="34" y="18"/>
                    <a:pt x="31" y="18"/>
                    <a:pt x="28" y="19"/>
                  </a:cubicBezTo>
                  <a:cubicBezTo>
                    <a:pt x="24" y="21"/>
                    <a:pt x="22" y="24"/>
                    <a:pt x="21" y="28"/>
                  </a:cubicBezTo>
                  <a:cubicBezTo>
                    <a:pt x="21" y="35"/>
                    <a:pt x="24" y="39"/>
                    <a:pt x="31" y="40"/>
                  </a:cubicBezTo>
                  <a:cubicBezTo>
                    <a:pt x="42" y="42"/>
                    <a:pt x="44" y="40"/>
                    <a:pt x="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1664721" y="870405"/>
              <a:ext cx="25866" cy="40160"/>
            </a:xfrm>
            <a:custGeom>
              <a:avLst/>
              <a:gdLst>
                <a:gd name="T0" fmla="*/ 61 w 62"/>
                <a:gd name="T1" fmla="*/ 50 h 98"/>
                <a:gd name="T2" fmla="*/ 62 w 62"/>
                <a:gd name="T3" fmla="*/ 89 h 98"/>
                <a:gd name="T4" fmla="*/ 54 w 62"/>
                <a:gd name="T5" fmla="*/ 97 h 98"/>
                <a:gd name="T6" fmla="*/ 51 w 62"/>
                <a:gd name="T7" fmla="*/ 97 h 98"/>
                <a:gd name="T8" fmla="*/ 44 w 62"/>
                <a:gd name="T9" fmla="*/ 89 h 98"/>
                <a:gd name="T10" fmla="*/ 44 w 62"/>
                <a:gd name="T11" fmla="*/ 64 h 98"/>
                <a:gd name="T12" fmla="*/ 43 w 62"/>
                <a:gd name="T13" fmla="*/ 61 h 98"/>
                <a:gd name="T14" fmla="*/ 38 w 62"/>
                <a:gd name="T15" fmla="*/ 60 h 98"/>
                <a:gd name="T16" fmla="*/ 36 w 62"/>
                <a:gd name="T17" fmla="*/ 64 h 98"/>
                <a:gd name="T18" fmla="*/ 23 w 62"/>
                <a:gd name="T19" fmla="*/ 89 h 98"/>
                <a:gd name="T20" fmla="*/ 7 w 62"/>
                <a:gd name="T21" fmla="*/ 98 h 98"/>
                <a:gd name="T22" fmla="*/ 3 w 62"/>
                <a:gd name="T23" fmla="*/ 91 h 98"/>
                <a:gd name="T24" fmla="*/ 18 w 62"/>
                <a:gd name="T25" fmla="*/ 62 h 98"/>
                <a:gd name="T26" fmla="*/ 15 w 62"/>
                <a:gd name="T27" fmla="*/ 53 h 98"/>
                <a:gd name="T28" fmla="*/ 3 w 62"/>
                <a:gd name="T29" fmla="*/ 23 h 98"/>
                <a:gd name="T30" fmla="*/ 25 w 62"/>
                <a:gd name="T31" fmla="*/ 2 h 98"/>
                <a:gd name="T32" fmla="*/ 57 w 62"/>
                <a:gd name="T33" fmla="*/ 1 h 98"/>
                <a:gd name="T34" fmla="*/ 61 w 62"/>
                <a:gd name="T35" fmla="*/ 6 h 98"/>
                <a:gd name="T36" fmla="*/ 61 w 62"/>
                <a:gd name="T37" fmla="*/ 20 h 98"/>
                <a:gd name="T38" fmla="*/ 61 w 62"/>
                <a:gd name="T39" fmla="*/ 50 h 98"/>
                <a:gd name="T40" fmla="*/ 44 w 62"/>
                <a:gd name="T41" fmla="*/ 30 h 98"/>
                <a:gd name="T42" fmla="*/ 28 w 62"/>
                <a:gd name="T43" fmla="*/ 20 h 98"/>
                <a:gd name="T44" fmla="*/ 27 w 62"/>
                <a:gd name="T45" fmla="*/ 20 h 98"/>
                <a:gd name="T46" fmla="*/ 22 w 62"/>
                <a:gd name="T47" fmla="*/ 26 h 98"/>
                <a:gd name="T48" fmla="*/ 31 w 62"/>
                <a:gd name="T49" fmla="*/ 40 h 98"/>
                <a:gd name="T50" fmla="*/ 44 w 62"/>
                <a:gd name="T5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8">
                  <a:moveTo>
                    <a:pt x="61" y="50"/>
                  </a:moveTo>
                  <a:cubicBezTo>
                    <a:pt x="62" y="62"/>
                    <a:pt x="61" y="76"/>
                    <a:pt x="62" y="89"/>
                  </a:cubicBezTo>
                  <a:cubicBezTo>
                    <a:pt x="62" y="96"/>
                    <a:pt x="61" y="97"/>
                    <a:pt x="54" y="97"/>
                  </a:cubicBezTo>
                  <a:cubicBezTo>
                    <a:pt x="53" y="97"/>
                    <a:pt x="52" y="97"/>
                    <a:pt x="51" y="97"/>
                  </a:cubicBezTo>
                  <a:cubicBezTo>
                    <a:pt x="44" y="97"/>
                    <a:pt x="43" y="95"/>
                    <a:pt x="44" y="89"/>
                  </a:cubicBezTo>
                  <a:cubicBezTo>
                    <a:pt x="44" y="81"/>
                    <a:pt x="44" y="73"/>
                    <a:pt x="44" y="64"/>
                  </a:cubicBezTo>
                  <a:cubicBezTo>
                    <a:pt x="44" y="63"/>
                    <a:pt x="44" y="62"/>
                    <a:pt x="43" y="61"/>
                  </a:cubicBezTo>
                  <a:cubicBezTo>
                    <a:pt x="43" y="58"/>
                    <a:pt x="40" y="58"/>
                    <a:pt x="38" y="60"/>
                  </a:cubicBezTo>
                  <a:cubicBezTo>
                    <a:pt x="37" y="61"/>
                    <a:pt x="36" y="63"/>
                    <a:pt x="36" y="64"/>
                  </a:cubicBezTo>
                  <a:cubicBezTo>
                    <a:pt x="31" y="72"/>
                    <a:pt x="27" y="80"/>
                    <a:pt x="23" y="89"/>
                  </a:cubicBezTo>
                  <a:cubicBezTo>
                    <a:pt x="20" y="95"/>
                    <a:pt x="14" y="97"/>
                    <a:pt x="7" y="98"/>
                  </a:cubicBezTo>
                  <a:cubicBezTo>
                    <a:pt x="2" y="98"/>
                    <a:pt x="1" y="96"/>
                    <a:pt x="3" y="91"/>
                  </a:cubicBezTo>
                  <a:cubicBezTo>
                    <a:pt x="8" y="81"/>
                    <a:pt x="13" y="72"/>
                    <a:pt x="18" y="62"/>
                  </a:cubicBezTo>
                  <a:cubicBezTo>
                    <a:pt x="21" y="57"/>
                    <a:pt x="21" y="56"/>
                    <a:pt x="15" y="53"/>
                  </a:cubicBezTo>
                  <a:cubicBezTo>
                    <a:pt x="4" y="46"/>
                    <a:pt x="0" y="37"/>
                    <a:pt x="3" y="23"/>
                  </a:cubicBezTo>
                  <a:cubicBezTo>
                    <a:pt x="5" y="11"/>
                    <a:pt x="13" y="4"/>
                    <a:pt x="25" y="2"/>
                  </a:cubicBezTo>
                  <a:cubicBezTo>
                    <a:pt x="36" y="0"/>
                    <a:pt x="46" y="1"/>
                    <a:pt x="57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61" y="11"/>
                    <a:pt x="61" y="16"/>
                    <a:pt x="61" y="20"/>
                  </a:cubicBezTo>
                  <a:cubicBezTo>
                    <a:pt x="61" y="30"/>
                    <a:pt x="61" y="39"/>
                    <a:pt x="61" y="50"/>
                  </a:cubicBezTo>
                  <a:close/>
                  <a:moveTo>
                    <a:pt x="44" y="30"/>
                  </a:moveTo>
                  <a:cubicBezTo>
                    <a:pt x="44" y="18"/>
                    <a:pt x="39" y="15"/>
                    <a:pt x="28" y="20"/>
                  </a:cubicBezTo>
                  <a:cubicBezTo>
                    <a:pt x="28" y="20"/>
                    <a:pt x="28" y="20"/>
                    <a:pt x="27" y="20"/>
                  </a:cubicBezTo>
                  <a:cubicBezTo>
                    <a:pt x="24" y="21"/>
                    <a:pt x="23" y="23"/>
                    <a:pt x="22" y="26"/>
                  </a:cubicBezTo>
                  <a:cubicBezTo>
                    <a:pt x="20" y="34"/>
                    <a:pt x="23" y="39"/>
                    <a:pt x="31" y="40"/>
                  </a:cubicBezTo>
                  <a:cubicBezTo>
                    <a:pt x="42" y="42"/>
                    <a:pt x="44" y="41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1301240" y="985440"/>
              <a:ext cx="25185" cy="40841"/>
            </a:xfrm>
            <a:custGeom>
              <a:avLst/>
              <a:gdLst>
                <a:gd name="T0" fmla="*/ 0 w 61"/>
                <a:gd name="T1" fmla="*/ 96 h 98"/>
                <a:gd name="T2" fmla="*/ 2 w 61"/>
                <a:gd name="T3" fmla="*/ 90 h 98"/>
                <a:gd name="T4" fmla="*/ 17 w 61"/>
                <a:gd name="T5" fmla="*/ 62 h 98"/>
                <a:gd name="T6" fmla="*/ 14 w 61"/>
                <a:gd name="T7" fmla="*/ 52 h 98"/>
                <a:gd name="T8" fmla="*/ 1 w 61"/>
                <a:gd name="T9" fmla="*/ 33 h 98"/>
                <a:gd name="T10" fmla="*/ 3 w 61"/>
                <a:gd name="T11" fmla="*/ 19 h 98"/>
                <a:gd name="T12" fmla="*/ 23 w 61"/>
                <a:gd name="T13" fmla="*/ 2 h 98"/>
                <a:gd name="T14" fmla="*/ 55 w 61"/>
                <a:gd name="T15" fmla="*/ 1 h 98"/>
                <a:gd name="T16" fmla="*/ 60 w 61"/>
                <a:gd name="T17" fmla="*/ 7 h 98"/>
                <a:gd name="T18" fmla="*/ 60 w 61"/>
                <a:gd name="T19" fmla="*/ 23 h 98"/>
                <a:gd name="T20" fmla="*/ 61 w 61"/>
                <a:gd name="T21" fmla="*/ 85 h 98"/>
                <a:gd name="T22" fmla="*/ 60 w 61"/>
                <a:gd name="T23" fmla="*/ 92 h 98"/>
                <a:gd name="T24" fmla="*/ 55 w 61"/>
                <a:gd name="T25" fmla="*/ 97 h 98"/>
                <a:gd name="T26" fmla="*/ 51 w 61"/>
                <a:gd name="T27" fmla="*/ 97 h 98"/>
                <a:gd name="T28" fmla="*/ 42 w 61"/>
                <a:gd name="T29" fmla="*/ 88 h 98"/>
                <a:gd name="T30" fmla="*/ 42 w 61"/>
                <a:gd name="T31" fmla="*/ 63 h 98"/>
                <a:gd name="T32" fmla="*/ 40 w 61"/>
                <a:gd name="T33" fmla="*/ 58 h 98"/>
                <a:gd name="T34" fmla="*/ 36 w 61"/>
                <a:gd name="T35" fmla="*/ 61 h 98"/>
                <a:gd name="T36" fmla="*/ 24 w 61"/>
                <a:gd name="T37" fmla="*/ 85 h 98"/>
                <a:gd name="T38" fmla="*/ 3 w 61"/>
                <a:gd name="T39" fmla="*/ 97 h 98"/>
                <a:gd name="T40" fmla="*/ 0 w 61"/>
                <a:gd name="T41" fmla="*/ 96 h 98"/>
                <a:gd name="T42" fmla="*/ 42 w 61"/>
                <a:gd name="T43" fmla="*/ 30 h 98"/>
                <a:gd name="T44" fmla="*/ 42 w 61"/>
                <a:gd name="T45" fmla="*/ 30 h 98"/>
                <a:gd name="T46" fmla="*/ 43 w 61"/>
                <a:gd name="T47" fmla="*/ 23 h 98"/>
                <a:gd name="T48" fmla="*/ 39 w 61"/>
                <a:gd name="T49" fmla="*/ 18 h 98"/>
                <a:gd name="T50" fmla="*/ 25 w 61"/>
                <a:gd name="T51" fmla="*/ 20 h 98"/>
                <a:gd name="T52" fmla="*/ 21 w 61"/>
                <a:gd name="T53" fmla="*/ 27 h 98"/>
                <a:gd name="T54" fmla="*/ 30 w 61"/>
                <a:gd name="T55" fmla="*/ 40 h 98"/>
                <a:gd name="T56" fmla="*/ 37 w 61"/>
                <a:gd name="T57" fmla="*/ 41 h 98"/>
                <a:gd name="T58" fmla="*/ 42 w 61"/>
                <a:gd name="T59" fmla="*/ 35 h 98"/>
                <a:gd name="T60" fmla="*/ 42 w 61"/>
                <a:gd name="T6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98">
                  <a:moveTo>
                    <a:pt x="0" y="96"/>
                  </a:moveTo>
                  <a:cubicBezTo>
                    <a:pt x="0" y="94"/>
                    <a:pt x="1" y="92"/>
                    <a:pt x="2" y="90"/>
                  </a:cubicBezTo>
                  <a:cubicBezTo>
                    <a:pt x="7" y="81"/>
                    <a:pt x="12" y="72"/>
                    <a:pt x="17" y="62"/>
                  </a:cubicBezTo>
                  <a:cubicBezTo>
                    <a:pt x="20" y="56"/>
                    <a:pt x="20" y="55"/>
                    <a:pt x="14" y="52"/>
                  </a:cubicBezTo>
                  <a:cubicBezTo>
                    <a:pt x="6" y="48"/>
                    <a:pt x="2" y="42"/>
                    <a:pt x="1" y="33"/>
                  </a:cubicBezTo>
                  <a:cubicBezTo>
                    <a:pt x="1" y="28"/>
                    <a:pt x="1" y="24"/>
                    <a:pt x="3" y="19"/>
                  </a:cubicBezTo>
                  <a:cubicBezTo>
                    <a:pt x="6" y="9"/>
                    <a:pt x="13" y="3"/>
                    <a:pt x="23" y="2"/>
                  </a:cubicBezTo>
                  <a:cubicBezTo>
                    <a:pt x="33" y="0"/>
                    <a:pt x="44" y="1"/>
                    <a:pt x="55" y="1"/>
                  </a:cubicBezTo>
                  <a:cubicBezTo>
                    <a:pt x="59" y="1"/>
                    <a:pt x="60" y="2"/>
                    <a:pt x="60" y="7"/>
                  </a:cubicBezTo>
                  <a:cubicBezTo>
                    <a:pt x="61" y="12"/>
                    <a:pt x="60" y="17"/>
                    <a:pt x="60" y="23"/>
                  </a:cubicBezTo>
                  <a:cubicBezTo>
                    <a:pt x="60" y="43"/>
                    <a:pt x="61" y="64"/>
                    <a:pt x="61" y="85"/>
                  </a:cubicBezTo>
                  <a:cubicBezTo>
                    <a:pt x="61" y="87"/>
                    <a:pt x="61" y="90"/>
                    <a:pt x="60" y="92"/>
                  </a:cubicBezTo>
                  <a:cubicBezTo>
                    <a:pt x="60" y="96"/>
                    <a:pt x="59" y="97"/>
                    <a:pt x="55" y="97"/>
                  </a:cubicBezTo>
                  <a:cubicBezTo>
                    <a:pt x="54" y="97"/>
                    <a:pt x="53" y="97"/>
                    <a:pt x="51" y="97"/>
                  </a:cubicBezTo>
                  <a:cubicBezTo>
                    <a:pt x="43" y="97"/>
                    <a:pt x="42" y="97"/>
                    <a:pt x="42" y="88"/>
                  </a:cubicBezTo>
                  <a:cubicBezTo>
                    <a:pt x="42" y="79"/>
                    <a:pt x="42" y="71"/>
                    <a:pt x="42" y="63"/>
                  </a:cubicBezTo>
                  <a:cubicBezTo>
                    <a:pt x="42" y="61"/>
                    <a:pt x="43" y="59"/>
                    <a:pt x="40" y="58"/>
                  </a:cubicBezTo>
                  <a:cubicBezTo>
                    <a:pt x="38" y="58"/>
                    <a:pt x="37" y="59"/>
                    <a:pt x="36" y="61"/>
                  </a:cubicBezTo>
                  <a:cubicBezTo>
                    <a:pt x="32" y="69"/>
                    <a:pt x="27" y="77"/>
                    <a:pt x="24" y="85"/>
                  </a:cubicBezTo>
                  <a:cubicBezTo>
                    <a:pt x="19" y="97"/>
                    <a:pt x="16" y="98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27"/>
                    <a:pt x="42" y="25"/>
                    <a:pt x="43" y="23"/>
                  </a:cubicBezTo>
                  <a:cubicBezTo>
                    <a:pt x="43" y="20"/>
                    <a:pt x="41" y="19"/>
                    <a:pt x="39" y="18"/>
                  </a:cubicBezTo>
                  <a:cubicBezTo>
                    <a:pt x="34" y="18"/>
                    <a:pt x="30" y="18"/>
                    <a:pt x="25" y="20"/>
                  </a:cubicBezTo>
                  <a:cubicBezTo>
                    <a:pt x="23" y="21"/>
                    <a:pt x="21" y="24"/>
                    <a:pt x="21" y="27"/>
                  </a:cubicBezTo>
                  <a:cubicBezTo>
                    <a:pt x="19" y="34"/>
                    <a:pt x="23" y="39"/>
                    <a:pt x="30" y="40"/>
                  </a:cubicBezTo>
                  <a:cubicBezTo>
                    <a:pt x="32" y="41"/>
                    <a:pt x="35" y="41"/>
                    <a:pt x="37" y="41"/>
                  </a:cubicBezTo>
                  <a:cubicBezTo>
                    <a:pt x="42" y="40"/>
                    <a:pt x="42" y="39"/>
                    <a:pt x="42" y="35"/>
                  </a:cubicBezTo>
                  <a:cubicBezTo>
                    <a:pt x="42" y="33"/>
                    <a:pt x="42" y="31"/>
                    <a:pt x="4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auto">
            <a:xfrm>
              <a:off x="1607545" y="813228"/>
              <a:ext cx="38118" cy="40841"/>
            </a:xfrm>
            <a:custGeom>
              <a:avLst/>
              <a:gdLst>
                <a:gd name="T0" fmla="*/ 45 w 92"/>
                <a:gd name="T1" fmla="*/ 0 h 99"/>
                <a:gd name="T2" fmla="*/ 58 w 92"/>
                <a:gd name="T3" fmla="*/ 10 h 99"/>
                <a:gd name="T4" fmla="*/ 89 w 92"/>
                <a:gd name="T5" fmla="*/ 89 h 99"/>
                <a:gd name="T6" fmla="*/ 83 w 92"/>
                <a:gd name="T7" fmla="*/ 97 h 99"/>
                <a:gd name="T8" fmla="*/ 70 w 92"/>
                <a:gd name="T9" fmla="*/ 87 h 99"/>
                <a:gd name="T10" fmla="*/ 55 w 92"/>
                <a:gd name="T11" fmla="*/ 77 h 99"/>
                <a:gd name="T12" fmla="*/ 35 w 92"/>
                <a:gd name="T13" fmla="*/ 77 h 99"/>
                <a:gd name="T14" fmla="*/ 23 w 92"/>
                <a:gd name="T15" fmla="*/ 85 h 99"/>
                <a:gd name="T16" fmla="*/ 20 w 92"/>
                <a:gd name="T17" fmla="*/ 91 h 99"/>
                <a:gd name="T18" fmla="*/ 5 w 92"/>
                <a:gd name="T19" fmla="*/ 97 h 99"/>
                <a:gd name="T20" fmla="*/ 1 w 92"/>
                <a:gd name="T21" fmla="*/ 92 h 99"/>
                <a:gd name="T22" fmla="*/ 12 w 92"/>
                <a:gd name="T23" fmla="*/ 63 h 99"/>
                <a:gd name="T24" fmla="*/ 34 w 92"/>
                <a:gd name="T25" fmla="*/ 8 h 99"/>
                <a:gd name="T26" fmla="*/ 45 w 92"/>
                <a:gd name="T27" fmla="*/ 0 h 99"/>
                <a:gd name="T28" fmla="*/ 47 w 92"/>
                <a:gd name="T29" fmla="*/ 28 h 99"/>
                <a:gd name="T30" fmla="*/ 45 w 92"/>
                <a:gd name="T31" fmla="*/ 28 h 99"/>
                <a:gd name="T32" fmla="*/ 34 w 92"/>
                <a:gd name="T33" fmla="*/ 56 h 99"/>
                <a:gd name="T34" fmla="*/ 37 w 92"/>
                <a:gd name="T35" fmla="*/ 59 h 99"/>
                <a:gd name="T36" fmla="*/ 54 w 92"/>
                <a:gd name="T37" fmla="*/ 59 h 99"/>
                <a:gd name="T38" fmla="*/ 57 w 92"/>
                <a:gd name="T39" fmla="*/ 54 h 99"/>
                <a:gd name="T40" fmla="*/ 47 w 92"/>
                <a:gd name="T4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9">
                  <a:moveTo>
                    <a:pt x="45" y="0"/>
                  </a:moveTo>
                  <a:cubicBezTo>
                    <a:pt x="54" y="1"/>
                    <a:pt x="55" y="1"/>
                    <a:pt x="58" y="10"/>
                  </a:cubicBezTo>
                  <a:cubicBezTo>
                    <a:pt x="68" y="36"/>
                    <a:pt x="79" y="62"/>
                    <a:pt x="89" y="89"/>
                  </a:cubicBezTo>
                  <a:cubicBezTo>
                    <a:pt x="92" y="96"/>
                    <a:pt x="90" y="97"/>
                    <a:pt x="83" y="97"/>
                  </a:cubicBezTo>
                  <a:cubicBezTo>
                    <a:pt x="75" y="97"/>
                    <a:pt x="72" y="95"/>
                    <a:pt x="70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48" y="77"/>
                    <a:pt x="41" y="77"/>
                    <a:pt x="35" y="77"/>
                  </a:cubicBezTo>
                  <a:cubicBezTo>
                    <a:pt x="26" y="77"/>
                    <a:pt x="25" y="77"/>
                    <a:pt x="23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17" y="96"/>
                    <a:pt x="10" y="99"/>
                    <a:pt x="5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5" y="82"/>
                    <a:pt x="9" y="73"/>
                    <a:pt x="12" y="63"/>
                  </a:cubicBezTo>
                  <a:cubicBezTo>
                    <a:pt x="20" y="45"/>
                    <a:pt x="27" y="26"/>
                    <a:pt x="34" y="8"/>
                  </a:cubicBezTo>
                  <a:cubicBezTo>
                    <a:pt x="36" y="1"/>
                    <a:pt x="38" y="0"/>
                    <a:pt x="45" y="0"/>
                  </a:cubicBezTo>
                  <a:close/>
                  <a:moveTo>
                    <a:pt x="47" y="28"/>
                  </a:moveTo>
                  <a:cubicBezTo>
                    <a:pt x="46" y="28"/>
                    <a:pt x="45" y="28"/>
                    <a:pt x="45" y="28"/>
                  </a:cubicBezTo>
                  <a:cubicBezTo>
                    <a:pt x="41" y="37"/>
                    <a:pt x="38" y="46"/>
                    <a:pt x="34" y="56"/>
                  </a:cubicBezTo>
                  <a:cubicBezTo>
                    <a:pt x="33" y="58"/>
                    <a:pt x="34" y="59"/>
                    <a:pt x="37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8" y="59"/>
                    <a:pt x="58" y="58"/>
                    <a:pt x="57" y="54"/>
                  </a:cubicBezTo>
                  <a:cubicBezTo>
                    <a:pt x="54" y="45"/>
                    <a:pt x="50" y="37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1655192" y="928263"/>
              <a:ext cx="38118" cy="40841"/>
            </a:xfrm>
            <a:custGeom>
              <a:avLst/>
              <a:gdLst>
                <a:gd name="T0" fmla="*/ 44 w 91"/>
                <a:gd name="T1" fmla="*/ 77 h 99"/>
                <a:gd name="T2" fmla="*/ 32 w 91"/>
                <a:gd name="T3" fmla="*/ 77 h 99"/>
                <a:gd name="T4" fmla="*/ 22 w 91"/>
                <a:gd name="T5" fmla="*/ 84 h 99"/>
                <a:gd name="T6" fmla="*/ 21 w 91"/>
                <a:gd name="T7" fmla="*/ 88 h 99"/>
                <a:gd name="T8" fmla="*/ 2 w 91"/>
                <a:gd name="T9" fmla="*/ 96 h 99"/>
                <a:gd name="T10" fmla="*/ 0 w 91"/>
                <a:gd name="T11" fmla="*/ 93 h 99"/>
                <a:gd name="T12" fmla="*/ 2 w 91"/>
                <a:gd name="T13" fmla="*/ 88 h 99"/>
                <a:gd name="T14" fmla="*/ 32 w 91"/>
                <a:gd name="T15" fmla="*/ 10 h 99"/>
                <a:gd name="T16" fmla="*/ 35 w 91"/>
                <a:gd name="T17" fmla="*/ 4 h 99"/>
                <a:gd name="T18" fmla="*/ 42 w 91"/>
                <a:gd name="T19" fmla="*/ 0 h 99"/>
                <a:gd name="T20" fmla="*/ 58 w 91"/>
                <a:gd name="T21" fmla="*/ 11 h 99"/>
                <a:gd name="T22" fmla="*/ 87 w 91"/>
                <a:gd name="T23" fmla="*/ 87 h 99"/>
                <a:gd name="T24" fmla="*/ 80 w 91"/>
                <a:gd name="T25" fmla="*/ 97 h 99"/>
                <a:gd name="T26" fmla="*/ 69 w 91"/>
                <a:gd name="T27" fmla="*/ 87 h 99"/>
                <a:gd name="T28" fmla="*/ 55 w 91"/>
                <a:gd name="T29" fmla="*/ 77 h 99"/>
                <a:gd name="T30" fmla="*/ 44 w 91"/>
                <a:gd name="T31" fmla="*/ 77 h 99"/>
                <a:gd name="T32" fmla="*/ 44 w 91"/>
                <a:gd name="T33" fmla="*/ 77 h 99"/>
                <a:gd name="T34" fmla="*/ 45 w 91"/>
                <a:gd name="T35" fmla="*/ 25 h 99"/>
                <a:gd name="T36" fmla="*/ 40 w 91"/>
                <a:gd name="T37" fmla="*/ 37 h 99"/>
                <a:gd name="T38" fmla="*/ 35 w 91"/>
                <a:gd name="T39" fmla="*/ 52 h 99"/>
                <a:gd name="T40" fmla="*/ 40 w 91"/>
                <a:gd name="T41" fmla="*/ 60 h 99"/>
                <a:gd name="T42" fmla="*/ 54 w 91"/>
                <a:gd name="T43" fmla="*/ 59 h 99"/>
                <a:gd name="T44" fmla="*/ 57 w 91"/>
                <a:gd name="T45" fmla="*/ 55 h 99"/>
                <a:gd name="T46" fmla="*/ 45 w 91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9">
                  <a:moveTo>
                    <a:pt x="44" y="77"/>
                  </a:moveTo>
                  <a:cubicBezTo>
                    <a:pt x="40" y="77"/>
                    <a:pt x="36" y="77"/>
                    <a:pt x="32" y="77"/>
                  </a:cubicBezTo>
                  <a:cubicBezTo>
                    <a:pt x="26" y="77"/>
                    <a:pt x="23" y="79"/>
                    <a:pt x="22" y="84"/>
                  </a:cubicBezTo>
                  <a:cubicBezTo>
                    <a:pt x="21" y="85"/>
                    <a:pt x="21" y="87"/>
                    <a:pt x="21" y="88"/>
                  </a:cubicBezTo>
                  <a:cubicBezTo>
                    <a:pt x="18" y="95"/>
                    <a:pt x="9" y="99"/>
                    <a:pt x="2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1" y="91"/>
                    <a:pt x="1" y="90"/>
                    <a:pt x="2" y="88"/>
                  </a:cubicBezTo>
                  <a:cubicBezTo>
                    <a:pt x="12" y="62"/>
                    <a:pt x="22" y="36"/>
                    <a:pt x="32" y="10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6" y="2"/>
                    <a:pt x="38" y="0"/>
                    <a:pt x="42" y="0"/>
                  </a:cubicBezTo>
                  <a:cubicBezTo>
                    <a:pt x="53" y="0"/>
                    <a:pt x="54" y="1"/>
                    <a:pt x="58" y="11"/>
                  </a:cubicBezTo>
                  <a:cubicBezTo>
                    <a:pt x="68" y="37"/>
                    <a:pt x="78" y="62"/>
                    <a:pt x="87" y="87"/>
                  </a:cubicBezTo>
                  <a:cubicBezTo>
                    <a:pt x="91" y="96"/>
                    <a:pt x="89" y="98"/>
                    <a:pt x="80" y="97"/>
                  </a:cubicBezTo>
                  <a:cubicBezTo>
                    <a:pt x="73" y="96"/>
                    <a:pt x="71" y="94"/>
                    <a:pt x="69" y="87"/>
                  </a:cubicBezTo>
                  <a:cubicBezTo>
                    <a:pt x="67" y="78"/>
                    <a:pt x="64" y="76"/>
                    <a:pt x="55" y="77"/>
                  </a:cubicBezTo>
                  <a:cubicBezTo>
                    <a:pt x="51" y="77"/>
                    <a:pt x="48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5" y="25"/>
                  </a:moveTo>
                  <a:cubicBezTo>
                    <a:pt x="43" y="30"/>
                    <a:pt x="42" y="34"/>
                    <a:pt x="40" y="37"/>
                  </a:cubicBezTo>
                  <a:cubicBezTo>
                    <a:pt x="38" y="42"/>
                    <a:pt x="36" y="47"/>
                    <a:pt x="35" y="52"/>
                  </a:cubicBezTo>
                  <a:cubicBezTo>
                    <a:pt x="33" y="57"/>
                    <a:pt x="34" y="59"/>
                    <a:pt x="40" y="60"/>
                  </a:cubicBezTo>
                  <a:cubicBezTo>
                    <a:pt x="45" y="60"/>
                    <a:pt x="49" y="60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396535" y="812548"/>
              <a:ext cx="38799" cy="40841"/>
            </a:xfrm>
            <a:custGeom>
              <a:avLst/>
              <a:gdLst>
                <a:gd name="T0" fmla="*/ 54 w 93"/>
                <a:gd name="T1" fmla="*/ 78 h 99"/>
                <a:gd name="T2" fmla="*/ 43 w 93"/>
                <a:gd name="T3" fmla="*/ 77 h 99"/>
                <a:gd name="T4" fmla="*/ 30 w 93"/>
                <a:gd name="T5" fmla="*/ 79 h 99"/>
                <a:gd name="T6" fmla="*/ 20 w 93"/>
                <a:gd name="T7" fmla="*/ 92 h 99"/>
                <a:gd name="T8" fmla="*/ 13 w 93"/>
                <a:gd name="T9" fmla="*/ 98 h 99"/>
                <a:gd name="T10" fmla="*/ 5 w 93"/>
                <a:gd name="T11" fmla="*/ 87 h 99"/>
                <a:gd name="T12" fmla="*/ 34 w 93"/>
                <a:gd name="T13" fmla="*/ 10 h 99"/>
                <a:gd name="T14" fmla="*/ 53 w 93"/>
                <a:gd name="T15" fmla="*/ 2 h 99"/>
                <a:gd name="T16" fmla="*/ 59 w 93"/>
                <a:gd name="T17" fmla="*/ 9 h 99"/>
                <a:gd name="T18" fmla="*/ 67 w 93"/>
                <a:gd name="T19" fmla="*/ 31 h 99"/>
                <a:gd name="T20" fmla="*/ 89 w 93"/>
                <a:gd name="T21" fmla="*/ 88 h 99"/>
                <a:gd name="T22" fmla="*/ 81 w 93"/>
                <a:gd name="T23" fmla="*/ 98 h 99"/>
                <a:gd name="T24" fmla="*/ 71 w 93"/>
                <a:gd name="T25" fmla="*/ 90 h 99"/>
                <a:gd name="T26" fmla="*/ 71 w 93"/>
                <a:gd name="T27" fmla="*/ 87 h 99"/>
                <a:gd name="T28" fmla="*/ 57 w 93"/>
                <a:gd name="T29" fmla="*/ 78 h 99"/>
                <a:gd name="T30" fmla="*/ 54 w 93"/>
                <a:gd name="T31" fmla="*/ 78 h 99"/>
                <a:gd name="T32" fmla="*/ 47 w 93"/>
                <a:gd name="T33" fmla="*/ 27 h 99"/>
                <a:gd name="T34" fmla="*/ 36 w 93"/>
                <a:gd name="T35" fmla="*/ 55 h 99"/>
                <a:gd name="T36" fmla="*/ 41 w 93"/>
                <a:gd name="T37" fmla="*/ 61 h 99"/>
                <a:gd name="T38" fmla="*/ 56 w 93"/>
                <a:gd name="T39" fmla="*/ 60 h 99"/>
                <a:gd name="T40" fmla="*/ 58 w 93"/>
                <a:gd name="T41" fmla="*/ 57 h 99"/>
                <a:gd name="T42" fmla="*/ 54 w 93"/>
                <a:gd name="T43" fmla="*/ 45 h 99"/>
                <a:gd name="T44" fmla="*/ 47 w 93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9">
                  <a:moveTo>
                    <a:pt x="54" y="78"/>
                  </a:moveTo>
                  <a:cubicBezTo>
                    <a:pt x="50" y="78"/>
                    <a:pt x="46" y="78"/>
                    <a:pt x="43" y="77"/>
                  </a:cubicBezTo>
                  <a:cubicBezTo>
                    <a:pt x="38" y="77"/>
                    <a:pt x="34" y="77"/>
                    <a:pt x="30" y="79"/>
                  </a:cubicBezTo>
                  <a:cubicBezTo>
                    <a:pt x="24" y="81"/>
                    <a:pt x="22" y="86"/>
                    <a:pt x="20" y="92"/>
                  </a:cubicBezTo>
                  <a:cubicBezTo>
                    <a:pt x="19" y="98"/>
                    <a:pt x="19" y="98"/>
                    <a:pt x="13" y="98"/>
                  </a:cubicBezTo>
                  <a:cubicBezTo>
                    <a:pt x="0" y="98"/>
                    <a:pt x="1" y="98"/>
                    <a:pt x="5" y="87"/>
                  </a:cubicBezTo>
                  <a:cubicBezTo>
                    <a:pt x="15" y="61"/>
                    <a:pt x="24" y="36"/>
                    <a:pt x="34" y="10"/>
                  </a:cubicBezTo>
                  <a:cubicBezTo>
                    <a:pt x="37" y="1"/>
                    <a:pt x="44" y="0"/>
                    <a:pt x="53" y="2"/>
                  </a:cubicBezTo>
                  <a:cubicBezTo>
                    <a:pt x="56" y="3"/>
                    <a:pt x="58" y="6"/>
                    <a:pt x="59" y="9"/>
                  </a:cubicBezTo>
                  <a:cubicBezTo>
                    <a:pt x="61" y="16"/>
                    <a:pt x="64" y="23"/>
                    <a:pt x="67" y="31"/>
                  </a:cubicBezTo>
                  <a:cubicBezTo>
                    <a:pt x="74" y="50"/>
                    <a:pt x="82" y="69"/>
                    <a:pt x="89" y="88"/>
                  </a:cubicBezTo>
                  <a:cubicBezTo>
                    <a:pt x="93" y="97"/>
                    <a:pt x="91" y="99"/>
                    <a:pt x="81" y="98"/>
                  </a:cubicBezTo>
                  <a:cubicBezTo>
                    <a:pt x="76" y="98"/>
                    <a:pt x="73" y="95"/>
                    <a:pt x="71" y="90"/>
                  </a:cubicBezTo>
                  <a:cubicBezTo>
                    <a:pt x="71" y="89"/>
                    <a:pt x="71" y="88"/>
                    <a:pt x="71" y="87"/>
                  </a:cubicBezTo>
                  <a:cubicBezTo>
                    <a:pt x="69" y="80"/>
                    <a:pt x="65" y="77"/>
                    <a:pt x="57" y="78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47" y="27"/>
                  </a:moveTo>
                  <a:cubicBezTo>
                    <a:pt x="42" y="37"/>
                    <a:pt x="38" y="46"/>
                    <a:pt x="36" y="55"/>
                  </a:cubicBezTo>
                  <a:cubicBezTo>
                    <a:pt x="35" y="59"/>
                    <a:pt x="36" y="60"/>
                    <a:pt x="41" y="61"/>
                  </a:cubicBezTo>
                  <a:cubicBezTo>
                    <a:pt x="46" y="61"/>
                    <a:pt x="51" y="60"/>
                    <a:pt x="56" y="60"/>
                  </a:cubicBezTo>
                  <a:cubicBezTo>
                    <a:pt x="59" y="60"/>
                    <a:pt x="59" y="58"/>
                    <a:pt x="58" y="57"/>
                  </a:cubicBezTo>
                  <a:cubicBezTo>
                    <a:pt x="57" y="53"/>
                    <a:pt x="56" y="49"/>
                    <a:pt x="54" y="45"/>
                  </a:cubicBezTo>
                  <a:cubicBezTo>
                    <a:pt x="52" y="39"/>
                    <a:pt x="50" y="3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1276055" y="813228"/>
              <a:ext cx="37437" cy="40841"/>
            </a:xfrm>
            <a:custGeom>
              <a:avLst/>
              <a:gdLst>
                <a:gd name="T0" fmla="*/ 46 w 91"/>
                <a:gd name="T1" fmla="*/ 77 h 99"/>
                <a:gd name="T2" fmla="*/ 32 w 91"/>
                <a:gd name="T3" fmla="*/ 77 h 99"/>
                <a:gd name="T4" fmla="*/ 24 w 91"/>
                <a:gd name="T5" fmla="*/ 82 h 99"/>
                <a:gd name="T6" fmla="*/ 21 w 91"/>
                <a:gd name="T7" fmla="*/ 90 h 99"/>
                <a:gd name="T8" fmla="*/ 5 w 91"/>
                <a:gd name="T9" fmla="*/ 97 h 99"/>
                <a:gd name="T10" fmla="*/ 2 w 91"/>
                <a:gd name="T11" fmla="*/ 92 h 99"/>
                <a:gd name="T12" fmla="*/ 33 w 91"/>
                <a:gd name="T13" fmla="*/ 10 h 99"/>
                <a:gd name="T14" fmla="*/ 46 w 91"/>
                <a:gd name="T15" fmla="*/ 0 h 99"/>
                <a:gd name="T16" fmla="*/ 58 w 91"/>
                <a:gd name="T17" fmla="*/ 8 h 99"/>
                <a:gd name="T18" fmla="*/ 90 w 91"/>
                <a:gd name="T19" fmla="*/ 91 h 99"/>
                <a:gd name="T20" fmla="*/ 85 w 91"/>
                <a:gd name="T21" fmla="*/ 97 h 99"/>
                <a:gd name="T22" fmla="*/ 85 w 91"/>
                <a:gd name="T23" fmla="*/ 97 h 99"/>
                <a:gd name="T24" fmla="*/ 70 w 91"/>
                <a:gd name="T25" fmla="*/ 88 h 99"/>
                <a:gd name="T26" fmla="*/ 55 w 91"/>
                <a:gd name="T27" fmla="*/ 77 h 99"/>
                <a:gd name="T28" fmla="*/ 46 w 91"/>
                <a:gd name="T29" fmla="*/ 77 h 99"/>
                <a:gd name="T30" fmla="*/ 46 w 91"/>
                <a:gd name="T31" fmla="*/ 77 h 99"/>
                <a:gd name="T32" fmla="*/ 47 w 91"/>
                <a:gd name="T33" fmla="*/ 27 h 99"/>
                <a:gd name="T34" fmla="*/ 46 w 91"/>
                <a:gd name="T35" fmla="*/ 27 h 99"/>
                <a:gd name="T36" fmla="*/ 34 w 91"/>
                <a:gd name="T37" fmla="*/ 55 h 99"/>
                <a:gd name="T38" fmla="*/ 37 w 91"/>
                <a:gd name="T39" fmla="*/ 59 h 99"/>
                <a:gd name="T40" fmla="*/ 55 w 91"/>
                <a:gd name="T41" fmla="*/ 59 h 99"/>
                <a:gd name="T42" fmla="*/ 58 w 91"/>
                <a:gd name="T43" fmla="*/ 54 h 99"/>
                <a:gd name="T44" fmla="*/ 47 w 91"/>
                <a:gd name="T45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9">
                  <a:moveTo>
                    <a:pt x="46" y="77"/>
                  </a:moveTo>
                  <a:cubicBezTo>
                    <a:pt x="41" y="77"/>
                    <a:pt x="37" y="77"/>
                    <a:pt x="32" y="77"/>
                  </a:cubicBezTo>
                  <a:cubicBezTo>
                    <a:pt x="28" y="77"/>
                    <a:pt x="25" y="78"/>
                    <a:pt x="24" y="82"/>
                  </a:cubicBezTo>
                  <a:cubicBezTo>
                    <a:pt x="23" y="85"/>
                    <a:pt x="22" y="88"/>
                    <a:pt x="21" y="90"/>
                  </a:cubicBezTo>
                  <a:cubicBezTo>
                    <a:pt x="17" y="96"/>
                    <a:pt x="11" y="99"/>
                    <a:pt x="5" y="97"/>
                  </a:cubicBezTo>
                  <a:cubicBezTo>
                    <a:pt x="1" y="97"/>
                    <a:pt x="0" y="95"/>
                    <a:pt x="2" y="92"/>
                  </a:cubicBezTo>
                  <a:cubicBezTo>
                    <a:pt x="12" y="64"/>
                    <a:pt x="23" y="37"/>
                    <a:pt x="33" y="10"/>
                  </a:cubicBezTo>
                  <a:cubicBezTo>
                    <a:pt x="36" y="2"/>
                    <a:pt x="39" y="0"/>
                    <a:pt x="46" y="0"/>
                  </a:cubicBezTo>
                  <a:cubicBezTo>
                    <a:pt x="52" y="0"/>
                    <a:pt x="56" y="3"/>
                    <a:pt x="58" y="8"/>
                  </a:cubicBezTo>
                  <a:cubicBezTo>
                    <a:pt x="69" y="36"/>
                    <a:pt x="79" y="63"/>
                    <a:pt x="90" y="91"/>
                  </a:cubicBezTo>
                  <a:cubicBezTo>
                    <a:pt x="91" y="96"/>
                    <a:pt x="91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5" y="98"/>
                    <a:pt x="74" y="97"/>
                    <a:pt x="70" y="88"/>
                  </a:cubicBezTo>
                  <a:cubicBezTo>
                    <a:pt x="66" y="75"/>
                    <a:pt x="67" y="77"/>
                    <a:pt x="55" y="77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2" y="36"/>
                    <a:pt x="38" y="46"/>
                    <a:pt x="34" y="55"/>
                  </a:cubicBezTo>
                  <a:cubicBezTo>
                    <a:pt x="33" y="58"/>
                    <a:pt x="35" y="59"/>
                    <a:pt x="37" y="59"/>
                  </a:cubicBezTo>
                  <a:cubicBezTo>
                    <a:pt x="43" y="59"/>
                    <a:pt x="49" y="59"/>
                    <a:pt x="55" y="59"/>
                  </a:cubicBezTo>
                  <a:cubicBezTo>
                    <a:pt x="58" y="59"/>
                    <a:pt x="59" y="58"/>
                    <a:pt x="58" y="54"/>
                  </a:cubicBezTo>
                  <a:cubicBezTo>
                    <a:pt x="54" y="45"/>
                    <a:pt x="50" y="36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1388367" y="871086"/>
              <a:ext cx="37437" cy="39479"/>
            </a:xfrm>
            <a:custGeom>
              <a:avLst/>
              <a:gdLst>
                <a:gd name="T0" fmla="*/ 0 w 90"/>
                <a:gd name="T1" fmla="*/ 96 h 97"/>
                <a:gd name="T2" fmla="*/ 2 w 90"/>
                <a:gd name="T3" fmla="*/ 89 h 97"/>
                <a:gd name="T4" fmla="*/ 33 w 90"/>
                <a:gd name="T5" fmla="*/ 7 h 97"/>
                <a:gd name="T6" fmla="*/ 43 w 90"/>
                <a:gd name="T7" fmla="*/ 0 h 97"/>
                <a:gd name="T8" fmla="*/ 47 w 90"/>
                <a:gd name="T9" fmla="*/ 0 h 97"/>
                <a:gd name="T10" fmla="*/ 57 w 90"/>
                <a:gd name="T11" fmla="*/ 7 h 97"/>
                <a:gd name="T12" fmla="*/ 83 w 90"/>
                <a:gd name="T13" fmla="*/ 74 h 97"/>
                <a:gd name="T14" fmla="*/ 88 w 90"/>
                <a:gd name="T15" fmla="*/ 89 h 97"/>
                <a:gd name="T16" fmla="*/ 84 w 90"/>
                <a:gd name="T17" fmla="*/ 96 h 97"/>
                <a:gd name="T18" fmla="*/ 69 w 90"/>
                <a:gd name="T19" fmla="*/ 87 h 97"/>
                <a:gd name="T20" fmla="*/ 55 w 90"/>
                <a:gd name="T21" fmla="*/ 76 h 97"/>
                <a:gd name="T22" fmla="*/ 41 w 90"/>
                <a:gd name="T23" fmla="*/ 76 h 97"/>
                <a:gd name="T24" fmla="*/ 30 w 90"/>
                <a:gd name="T25" fmla="*/ 77 h 97"/>
                <a:gd name="T26" fmla="*/ 19 w 90"/>
                <a:gd name="T27" fmla="*/ 89 h 97"/>
                <a:gd name="T28" fmla="*/ 11 w 90"/>
                <a:gd name="T29" fmla="*/ 96 h 97"/>
                <a:gd name="T30" fmla="*/ 0 w 90"/>
                <a:gd name="T31" fmla="*/ 96 h 97"/>
                <a:gd name="T32" fmla="*/ 46 w 90"/>
                <a:gd name="T33" fmla="*/ 26 h 97"/>
                <a:gd name="T34" fmla="*/ 44 w 90"/>
                <a:gd name="T35" fmla="*/ 26 h 97"/>
                <a:gd name="T36" fmla="*/ 33 w 90"/>
                <a:gd name="T37" fmla="*/ 54 h 97"/>
                <a:gd name="T38" fmla="*/ 36 w 90"/>
                <a:gd name="T39" fmla="*/ 59 h 97"/>
                <a:gd name="T40" fmla="*/ 54 w 90"/>
                <a:gd name="T41" fmla="*/ 59 h 97"/>
                <a:gd name="T42" fmla="*/ 57 w 90"/>
                <a:gd name="T43" fmla="*/ 55 h 97"/>
                <a:gd name="T44" fmla="*/ 46 w 90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7">
                  <a:moveTo>
                    <a:pt x="0" y="96"/>
                  </a:moveTo>
                  <a:cubicBezTo>
                    <a:pt x="0" y="93"/>
                    <a:pt x="1" y="91"/>
                    <a:pt x="2" y="89"/>
                  </a:cubicBezTo>
                  <a:cubicBezTo>
                    <a:pt x="12" y="62"/>
                    <a:pt x="23" y="34"/>
                    <a:pt x="33" y="7"/>
                  </a:cubicBezTo>
                  <a:cubicBezTo>
                    <a:pt x="35" y="1"/>
                    <a:pt x="37" y="0"/>
                    <a:pt x="43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53" y="0"/>
                    <a:pt x="54" y="1"/>
                    <a:pt x="57" y="7"/>
                  </a:cubicBezTo>
                  <a:cubicBezTo>
                    <a:pt x="65" y="29"/>
                    <a:pt x="74" y="52"/>
                    <a:pt x="83" y="74"/>
                  </a:cubicBezTo>
                  <a:cubicBezTo>
                    <a:pt x="84" y="79"/>
                    <a:pt x="87" y="84"/>
                    <a:pt x="88" y="89"/>
                  </a:cubicBezTo>
                  <a:cubicBezTo>
                    <a:pt x="90" y="94"/>
                    <a:pt x="89" y="96"/>
                    <a:pt x="84" y="96"/>
                  </a:cubicBezTo>
                  <a:cubicBezTo>
                    <a:pt x="77" y="97"/>
                    <a:pt x="71" y="95"/>
                    <a:pt x="69" y="87"/>
                  </a:cubicBezTo>
                  <a:cubicBezTo>
                    <a:pt x="67" y="78"/>
                    <a:pt x="64" y="76"/>
                    <a:pt x="55" y="76"/>
                  </a:cubicBezTo>
                  <a:cubicBezTo>
                    <a:pt x="50" y="77"/>
                    <a:pt x="45" y="77"/>
                    <a:pt x="41" y="76"/>
                  </a:cubicBezTo>
                  <a:cubicBezTo>
                    <a:pt x="37" y="76"/>
                    <a:pt x="34" y="76"/>
                    <a:pt x="30" y="77"/>
                  </a:cubicBezTo>
                  <a:cubicBezTo>
                    <a:pt x="24" y="78"/>
                    <a:pt x="21" y="83"/>
                    <a:pt x="19" y="89"/>
                  </a:cubicBezTo>
                  <a:cubicBezTo>
                    <a:pt x="18" y="96"/>
                    <a:pt x="17" y="96"/>
                    <a:pt x="11" y="96"/>
                  </a:cubicBezTo>
                  <a:cubicBezTo>
                    <a:pt x="7" y="96"/>
                    <a:pt x="3" y="96"/>
                    <a:pt x="0" y="96"/>
                  </a:cubicBezTo>
                  <a:close/>
                  <a:moveTo>
                    <a:pt x="46" y="26"/>
                  </a:moveTo>
                  <a:cubicBezTo>
                    <a:pt x="45" y="26"/>
                    <a:pt x="45" y="26"/>
                    <a:pt x="44" y="26"/>
                  </a:cubicBezTo>
                  <a:cubicBezTo>
                    <a:pt x="41" y="36"/>
                    <a:pt x="37" y="45"/>
                    <a:pt x="33" y="54"/>
                  </a:cubicBezTo>
                  <a:cubicBezTo>
                    <a:pt x="32" y="58"/>
                    <a:pt x="33" y="59"/>
                    <a:pt x="36" y="59"/>
                  </a:cubicBezTo>
                  <a:cubicBezTo>
                    <a:pt x="42" y="59"/>
                    <a:pt x="48" y="59"/>
                    <a:pt x="54" y="59"/>
                  </a:cubicBezTo>
                  <a:cubicBezTo>
                    <a:pt x="57" y="59"/>
                    <a:pt x="58" y="57"/>
                    <a:pt x="57" y="55"/>
                  </a:cubicBezTo>
                  <a:cubicBezTo>
                    <a:pt x="53" y="45"/>
                    <a:pt x="49" y="36"/>
                    <a:pt x="4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604822" y="870405"/>
              <a:ext cx="37437" cy="40160"/>
            </a:xfrm>
            <a:custGeom>
              <a:avLst/>
              <a:gdLst>
                <a:gd name="T0" fmla="*/ 45 w 90"/>
                <a:gd name="T1" fmla="*/ 1 h 98"/>
                <a:gd name="T2" fmla="*/ 57 w 90"/>
                <a:gd name="T3" fmla="*/ 9 h 98"/>
                <a:gd name="T4" fmla="*/ 88 w 90"/>
                <a:gd name="T5" fmla="*/ 88 h 98"/>
                <a:gd name="T6" fmla="*/ 81 w 90"/>
                <a:gd name="T7" fmla="*/ 97 h 98"/>
                <a:gd name="T8" fmla="*/ 69 w 90"/>
                <a:gd name="T9" fmla="*/ 88 h 98"/>
                <a:gd name="T10" fmla="*/ 68 w 90"/>
                <a:gd name="T11" fmla="*/ 85 h 98"/>
                <a:gd name="T12" fmla="*/ 57 w 90"/>
                <a:gd name="T13" fmla="*/ 77 h 98"/>
                <a:gd name="T14" fmla="*/ 38 w 90"/>
                <a:gd name="T15" fmla="*/ 77 h 98"/>
                <a:gd name="T16" fmla="*/ 19 w 90"/>
                <a:gd name="T17" fmla="*/ 91 h 98"/>
                <a:gd name="T18" fmla="*/ 16 w 90"/>
                <a:gd name="T19" fmla="*/ 95 h 98"/>
                <a:gd name="T20" fmla="*/ 4 w 90"/>
                <a:gd name="T21" fmla="*/ 97 h 98"/>
                <a:gd name="T22" fmla="*/ 1 w 90"/>
                <a:gd name="T23" fmla="*/ 92 h 98"/>
                <a:gd name="T24" fmla="*/ 3 w 90"/>
                <a:gd name="T25" fmla="*/ 87 h 98"/>
                <a:gd name="T26" fmla="*/ 32 w 90"/>
                <a:gd name="T27" fmla="*/ 10 h 98"/>
                <a:gd name="T28" fmla="*/ 45 w 90"/>
                <a:gd name="T29" fmla="*/ 1 h 98"/>
                <a:gd name="T30" fmla="*/ 45 w 90"/>
                <a:gd name="T31" fmla="*/ 29 h 98"/>
                <a:gd name="T32" fmla="*/ 43 w 90"/>
                <a:gd name="T33" fmla="*/ 30 h 98"/>
                <a:gd name="T34" fmla="*/ 34 w 90"/>
                <a:gd name="T35" fmla="*/ 54 h 98"/>
                <a:gd name="T36" fmla="*/ 40 w 90"/>
                <a:gd name="T37" fmla="*/ 61 h 98"/>
                <a:gd name="T38" fmla="*/ 53 w 90"/>
                <a:gd name="T39" fmla="*/ 60 h 98"/>
                <a:gd name="T40" fmla="*/ 56 w 90"/>
                <a:gd name="T41" fmla="*/ 55 h 98"/>
                <a:gd name="T42" fmla="*/ 47 w 90"/>
                <a:gd name="T43" fmla="*/ 30 h 98"/>
                <a:gd name="T44" fmla="*/ 45 w 90"/>
                <a:gd name="T45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98">
                  <a:moveTo>
                    <a:pt x="45" y="1"/>
                  </a:moveTo>
                  <a:cubicBezTo>
                    <a:pt x="53" y="1"/>
                    <a:pt x="54" y="2"/>
                    <a:pt x="57" y="9"/>
                  </a:cubicBezTo>
                  <a:cubicBezTo>
                    <a:pt x="67" y="36"/>
                    <a:pt x="78" y="62"/>
                    <a:pt x="88" y="88"/>
                  </a:cubicBezTo>
                  <a:cubicBezTo>
                    <a:pt x="90" y="96"/>
                    <a:pt x="89" y="98"/>
                    <a:pt x="81" y="97"/>
                  </a:cubicBezTo>
                  <a:cubicBezTo>
                    <a:pt x="74" y="97"/>
                    <a:pt x="71" y="95"/>
                    <a:pt x="69" y="88"/>
                  </a:cubicBezTo>
                  <a:cubicBezTo>
                    <a:pt x="69" y="87"/>
                    <a:pt x="69" y="86"/>
                    <a:pt x="68" y="85"/>
                  </a:cubicBezTo>
                  <a:cubicBezTo>
                    <a:pt x="67" y="79"/>
                    <a:pt x="63" y="77"/>
                    <a:pt x="57" y="77"/>
                  </a:cubicBezTo>
                  <a:cubicBezTo>
                    <a:pt x="51" y="78"/>
                    <a:pt x="45" y="77"/>
                    <a:pt x="38" y="77"/>
                  </a:cubicBezTo>
                  <a:cubicBezTo>
                    <a:pt x="29" y="77"/>
                    <a:pt x="21" y="79"/>
                    <a:pt x="19" y="91"/>
                  </a:cubicBezTo>
                  <a:cubicBezTo>
                    <a:pt x="19" y="93"/>
                    <a:pt x="18" y="94"/>
                    <a:pt x="16" y="95"/>
                  </a:cubicBezTo>
                  <a:cubicBezTo>
                    <a:pt x="12" y="97"/>
                    <a:pt x="8" y="98"/>
                    <a:pt x="4" y="97"/>
                  </a:cubicBezTo>
                  <a:cubicBezTo>
                    <a:pt x="1" y="97"/>
                    <a:pt x="0" y="95"/>
                    <a:pt x="1" y="92"/>
                  </a:cubicBezTo>
                  <a:cubicBezTo>
                    <a:pt x="1" y="90"/>
                    <a:pt x="2" y="89"/>
                    <a:pt x="3" y="87"/>
                  </a:cubicBezTo>
                  <a:cubicBezTo>
                    <a:pt x="12" y="61"/>
                    <a:pt x="22" y="36"/>
                    <a:pt x="32" y="10"/>
                  </a:cubicBezTo>
                  <a:cubicBezTo>
                    <a:pt x="36" y="0"/>
                    <a:pt x="37" y="1"/>
                    <a:pt x="45" y="1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3" y="30"/>
                  </a:cubicBezTo>
                  <a:cubicBezTo>
                    <a:pt x="40" y="38"/>
                    <a:pt x="37" y="46"/>
                    <a:pt x="34" y="54"/>
                  </a:cubicBezTo>
                  <a:cubicBezTo>
                    <a:pt x="33" y="59"/>
                    <a:pt x="35" y="61"/>
                    <a:pt x="40" y="61"/>
                  </a:cubicBezTo>
                  <a:cubicBezTo>
                    <a:pt x="44" y="61"/>
                    <a:pt x="49" y="61"/>
                    <a:pt x="53" y="60"/>
                  </a:cubicBezTo>
                  <a:cubicBezTo>
                    <a:pt x="58" y="59"/>
                    <a:pt x="58" y="59"/>
                    <a:pt x="56" y="55"/>
                  </a:cubicBezTo>
                  <a:cubicBezTo>
                    <a:pt x="53" y="46"/>
                    <a:pt x="50" y="38"/>
                    <a:pt x="47" y="30"/>
                  </a:cubicBezTo>
                  <a:cubicBezTo>
                    <a:pt x="46" y="29"/>
                    <a:pt x="46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1284904" y="871086"/>
              <a:ext cx="25185" cy="39479"/>
            </a:xfrm>
            <a:custGeom>
              <a:avLst/>
              <a:gdLst>
                <a:gd name="T0" fmla="*/ 0 w 60"/>
                <a:gd name="T1" fmla="*/ 48 h 96"/>
                <a:gd name="T2" fmla="*/ 0 w 60"/>
                <a:gd name="T3" fmla="*/ 9 h 96"/>
                <a:gd name="T4" fmla="*/ 9 w 60"/>
                <a:gd name="T5" fmla="*/ 0 h 96"/>
                <a:gd name="T6" fmla="*/ 43 w 60"/>
                <a:gd name="T7" fmla="*/ 0 h 96"/>
                <a:gd name="T8" fmla="*/ 50 w 60"/>
                <a:gd name="T9" fmla="*/ 7 h 96"/>
                <a:gd name="T10" fmla="*/ 40 w 60"/>
                <a:gd name="T11" fmla="*/ 17 h 96"/>
                <a:gd name="T12" fmla="*/ 23 w 60"/>
                <a:gd name="T13" fmla="*/ 17 h 96"/>
                <a:gd name="T14" fmla="*/ 18 w 60"/>
                <a:gd name="T15" fmla="*/ 22 h 96"/>
                <a:gd name="T16" fmla="*/ 18 w 60"/>
                <a:gd name="T17" fmla="*/ 27 h 96"/>
                <a:gd name="T18" fmla="*/ 26 w 60"/>
                <a:gd name="T19" fmla="*/ 37 h 96"/>
                <a:gd name="T20" fmla="*/ 37 w 60"/>
                <a:gd name="T21" fmla="*/ 38 h 96"/>
                <a:gd name="T22" fmla="*/ 60 w 60"/>
                <a:gd name="T23" fmla="*/ 65 h 96"/>
                <a:gd name="T24" fmla="*/ 59 w 60"/>
                <a:gd name="T25" fmla="*/ 75 h 96"/>
                <a:gd name="T26" fmla="*/ 35 w 60"/>
                <a:gd name="T27" fmla="*/ 95 h 96"/>
                <a:gd name="T28" fmla="*/ 5 w 60"/>
                <a:gd name="T29" fmla="*/ 96 h 96"/>
                <a:gd name="T30" fmla="*/ 0 w 60"/>
                <a:gd name="T31" fmla="*/ 91 h 96"/>
                <a:gd name="T32" fmla="*/ 0 w 60"/>
                <a:gd name="T33" fmla="*/ 86 h 96"/>
                <a:gd name="T34" fmla="*/ 0 w 60"/>
                <a:gd name="T35" fmla="*/ 48 h 96"/>
                <a:gd name="T36" fmla="*/ 0 w 60"/>
                <a:gd name="T37" fmla="*/ 48 h 96"/>
                <a:gd name="T38" fmla="*/ 26 w 60"/>
                <a:gd name="T39" fmla="*/ 79 h 96"/>
                <a:gd name="T40" fmla="*/ 33 w 60"/>
                <a:gd name="T41" fmla="*/ 79 h 96"/>
                <a:gd name="T42" fmla="*/ 42 w 60"/>
                <a:gd name="T43" fmla="*/ 62 h 96"/>
                <a:gd name="T44" fmla="*/ 20 w 60"/>
                <a:gd name="T45" fmla="*/ 53 h 96"/>
                <a:gd name="T46" fmla="*/ 18 w 60"/>
                <a:gd name="T47" fmla="*/ 58 h 96"/>
                <a:gd name="T48" fmla="*/ 18 w 60"/>
                <a:gd name="T49" fmla="*/ 74 h 96"/>
                <a:gd name="T50" fmla="*/ 22 w 60"/>
                <a:gd name="T51" fmla="*/ 79 h 96"/>
                <a:gd name="T52" fmla="*/ 26 w 60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9" y="0"/>
                  </a:cubicBezTo>
                  <a:cubicBezTo>
                    <a:pt x="20" y="0"/>
                    <a:pt x="32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1" y="17"/>
                    <a:pt x="50" y="17"/>
                    <a:pt x="40" y="17"/>
                  </a:cubicBezTo>
                  <a:cubicBezTo>
                    <a:pt x="34" y="17"/>
                    <a:pt x="29" y="17"/>
                    <a:pt x="23" y="17"/>
                  </a:cubicBezTo>
                  <a:cubicBezTo>
                    <a:pt x="19" y="17"/>
                    <a:pt x="18" y="18"/>
                    <a:pt x="18" y="22"/>
                  </a:cubicBezTo>
                  <a:cubicBezTo>
                    <a:pt x="18" y="24"/>
                    <a:pt x="18" y="26"/>
                    <a:pt x="18" y="27"/>
                  </a:cubicBezTo>
                  <a:cubicBezTo>
                    <a:pt x="17" y="34"/>
                    <a:pt x="20" y="36"/>
                    <a:pt x="26" y="37"/>
                  </a:cubicBezTo>
                  <a:cubicBezTo>
                    <a:pt x="30" y="37"/>
                    <a:pt x="34" y="37"/>
                    <a:pt x="37" y="38"/>
                  </a:cubicBezTo>
                  <a:cubicBezTo>
                    <a:pt x="51" y="41"/>
                    <a:pt x="59" y="51"/>
                    <a:pt x="60" y="65"/>
                  </a:cubicBezTo>
                  <a:cubicBezTo>
                    <a:pt x="60" y="68"/>
                    <a:pt x="60" y="72"/>
                    <a:pt x="59" y="75"/>
                  </a:cubicBezTo>
                  <a:cubicBezTo>
                    <a:pt x="56" y="87"/>
                    <a:pt x="47" y="95"/>
                    <a:pt x="35" y="95"/>
                  </a:cubicBezTo>
                  <a:cubicBezTo>
                    <a:pt x="25" y="96"/>
                    <a:pt x="15" y="96"/>
                    <a:pt x="5" y="96"/>
                  </a:cubicBezTo>
                  <a:cubicBezTo>
                    <a:pt x="2" y="96"/>
                    <a:pt x="1" y="95"/>
                    <a:pt x="0" y="91"/>
                  </a:cubicBezTo>
                  <a:cubicBezTo>
                    <a:pt x="0" y="89"/>
                    <a:pt x="0" y="88"/>
                    <a:pt x="0" y="86"/>
                  </a:cubicBezTo>
                  <a:cubicBezTo>
                    <a:pt x="0" y="73"/>
                    <a:pt x="0" y="6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26" y="79"/>
                  </a:moveTo>
                  <a:cubicBezTo>
                    <a:pt x="29" y="79"/>
                    <a:pt x="31" y="79"/>
                    <a:pt x="33" y="79"/>
                  </a:cubicBezTo>
                  <a:cubicBezTo>
                    <a:pt x="41" y="77"/>
                    <a:pt x="45" y="69"/>
                    <a:pt x="42" y="62"/>
                  </a:cubicBezTo>
                  <a:cubicBezTo>
                    <a:pt x="39" y="55"/>
                    <a:pt x="27" y="50"/>
                    <a:pt x="20" y="53"/>
                  </a:cubicBezTo>
                  <a:cubicBezTo>
                    <a:pt x="18" y="54"/>
                    <a:pt x="18" y="56"/>
                    <a:pt x="18" y="58"/>
                  </a:cubicBezTo>
                  <a:cubicBezTo>
                    <a:pt x="18" y="63"/>
                    <a:pt x="18" y="69"/>
                    <a:pt x="18" y="74"/>
                  </a:cubicBezTo>
                  <a:cubicBezTo>
                    <a:pt x="17" y="77"/>
                    <a:pt x="19" y="79"/>
                    <a:pt x="22" y="79"/>
                  </a:cubicBezTo>
                  <a:cubicBezTo>
                    <a:pt x="24" y="79"/>
                    <a:pt x="25" y="79"/>
                    <a:pt x="2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5" name="Freeform 36"/>
            <p:cNvSpPr>
              <a:spLocks noEditPoints="1"/>
            </p:cNvSpPr>
            <p:nvPr/>
          </p:nvSpPr>
          <p:spPr bwMode="auto">
            <a:xfrm>
              <a:off x="1318257" y="928263"/>
              <a:ext cx="25185" cy="40160"/>
            </a:xfrm>
            <a:custGeom>
              <a:avLst/>
              <a:gdLst>
                <a:gd name="T0" fmla="*/ 0 w 61"/>
                <a:gd name="T1" fmla="*/ 48 h 97"/>
                <a:gd name="T2" fmla="*/ 0 w 61"/>
                <a:gd name="T3" fmla="*/ 9 h 97"/>
                <a:gd name="T4" fmla="*/ 8 w 61"/>
                <a:gd name="T5" fmla="*/ 0 h 97"/>
                <a:gd name="T6" fmla="*/ 43 w 61"/>
                <a:gd name="T7" fmla="*/ 0 h 97"/>
                <a:gd name="T8" fmla="*/ 50 w 61"/>
                <a:gd name="T9" fmla="*/ 7 h 97"/>
                <a:gd name="T10" fmla="*/ 39 w 61"/>
                <a:gd name="T11" fmla="*/ 18 h 97"/>
                <a:gd name="T12" fmla="*/ 24 w 61"/>
                <a:gd name="T13" fmla="*/ 18 h 97"/>
                <a:gd name="T14" fmla="*/ 18 w 61"/>
                <a:gd name="T15" fmla="*/ 23 h 97"/>
                <a:gd name="T16" fmla="*/ 18 w 61"/>
                <a:gd name="T17" fmla="*/ 30 h 97"/>
                <a:gd name="T18" fmla="*/ 25 w 61"/>
                <a:gd name="T19" fmla="*/ 37 h 97"/>
                <a:gd name="T20" fmla="*/ 38 w 61"/>
                <a:gd name="T21" fmla="*/ 39 h 97"/>
                <a:gd name="T22" fmla="*/ 60 w 61"/>
                <a:gd name="T23" fmla="*/ 70 h 97"/>
                <a:gd name="T24" fmla="*/ 33 w 61"/>
                <a:gd name="T25" fmla="*/ 96 h 97"/>
                <a:gd name="T26" fmla="*/ 6 w 61"/>
                <a:gd name="T27" fmla="*/ 96 h 97"/>
                <a:gd name="T28" fmla="*/ 0 w 61"/>
                <a:gd name="T29" fmla="*/ 90 h 97"/>
                <a:gd name="T30" fmla="*/ 0 w 61"/>
                <a:gd name="T31" fmla="*/ 48 h 97"/>
                <a:gd name="T32" fmla="*/ 18 w 61"/>
                <a:gd name="T33" fmla="*/ 65 h 97"/>
                <a:gd name="T34" fmla="*/ 18 w 61"/>
                <a:gd name="T35" fmla="*/ 65 h 97"/>
                <a:gd name="T36" fmla="*/ 18 w 61"/>
                <a:gd name="T37" fmla="*/ 72 h 97"/>
                <a:gd name="T38" fmla="*/ 26 w 61"/>
                <a:gd name="T39" fmla="*/ 80 h 97"/>
                <a:gd name="T40" fmla="*/ 32 w 61"/>
                <a:gd name="T41" fmla="*/ 79 h 97"/>
                <a:gd name="T42" fmla="*/ 42 w 61"/>
                <a:gd name="T43" fmla="*/ 69 h 97"/>
                <a:gd name="T44" fmla="*/ 35 w 61"/>
                <a:gd name="T45" fmla="*/ 55 h 97"/>
                <a:gd name="T46" fmla="*/ 23 w 61"/>
                <a:gd name="T47" fmla="*/ 53 h 97"/>
                <a:gd name="T48" fmla="*/ 18 w 61"/>
                <a:gd name="T49" fmla="*/ 59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1" y="0"/>
                    <a:pt x="43" y="0"/>
                  </a:cubicBezTo>
                  <a:cubicBezTo>
                    <a:pt x="49" y="0"/>
                    <a:pt x="50" y="1"/>
                    <a:pt x="50" y="7"/>
                  </a:cubicBezTo>
                  <a:cubicBezTo>
                    <a:pt x="50" y="18"/>
                    <a:pt x="50" y="18"/>
                    <a:pt x="39" y="18"/>
                  </a:cubicBezTo>
                  <a:cubicBezTo>
                    <a:pt x="34" y="18"/>
                    <a:pt x="29" y="18"/>
                    <a:pt x="24" y="18"/>
                  </a:cubicBezTo>
                  <a:cubicBezTo>
                    <a:pt x="19" y="18"/>
                    <a:pt x="18" y="19"/>
                    <a:pt x="18" y="23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5" y="37"/>
                  </a:cubicBezTo>
                  <a:cubicBezTo>
                    <a:pt x="29" y="38"/>
                    <a:pt x="34" y="37"/>
                    <a:pt x="38" y="39"/>
                  </a:cubicBezTo>
                  <a:cubicBezTo>
                    <a:pt x="53" y="42"/>
                    <a:pt x="61" y="55"/>
                    <a:pt x="60" y="70"/>
                  </a:cubicBezTo>
                  <a:cubicBezTo>
                    <a:pt x="59" y="85"/>
                    <a:pt x="48" y="95"/>
                    <a:pt x="33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2"/>
                    <a:pt x="0" y="48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2"/>
                  </a:cubicBezTo>
                  <a:cubicBezTo>
                    <a:pt x="18" y="79"/>
                    <a:pt x="19" y="80"/>
                    <a:pt x="26" y="80"/>
                  </a:cubicBezTo>
                  <a:cubicBezTo>
                    <a:pt x="28" y="79"/>
                    <a:pt x="30" y="79"/>
                    <a:pt x="32" y="79"/>
                  </a:cubicBezTo>
                  <a:cubicBezTo>
                    <a:pt x="39" y="77"/>
                    <a:pt x="42" y="74"/>
                    <a:pt x="42" y="69"/>
                  </a:cubicBezTo>
                  <a:cubicBezTo>
                    <a:pt x="43" y="63"/>
                    <a:pt x="40" y="58"/>
                    <a:pt x="35" y="55"/>
                  </a:cubicBezTo>
                  <a:cubicBezTo>
                    <a:pt x="31" y="53"/>
                    <a:pt x="27" y="53"/>
                    <a:pt x="23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1220239" y="928263"/>
              <a:ext cx="25185" cy="40160"/>
            </a:xfrm>
            <a:custGeom>
              <a:avLst/>
              <a:gdLst>
                <a:gd name="T0" fmla="*/ 0 w 61"/>
                <a:gd name="T1" fmla="*/ 49 h 97"/>
                <a:gd name="T2" fmla="*/ 0 w 61"/>
                <a:gd name="T3" fmla="*/ 13 h 97"/>
                <a:gd name="T4" fmla="*/ 0 w 61"/>
                <a:gd name="T5" fmla="*/ 7 h 97"/>
                <a:gd name="T6" fmla="*/ 6 w 61"/>
                <a:gd name="T7" fmla="*/ 0 h 97"/>
                <a:gd name="T8" fmla="*/ 44 w 61"/>
                <a:gd name="T9" fmla="*/ 0 h 97"/>
                <a:gd name="T10" fmla="*/ 50 w 61"/>
                <a:gd name="T11" fmla="*/ 6 h 97"/>
                <a:gd name="T12" fmla="*/ 50 w 61"/>
                <a:gd name="T13" fmla="*/ 13 h 97"/>
                <a:gd name="T14" fmla="*/ 45 w 61"/>
                <a:gd name="T15" fmla="*/ 18 h 97"/>
                <a:gd name="T16" fmla="*/ 26 w 61"/>
                <a:gd name="T17" fmla="*/ 18 h 97"/>
                <a:gd name="T18" fmla="*/ 18 w 61"/>
                <a:gd name="T19" fmla="*/ 25 h 97"/>
                <a:gd name="T20" fmla="*/ 29 w 61"/>
                <a:gd name="T21" fmla="*/ 38 h 97"/>
                <a:gd name="T22" fmla="*/ 39 w 61"/>
                <a:gd name="T23" fmla="*/ 39 h 97"/>
                <a:gd name="T24" fmla="*/ 60 w 61"/>
                <a:gd name="T25" fmla="*/ 71 h 97"/>
                <a:gd name="T26" fmla="*/ 34 w 61"/>
                <a:gd name="T27" fmla="*/ 96 h 97"/>
                <a:gd name="T28" fmla="*/ 6 w 61"/>
                <a:gd name="T29" fmla="*/ 96 h 97"/>
                <a:gd name="T30" fmla="*/ 0 w 61"/>
                <a:gd name="T31" fmla="*/ 90 h 97"/>
                <a:gd name="T32" fmla="*/ 0 w 61"/>
                <a:gd name="T33" fmla="*/ 49 h 97"/>
                <a:gd name="T34" fmla="*/ 0 w 61"/>
                <a:gd name="T35" fmla="*/ 49 h 97"/>
                <a:gd name="T36" fmla="*/ 18 w 61"/>
                <a:gd name="T37" fmla="*/ 65 h 97"/>
                <a:gd name="T38" fmla="*/ 18 w 61"/>
                <a:gd name="T39" fmla="*/ 74 h 97"/>
                <a:gd name="T40" fmla="*/ 24 w 61"/>
                <a:gd name="T41" fmla="*/ 81 h 97"/>
                <a:gd name="T42" fmla="*/ 37 w 61"/>
                <a:gd name="T43" fmla="*/ 76 h 97"/>
                <a:gd name="T44" fmla="*/ 36 w 61"/>
                <a:gd name="T45" fmla="*/ 56 h 97"/>
                <a:gd name="T46" fmla="*/ 23 w 61"/>
                <a:gd name="T47" fmla="*/ 53 h 97"/>
                <a:gd name="T48" fmla="*/ 18 w 61"/>
                <a:gd name="T49" fmla="*/ 57 h 97"/>
                <a:gd name="T50" fmla="*/ 18 w 61"/>
                <a:gd name="T5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97">
                  <a:moveTo>
                    <a:pt x="0" y="49"/>
                  </a:moveTo>
                  <a:cubicBezTo>
                    <a:pt x="0" y="37"/>
                    <a:pt x="0" y="25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" y="0"/>
                    <a:pt x="32" y="0"/>
                    <a:pt x="44" y="0"/>
                  </a:cubicBezTo>
                  <a:cubicBezTo>
                    <a:pt x="49" y="0"/>
                    <a:pt x="50" y="1"/>
                    <a:pt x="50" y="6"/>
                  </a:cubicBezTo>
                  <a:cubicBezTo>
                    <a:pt x="50" y="8"/>
                    <a:pt x="50" y="10"/>
                    <a:pt x="50" y="13"/>
                  </a:cubicBezTo>
                  <a:cubicBezTo>
                    <a:pt x="50" y="17"/>
                    <a:pt x="49" y="18"/>
                    <a:pt x="45" y="18"/>
                  </a:cubicBezTo>
                  <a:cubicBezTo>
                    <a:pt x="39" y="18"/>
                    <a:pt x="32" y="18"/>
                    <a:pt x="26" y="18"/>
                  </a:cubicBezTo>
                  <a:cubicBezTo>
                    <a:pt x="19" y="17"/>
                    <a:pt x="18" y="19"/>
                    <a:pt x="18" y="25"/>
                  </a:cubicBezTo>
                  <a:cubicBezTo>
                    <a:pt x="18" y="37"/>
                    <a:pt x="18" y="37"/>
                    <a:pt x="29" y="38"/>
                  </a:cubicBezTo>
                  <a:cubicBezTo>
                    <a:pt x="33" y="38"/>
                    <a:pt x="36" y="38"/>
                    <a:pt x="39" y="39"/>
                  </a:cubicBezTo>
                  <a:cubicBezTo>
                    <a:pt x="55" y="43"/>
                    <a:pt x="61" y="56"/>
                    <a:pt x="60" y="71"/>
                  </a:cubicBezTo>
                  <a:cubicBezTo>
                    <a:pt x="59" y="85"/>
                    <a:pt x="48" y="95"/>
                    <a:pt x="34" y="96"/>
                  </a:cubicBezTo>
                  <a:cubicBezTo>
                    <a:pt x="24" y="97"/>
                    <a:pt x="15" y="96"/>
                    <a:pt x="6" y="96"/>
                  </a:cubicBezTo>
                  <a:cubicBezTo>
                    <a:pt x="1" y="96"/>
                    <a:pt x="0" y="95"/>
                    <a:pt x="0" y="90"/>
                  </a:cubicBezTo>
                  <a:cubicBezTo>
                    <a:pt x="0" y="76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65"/>
                  </a:moveTo>
                  <a:cubicBezTo>
                    <a:pt x="18" y="69"/>
                    <a:pt x="18" y="71"/>
                    <a:pt x="18" y="74"/>
                  </a:cubicBezTo>
                  <a:cubicBezTo>
                    <a:pt x="18" y="78"/>
                    <a:pt x="20" y="81"/>
                    <a:pt x="24" y="81"/>
                  </a:cubicBezTo>
                  <a:cubicBezTo>
                    <a:pt x="29" y="81"/>
                    <a:pt x="34" y="79"/>
                    <a:pt x="37" y="76"/>
                  </a:cubicBezTo>
                  <a:cubicBezTo>
                    <a:pt x="45" y="71"/>
                    <a:pt x="43" y="60"/>
                    <a:pt x="36" y="56"/>
                  </a:cubicBezTo>
                  <a:cubicBezTo>
                    <a:pt x="32" y="54"/>
                    <a:pt x="27" y="53"/>
                    <a:pt x="23" y="53"/>
                  </a:cubicBezTo>
                  <a:cubicBezTo>
                    <a:pt x="20" y="53"/>
                    <a:pt x="18" y="54"/>
                    <a:pt x="18" y="57"/>
                  </a:cubicBezTo>
                  <a:cubicBezTo>
                    <a:pt x="18" y="60"/>
                    <a:pt x="18" y="63"/>
                    <a:pt x="1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1444182" y="869725"/>
              <a:ext cx="42202" cy="41522"/>
            </a:xfrm>
            <a:custGeom>
              <a:avLst/>
              <a:gdLst>
                <a:gd name="T0" fmla="*/ 59 w 101"/>
                <a:gd name="T1" fmla="*/ 101 h 102"/>
                <a:gd name="T2" fmla="*/ 14 w 101"/>
                <a:gd name="T3" fmla="*/ 28 h 102"/>
                <a:gd name="T4" fmla="*/ 62 w 101"/>
                <a:gd name="T5" fmla="*/ 1 h 102"/>
                <a:gd name="T6" fmla="*/ 88 w 101"/>
                <a:gd name="T7" fmla="*/ 8 h 102"/>
                <a:gd name="T8" fmla="*/ 97 w 101"/>
                <a:gd name="T9" fmla="*/ 15 h 102"/>
                <a:gd name="T10" fmla="*/ 100 w 101"/>
                <a:gd name="T11" fmla="*/ 19 h 102"/>
                <a:gd name="T12" fmla="*/ 93 w 101"/>
                <a:gd name="T13" fmla="*/ 27 h 102"/>
                <a:gd name="T14" fmla="*/ 87 w 101"/>
                <a:gd name="T15" fmla="*/ 28 h 102"/>
                <a:gd name="T16" fmla="*/ 80 w 101"/>
                <a:gd name="T17" fmla="*/ 24 h 102"/>
                <a:gd name="T18" fmla="*/ 50 w 101"/>
                <a:gd name="T19" fmla="*/ 19 h 102"/>
                <a:gd name="T20" fmla="*/ 26 w 101"/>
                <a:gd name="T21" fmla="*/ 55 h 102"/>
                <a:gd name="T22" fmla="*/ 56 w 101"/>
                <a:gd name="T23" fmla="*/ 85 h 102"/>
                <a:gd name="T24" fmla="*/ 85 w 101"/>
                <a:gd name="T25" fmla="*/ 75 h 102"/>
                <a:gd name="T26" fmla="*/ 92 w 101"/>
                <a:gd name="T27" fmla="*/ 74 h 102"/>
                <a:gd name="T28" fmla="*/ 92 w 101"/>
                <a:gd name="T29" fmla="*/ 92 h 102"/>
                <a:gd name="T30" fmla="*/ 59 w 101"/>
                <a:gd name="T3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2">
                  <a:moveTo>
                    <a:pt x="59" y="101"/>
                  </a:moveTo>
                  <a:cubicBezTo>
                    <a:pt x="13" y="101"/>
                    <a:pt x="0" y="57"/>
                    <a:pt x="14" y="28"/>
                  </a:cubicBezTo>
                  <a:cubicBezTo>
                    <a:pt x="22" y="11"/>
                    <a:pt x="42" y="0"/>
                    <a:pt x="62" y="1"/>
                  </a:cubicBezTo>
                  <a:cubicBezTo>
                    <a:pt x="71" y="1"/>
                    <a:pt x="80" y="4"/>
                    <a:pt x="88" y="8"/>
                  </a:cubicBezTo>
                  <a:cubicBezTo>
                    <a:pt x="91" y="10"/>
                    <a:pt x="94" y="12"/>
                    <a:pt x="97" y="15"/>
                  </a:cubicBezTo>
                  <a:cubicBezTo>
                    <a:pt x="98" y="16"/>
                    <a:pt x="100" y="17"/>
                    <a:pt x="100" y="19"/>
                  </a:cubicBezTo>
                  <a:cubicBezTo>
                    <a:pt x="100" y="23"/>
                    <a:pt x="96" y="25"/>
                    <a:pt x="93" y="27"/>
                  </a:cubicBezTo>
                  <a:cubicBezTo>
                    <a:pt x="92" y="29"/>
                    <a:pt x="89" y="30"/>
                    <a:pt x="87" y="28"/>
                  </a:cubicBezTo>
                  <a:cubicBezTo>
                    <a:pt x="85" y="27"/>
                    <a:pt x="82" y="25"/>
                    <a:pt x="80" y="24"/>
                  </a:cubicBezTo>
                  <a:cubicBezTo>
                    <a:pt x="71" y="18"/>
                    <a:pt x="60" y="16"/>
                    <a:pt x="50" y="19"/>
                  </a:cubicBezTo>
                  <a:cubicBezTo>
                    <a:pt x="34" y="24"/>
                    <a:pt x="24" y="38"/>
                    <a:pt x="26" y="55"/>
                  </a:cubicBezTo>
                  <a:cubicBezTo>
                    <a:pt x="28" y="71"/>
                    <a:pt x="40" y="83"/>
                    <a:pt x="56" y="85"/>
                  </a:cubicBezTo>
                  <a:cubicBezTo>
                    <a:pt x="67" y="85"/>
                    <a:pt x="77" y="82"/>
                    <a:pt x="85" y="75"/>
                  </a:cubicBezTo>
                  <a:cubicBezTo>
                    <a:pt x="88" y="72"/>
                    <a:pt x="89" y="72"/>
                    <a:pt x="92" y="74"/>
                  </a:cubicBezTo>
                  <a:cubicBezTo>
                    <a:pt x="101" y="81"/>
                    <a:pt x="101" y="85"/>
                    <a:pt x="92" y="92"/>
                  </a:cubicBezTo>
                  <a:cubicBezTo>
                    <a:pt x="82" y="99"/>
                    <a:pt x="71" y="102"/>
                    <a:pt x="5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1499998" y="810506"/>
              <a:ext cx="38799" cy="43563"/>
            </a:xfrm>
            <a:custGeom>
              <a:avLst/>
              <a:gdLst>
                <a:gd name="T0" fmla="*/ 54 w 94"/>
                <a:gd name="T1" fmla="*/ 105 h 106"/>
                <a:gd name="T2" fmla="*/ 32 w 94"/>
                <a:gd name="T3" fmla="*/ 101 h 106"/>
                <a:gd name="T4" fmla="*/ 2 w 94"/>
                <a:gd name="T5" fmla="*/ 60 h 106"/>
                <a:gd name="T6" fmla="*/ 27 w 94"/>
                <a:gd name="T7" fmla="*/ 11 h 106"/>
                <a:gd name="T8" fmla="*/ 85 w 94"/>
                <a:gd name="T9" fmla="*/ 14 h 106"/>
                <a:gd name="T10" fmla="*/ 91 w 94"/>
                <a:gd name="T11" fmla="*/ 19 h 106"/>
                <a:gd name="T12" fmla="*/ 92 w 94"/>
                <a:gd name="T13" fmla="*/ 27 h 106"/>
                <a:gd name="T14" fmla="*/ 84 w 94"/>
                <a:gd name="T15" fmla="*/ 33 h 106"/>
                <a:gd name="T16" fmla="*/ 80 w 94"/>
                <a:gd name="T17" fmla="*/ 33 h 106"/>
                <a:gd name="T18" fmla="*/ 74 w 94"/>
                <a:gd name="T19" fmla="*/ 28 h 106"/>
                <a:gd name="T20" fmla="*/ 41 w 94"/>
                <a:gd name="T21" fmla="*/ 24 h 106"/>
                <a:gd name="T22" fmla="*/ 20 w 94"/>
                <a:gd name="T23" fmla="*/ 60 h 106"/>
                <a:gd name="T24" fmla="*/ 50 w 94"/>
                <a:gd name="T25" fmla="*/ 88 h 106"/>
                <a:gd name="T26" fmla="*/ 77 w 94"/>
                <a:gd name="T27" fmla="*/ 80 h 106"/>
                <a:gd name="T28" fmla="*/ 88 w 94"/>
                <a:gd name="T29" fmla="*/ 80 h 106"/>
                <a:gd name="T30" fmla="*/ 88 w 94"/>
                <a:gd name="T31" fmla="*/ 93 h 106"/>
                <a:gd name="T32" fmla="*/ 54 w 94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06">
                  <a:moveTo>
                    <a:pt x="54" y="105"/>
                  </a:moveTo>
                  <a:cubicBezTo>
                    <a:pt x="46" y="105"/>
                    <a:pt x="39" y="104"/>
                    <a:pt x="32" y="101"/>
                  </a:cubicBezTo>
                  <a:cubicBezTo>
                    <a:pt x="14" y="93"/>
                    <a:pt x="4" y="79"/>
                    <a:pt x="2" y="60"/>
                  </a:cubicBezTo>
                  <a:cubicBezTo>
                    <a:pt x="0" y="39"/>
                    <a:pt x="8" y="22"/>
                    <a:pt x="27" y="11"/>
                  </a:cubicBezTo>
                  <a:cubicBezTo>
                    <a:pt x="47" y="0"/>
                    <a:pt x="66" y="2"/>
                    <a:pt x="85" y="14"/>
                  </a:cubicBezTo>
                  <a:cubicBezTo>
                    <a:pt x="87" y="16"/>
                    <a:pt x="89" y="17"/>
                    <a:pt x="91" y="19"/>
                  </a:cubicBezTo>
                  <a:cubicBezTo>
                    <a:pt x="94" y="22"/>
                    <a:pt x="94" y="23"/>
                    <a:pt x="92" y="27"/>
                  </a:cubicBezTo>
                  <a:cubicBezTo>
                    <a:pt x="90" y="29"/>
                    <a:pt x="87" y="31"/>
                    <a:pt x="84" y="33"/>
                  </a:cubicBezTo>
                  <a:cubicBezTo>
                    <a:pt x="83" y="34"/>
                    <a:pt x="81" y="34"/>
                    <a:pt x="80" y="33"/>
                  </a:cubicBezTo>
                  <a:cubicBezTo>
                    <a:pt x="78" y="31"/>
                    <a:pt x="76" y="29"/>
                    <a:pt x="74" y="28"/>
                  </a:cubicBezTo>
                  <a:cubicBezTo>
                    <a:pt x="64" y="21"/>
                    <a:pt x="53" y="20"/>
                    <a:pt x="41" y="24"/>
                  </a:cubicBezTo>
                  <a:cubicBezTo>
                    <a:pt x="26" y="28"/>
                    <a:pt x="18" y="43"/>
                    <a:pt x="20" y="60"/>
                  </a:cubicBezTo>
                  <a:cubicBezTo>
                    <a:pt x="22" y="75"/>
                    <a:pt x="35" y="87"/>
                    <a:pt x="50" y="88"/>
                  </a:cubicBezTo>
                  <a:cubicBezTo>
                    <a:pt x="60" y="89"/>
                    <a:pt x="69" y="86"/>
                    <a:pt x="77" y="80"/>
                  </a:cubicBezTo>
                  <a:cubicBezTo>
                    <a:pt x="82" y="76"/>
                    <a:pt x="84" y="76"/>
                    <a:pt x="88" y="80"/>
                  </a:cubicBezTo>
                  <a:cubicBezTo>
                    <a:pt x="94" y="86"/>
                    <a:pt x="94" y="88"/>
                    <a:pt x="88" y="93"/>
                  </a:cubicBezTo>
                  <a:cubicBezTo>
                    <a:pt x="78" y="101"/>
                    <a:pt x="67" y="106"/>
                    <a:pt x="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1216836" y="811867"/>
              <a:ext cx="40160" cy="42202"/>
            </a:xfrm>
            <a:custGeom>
              <a:avLst/>
              <a:gdLst>
                <a:gd name="T0" fmla="*/ 56 w 96"/>
                <a:gd name="T1" fmla="*/ 103 h 104"/>
                <a:gd name="T2" fmla="*/ 39 w 96"/>
                <a:gd name="T3" fmla="*/ 101 h 104"/>
                <a:gd name="T4" fmla="*/ 3 w 96"/>
                <a:gd name="T5" fmla="*/ 46 h 104"/>
                <a:gd name="T6" fmla="*/ 59 w 96"/>
                <a:gd name="T7" fmla="*/ 3 h 104"/>
                <a:gd name="T8" fmla="*/ 89 w 96"/>
                <a:gd name="T9" fmla="*/ 15 h 104"/>
                <a:gd name="T10" fmla="*/ 94 w 96"/>
                <a:gd name="T11" fmla="*/ 19 h 104"/>
                <a:gd name="T12" fmla="*/ 94 w 96"/>
                <a:gd name="T13" fmla="*/ 23 h 104"/>
                <a:gd name="T14" fmla="*/ 88 w 96"/>
                <a:gd name="T15" fmla="*/ 30 h 104"/>
                <a:gd name="T16" fmla="*/ 82 w 96"/>
                <a:gd name="T17" fmla="*/ 31 h 104"/>
                <a:gd name="T18" fmla="*/ 77 w 96"/>
                <a:gd name="T19" fmla="*/ 27 h 104"/>
                <a:gd name="T20" fmla="*/ 47 w 96"/>
                <a:gd name="T21" fmla="*/ 20 h 104"/>
                <a:gd name="T22" fmla="*/ 21 w 96"/>
                <a:gd name="T23" fmla="*/ 56 h 104"/>
                <a:gd name="T24" fmla="*/ 52 w 96"/>
                <a:gd name="T25" fmla="*/ 86 h 104"/>
                <a:gd name="T26" fmla="*/ 79 w 96"/>
                <a:gd name="T27" fmla="*/ 77 h 104"/>
                <a:gd name="T28" fmla="*/ 89 w 96"/>
                <a:gd name="T29" fmla="*/ 77 h 104"/>
                <a:gd name="T30" fmla="*/ 88 w 96"/>
                <a:gd name="T31" fmla="*/ 92 h 104"/>
                <a:gd name="T32" fmla="*/ 56 w 96"/>
                <a:gd name="T3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4">
                  <a:moveTo>
                    <a:pt x="56" y="103"/>
                  </a:moveTo>
                  <a:cubicBezTo>
                    <a:pt x="50" y="103"/>
                    <a:pt x="44" y="102"/>
                    <a:pt x="39" y="101"/>
                  </a:cubicBezTo>
                  <a:cubicBezTo>
                    <a:pt x="15" y="94"/>
                    <a:pt x="0" y="71"/>
                    <a:pt x="3" y="46"/>
                  </a:cubicBezTo>
                  <a:cubicBezTo>
                    <a:pt x="7" y="19"/>
                    <a:pt x="31" y="0"/>
                    <a:pt x="59" y="3"/>
                  </a:cubicBezTo>
                  <a:cubicBezTo>
                    <a:pt x="70" y="4"/>
                    <a:pt x="81" y="7"/>
                    <a:pt x="89" y="15"/>
                  </a:cubicBezTo>
                  <a:cubicBezTo>
                    <a:pt x="91" y="16"/>
                    <a:pt x="93" y="17"/>
                    <a:pt x="94" y="19"/>
                  </a:cubicBezTo>
                  <a:cubicBezTo>
                    <a:pt x="95" y="20"/>
                    <a:pt x="95" y="22"/>
                    <a:pt x="94" y="23"/>
                  </a:cubicBezTo>
                  <a:cubicBezTo>
                    <a:pt x="92" y="25"/>
                    <a:pt x="90" y="28"/>
                    <a:pt x="88" y="30"/>
                  </a:cubicBezTo>
                  <a:cubicBezTo>
                    <a:pt x="86" y="32"/>
                    <a:pt x="84" y="32"/>
                    <a:pt x="82" y="31"/>
                  </a:cubicBezTo>
                  <a:cubicBezTo>
                    <a:pt x="80" y="29"/>
                    <a:pt x="78" y="28"/>
                    <a:pt x="77" y="27"/>
                  </a:cubicBezTo>
                  <a:cubicBezTo>
                    <a:pt x="68" y="20"/>
                    <a:pt x="57" y="18"/>
                    <a:pt x="47" y="20"/>
                  </a:cubicBezTo>
                  <a:cubicBezTo>
                    <a:pt x="30" y="24"/>
                    <a:pt x="19" y="39"/>
                    <a:pt x="21" y="56"/>
                  </a:cubicBezTo>
                  <a:cubicBezTo>
                    <a:pt x="23" y="73"/>
                    <a:pt x="35" y="85"/>
                    <a:pt x="52" y="86"/>
                  </a:cubicBezTo>
                  <a:cubicBezTo>
                    <a:pt x="62" y="87"/>
                    <a:pt x="71" y="84"/>
                    <a:pt x="79" y="77"/>
                  </a:cubicBezTo>
                  <a:cubicBezTo>
                    <a:pt x="82" y="74"/>
                    <a:pt x="86" y="74"/>
                    <a:pt x="89" y="77"/>
                  </a:cubicBezTo>
                  <a:cubicBezTo>
                    <a:pt x="96" y="85"/>
                    <a:pt x="96" y="86"/>
                    <a:pt x="88" y="92"/>
                  </a:cubicBezTo>
                  <a:cubicBezTo>
                    <a:pt x="78" y="99"/>
                    <a:pt x="68" y="104"/>
                    <a:pt x="5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1609586" y="927582"/>
              <a:ext cx="27908" cy="41522"/>
            </a:xfrm>
            <a:custGeom>
              <a:avLst/>
              <a:gdLst>
                <a:gd name="T0" fmla="*/ 65 w 67"/>
                <a:gd name="T1" fmla="*/ 4 h 101"/>
                <a:gd name="T2" fmla="*/ 56 w 67"/>
                <a:gd name="T3" fmla="*/ 14 h 101"/>
                <a:gd name="T4" fmla="*/ 37 w 67"/>
                <a:gd name="T5" fmla="*/ 39 h 101"/>
                <a:gd name="T6" fmla="*/ 37 w 67"/>
                <a:gd name="T7" fmla="*/ 52 h 101"/>
                <a:gd name="T8" fmla="*/ 64 w 67"/>
                <a:gd name="T9" fmla="*/ 91 h 101"/>
                <a:gd name="T10" fmla="*/ 67 w 67"/>
                <a:gd name="T11" fmla="*/ 96 h 101"/>
                <a:gd name="T12" fmla="*/ 44 w 67"/>
                <a:gd name="T13" fmla="*/ 92 h 101"/>
                <a:gd name="T14" fmla="*/ 23 w 67"/>
                <a:gd name="T15" fmla="*/ 63 h 101"/>
                <a:gd name="T16" fmla="*/ 19 w 67"/>
                <a:gd name="T17" fmla="*/ 58 h 101"/>
                <a:gd name="T18" fmla="*/ 18 w 67"/>
                <a:gd name="T19" fmla="*/ 63 h 101"/>
                <a:gd name="T20" fmla="*/ 18 w 67"/>
                <a:gd name="T21" fmla="*/ 89 h 101"/>
                <a:gd name="T22" fmla="*/ 8 w 67"/>
                <a:gd name="T23" fmla="*/ 98 h 101"/>
                <a:gd name="T24" fmla="*/ 7 w 67"/>
                <a:gd name="T25" fmla="*/ 98 h 101"/>
                <a:gd name="T26" fmla="*/ 0 w 67"/>
                <a:gd name="T27" fmla="*/ 91 h 101"/>
                <a:gd name="T28" fmla="*/ 0 w 67"/>
                <a:gd name="T29" fmla="*/ 60 h 101"/>
                <a:gd name="T30" fmla="*/ 0 w 67"/>
                <a:gd name="T31" fmla="*/ 12 h 101"/>
                <a:gd name="T32" fmla="*/ 0 w 67"/>
                <a:gd name="T33" fmla="*/ 8 h 101"/>
                <a:gd name="T34" fmla="*/ 11 w 67"/>
                <a:gd name="T35" fmla="*/ 2 h 101"/>
                <a:gd name="T36" fmla="*/ 18 w 67"/>
                <a:gd name="T37" fmla="*/ 9 h 101"/>
                <a:gd name="T38" fmla="*/ 18 w 67"/>
                <a:gd name="T39" fmla="*/ 30 h 101"/>
                <a:gd name="T40" fmla="*/ 19 w 67"/>
                <a:gd name="T41" fmla="*/ 33 h 101"/>
                <a:gd name="T42" fmla="*/ 22 w 67"/>
                <a:gd name="T43" fmla="*/ 31 h 101"/>
                <a:gd name="T44" fmla="*/ 35 w 67"/>
                <a:gd name="T45" fmla="*/ 14 h 101"/>
                <a:gd name="T46" fmla="*/ 65 w 67"/>
                <a:gd name="T4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01">
                  <a:moveTo>
                    <a:pt x="65" y="4"/>
                  </a:moveTo>
                  <a:cubicBezTo>
                    <a:pt x="62" y="8"/>
                    <a:pt x="59" y="11"/>
                    <a:pt x="56" y="14"/>
                  </a:cubicBezTo>
                  <a:cubicBezTo>
                    <a:pt x="50" y="23"/>
                    <a:pt x="44" y="31"/>
                    <a:pt x="37" y="39"/>
                  </a:cubicBezTo>
                  <a:cubicBezTo>
                    <a:pt x="33" y="44"/>
                    <a:pt x="33" y="46"/>
                    <a:pt x="37" y="52"/>
                  </a:cubicBezTo>
                  <a:cubicBezTo>
                    <a:pt x="46" y="65"/>
                    <a:pt x="55" y="78"/>
                    <a:pt x="64" y="91"/>
                  </a:cubicBezTo>
                  <a:cubicBezTo>
                    <a:pt x="65" y="93"/>
                    <a:pt x="66" y="94"/>
                    <a:pt x="67" y="96"/>
                  </a:cubicBezTo>
                  <a:cubicBezTo>
                    <a:pt x="59" y="101"/>
                    <a:pt x="50" y="100"/>
                    <a:pt x="44" y="92"/>
                  </a:cubicBezTo>
                  <a:cubicBezTo>
                    <a:pt x="37" y="83"/>
                    <a:pt x="30" y="73"/>
                    <a:pt x="23" y="63"/>
                  </a:cubicBezTo>
                  <a:cubicBezTo>
                    <a:pt x="22" y="61"/>
                    <a:pt x="22" y="59"/>
                    <a:pt x="19" y="58"/>
                  </a:cubicBezTo>
                  <a:cubicBezTo>
                    <a:pt x="17" y="59"/>
                    <a:pt x="18" y="61"/>
                    <a:pt x="18" y="63"/>
                  </a:cubicBezTo>
                  <a:cubicBezTo>
                    <a:pt x="18" y="72"/>
                    <a:pt x="18" y="80"/>
                    <a:pt x="18" y="89"/>
                  </a:cubicBezTo>
                  <a:cubicBezTo>
                    <a:pt x="18" y="98"/>
                    <a:pt x="17" y="98"/>
                    <a:pt x="8" y="98"/>
                  </a:cubicBezTo>
                  <a:cubicBezTo>
                    <a:pt x="8" y="98"/>
                    <a:pt x="8" y="98"/>
                    <a:pt x="7" y="98"/>
                  </a:cubicBezTo>
                  <a:cubicBezTo>
                    <a:pt x="1" y="98"/>
                    <a:pt x="0" y="97"/>
                    <a:pt x="0" y="91"/>
                  </a:cubicBezTo>
                  <a:cubicBezTo>
                    <a:pt x="0" y="81"/>
                    <a:pt x="0" y="71"/>
                    <a:pt x="0" y="60"/>
                  </a:cubicBezTo>
                  <a:cubicBezTo>
                    <a:pt x="0" y="44"/>
                    <a:pt x="0" y="28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1" y="3"/>
                    <a:pt x="3" y="2"/>
                    <a:pt x="11" y="2"/>
                  </a:cubicBezTo>
                  <a:cubicBezTo>
                    <a:pt x="17" y="3"/>
                    <a:pt x="18" y="4"/>
                    <a:pt x="18" y="9"/>
                  </a:cubicBezTo>
                  <a:cubicBezTo>
                    <a:pt x="18" y="16"/>
                    <a:pt x="18" y="23"/>
                    <a:pt x="18" y="30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1" y="32"/>
                    <a:pt x="22" y="31"/>
                  </a:cubicBezTo>
                  <a:cubicBezTo>
                    <a:pt x="27" y="26"/>
                    <a:pt x="32" y="20"/>
                    <a:pt x="35" y="14"/>
                  </a:cubicBezTo>
                  <a:cubicBezTo>
                    <a:pt x="42" y="3"/>
                    <a:pt x="51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1560578" y="812548"/>
              <a:ext cx="29269" cy="40841"/>
            </a:xfrm>
            <a:custGeom>
              <a:avLst/>
              <a:gdLst>
                <a:gd name="T0" fmla="*/ 65 w 69"/>
                <a:gd name="T1" fmla="*/ 4 h 100"/>
                <a:gd name="T2" fmla="*/ 48 w 69"/>
                <a:gd name="T3" fmla="*/ 26 h 100"/>
                <a:gd name="T4" fmla="*/ 39 w 69"/>
                <a:gd name="T5" fmla="*/ 37 h 100"/>
                <a:gd name="T6" fmla="*/ 39 w 69"/>
                <a:gd name="T7" fmla="*/ 54 h 100"/>
                <a:gd name="T8" fmla="*/ 45 w 69"/>
                <a:gd name="T9" fmla="*/ 63 h 100"/>
                <a:gd name="T10" fmla="*/ 65 w 69"/>
                <a:gd name="T11" fmla="*/ 93 h 100"/>
                <a:gd name="T12" fmla="*/ 62 w 69"/>
                <a:gd name="T13" fmla="*/ 99 h 100"/>
                <a:gd name="T14" fmla="*/ 41 w 69"/>
                <a:gd name="T15" fmla="*/ 88 h 100"/>
                <a:gd name="T16" fmla="*/ 22 w 69"/>
                <a:gd name="T17" fmla="*/ 61 h 100"/>
                <a:gd name="T18" fmla="*/ 19 w 69"/>
                <a:gd name="T19" fmla="*/ 59 h 100"/>
                <a:gd name="T20" fmla="*/ 18 w 69"/>
                <a:gd name="T21" fmla="*/ 62 h 100"/>
                <a:gd name="T22" fmla="*/ 18 w 69"/>
                <a:gd name="T23" fmla="*/ 89 h 100"/>
                <a:gd name="T24" fmla="*/ 18 w 69"/>
                <a:gd name="T25" fmla="*/ 94 h 100"/>
                <a:gd name="T26" fmla="*/ 13 w 69"/>
                <a:gd name="T27" fmla="*/ 99 h 100"/>
                <a:gd name="T28" fmla="*/ 9 w 69"/>
                <a:gd name="T29" fmla="*/ 99 h 100"/>
                <a:gd name="T30" fmla="*/ 0 w 69"/>
                <a:gd name="T31" fmla="*/ 90 h 100"/>
                <a:gd name="T32" fmla="*/ 0 w 69"/>
                <a:gd name="T33" fmla="*/ 11 h 100"/>
                <a:gd name="T34" fmla="*/ 9 w 69"/>
                <a:gd name="T35" fmla="*/ 2 h 100"/>
                <a:gd name="T36" fmla="*/ 18 w 69"/>
                <a:gd name="T37" fmla="*/ 12 h 100"/>
                <a:gd name="T38" fmla="*/ 18 w 69"/>
                <a:gd name="T39" fmla="*/ 29 h 100"/>
                <a:gd name="T40" fmla="*/ 19 w 69"/>
                <a:gd name="T41" fmla="*/ 33 h 100"/>
                <a:gd name="T42" fmla="*/ 23 w 69"/>
                <a:gd name="T43" fmla="*/ 31 h 100"/>
                <a:gd name="T44" fmla="*/ 37 w 69"/>
                <a:gd name="T45" fmla="*/ 13 h 100"/>
                <a:gd name="T46" fmla="*/ 65 w 69"/>
                <a:gd name="T4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00">
                  <a:moveTo>
                    <a:pt x="65" y="4"/>
                  </a:moveTo>
                  <a:cubicBezTo>
                    <a:pt x="59" y="12"/>
                    <a:pt x="54" y="19"/>
                    <a:pt x="48" y="26"/>
                  </a:cubicBezTo>
                  <a:cubicBezTo>
                    <a:pt x="45" y="30"/>
                    <a:pt x="42" y="34"/>
                    <a:pt x="39" y="37"/>
                  </a:cubicBezTo>
                  <a:cubicBezTo>
                    <a:pt x="35" y="43"/>
                    <a:pt x="35" y="48"/>
                    <a:pt x="39" y="54"/>
                  </a:cubicBezTo>
                  <a:cubicBezTo>
                    <a:pt x="41" y="57"/>
                    <a:pt x="43" y="60"/>
                    <a:pt x="45" y="63"/>
                  </a:cubicBezTo>
                  <a:cubicBezTo>
                    <a:pt x="52" y="73"/>
                    <a:pt x="58" y="83"/>
                    <a:pt x="65" y="93"/>
                  </a:cubicBezTo>
                  <a:cubicBezTo>
                    <a:pt x="69" y="98"/>
                    <a:pt x="68" y="99"/>
                    <a:pt x="62" y="99"/>
                  </a:cubicBezTo>
                  <a:cubicBezTo>
                    <a:pt x="53" y="100"/>
                    <a:pt x="46" y="97"/>
                    <a:pt x="41" y="88"/>
                  </a:cubicBezTo>
                  <a:cubicBezTo>
                    <a:pt x="36" y="79"/>
                    <a:pt x="29" y="70"/>
                    <a:pt x="22" y="61"/>
                  </a:cubicBezTo>
                  <a:cubicBezTo>
                    <a:pt x="21" y="60"/>
                    <a:pt x="21" y="58"/>
                    <a:pt x="19" y="59"/>
                  </a:cubicBezTo>
                  <a:cubicBezTo>
                    <a:pt x="18" y="59"/>
                    <a:pt x="18" y="61"/>
                    <a:pt x="18" y="62"/>
                  </a:cubicBezTo>
                  <a:cubicBezTo>
                    <a:pt x="18" y="71"/>
                    <a:pt x="17" y="80"/>
                    <a:pt x="18" y="89"/>
                  </a:cubicBezTo>
                  <a:cubicBezTo>
                    <a:pt x="18" y="90"/>
                    <a:pt x="18" y="92"/>
                    <a:pt x="18" y="94"/>
                  </a:cubicBezTo>
                  <a:cubicBezTo>
                    <a:pt x="18" y="97"/>
                    <a:pt x="16" y="99"/>
                    <a:pt x="13" y="99"/>
                  </a:cubicBezTo>
                  <a:cubicBezTo>
                    <a:pt x="12" y="99"/>
                    <a:pt x="10" y="99"/>
                    <a:pt x="9" y="99"/>
                  </a:cubicBezTo>
                  <a:cubicBezTo>
                    <a:pt x="2" y="99"/>
                    <a:pt x="0" y="98"/>
                    <a:pt x="0" y="90"/>
                  </a:cubicBezTo>
                  <a:cubicBezTo>
                    <a:pt x="1" y="64"/>
                    <a:pt x="1" y="37"/>
                    <a:pt x="0" y="11"/>
                  </a:cubicBezTo>
                  <a:cubicBezTo>
                    <a:pt x="0" y="4"/>
                    <a:pt x="2" y="3"/>
                    <a:pt x="9" y="2"/>
                  </a:cubicBezTo>
                  <a:cubicBezTo>
                    <a:pt x="17" y="2"/>
                    <a:pt x="19" y="4"/>
                    <a:pt x="18" y="12"/>
                  </a:cubicBezTo>
                  <a:cubicBezTo>
                    <a:pt x="18" y="18"/>
                    <a:pt x="18" y="24"/>
                    <a:pt x="18" y="29"/>
                  </a:cubicBezTo>
                  <a:cubicBezTo>
                    <a:pt x="18" y="31"/>
                    <a:pt x="17" y="33"/>
                    <a:pt x="19" y="33"/>
                  </a:cubicBezTo>
                  <a:cubicBezTo>
                    <a:pt x="21" y="34"/>
                    <a:pt x="22" y="32"/>
                    <a:pt x="23" y="31"/>
                  </a:cubicBezTo>
                  <a:cubicBezTo>
                    <a:pt x="28" y="25"/>
                    <a:pt x="33" y="19"/>
                    <a:pt x="37" y="13"/>
                  </a:cubicBezTo>
                  <a:cubicBezTo>
                    <a:pt x="43" y="3"/>
                    <a:pt x="53" y="0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1566704" y="928263"/>
              <a:ext cx="22463" cy="39479"/>
            </a:xfrm>
            <a:custGeom>
              <a:avLst/>
              <a:gdLst>
                <a:gd name="T0" fmla="*/ 0 w 54"/>
                <a:gd name="T1" fmla="*/ 48 h 96"/>
                <a:gd name="T2" fmla="*/ 0 w 54"/>
                <a:gd name="T3" fmla="*/ 9 h 96"/>
                <a:gd name="T4" fmla="*/ 8 w 54"/>
                <a:gd name="T5" fmla="*/ 0 h 96"/>
                <a:gd name="T6" fmla="*/ 45 w 54"/>
                <a:gd name="T7" fmla="*/ 0 h 96"/>
                <a:gd name="T8" fmla="*/ 52 w 54"/>
                <a:gd name="T9" fmla="*/ 8 h 96"/>
                <a:gd name="T10" fmla="*/ 42 w 54"/>
                <a:gd name="T11" fmla="*/ 18 h 96"/>
                <a:gd name="T12" fmla="*/ 23 w 54"/>
                <a:gd name="T13" fmla="*/ 18 h 96"/>
                <a:gd name="T14" fmla="*/ 18 w 54"/>
                <a:gd name="T15" fmla="*/ 24 h 96"/>
                <a:gd name="T16" fmla="*/ 18 w 54"/>
                <a:gd name="T17" fmla="*/ 30 h 96"/>
                <a:gd name="T18" fmla="*/ 24 w 54"/>
                <a:gd name="T19" fmla="*/ 36 h 96"/>
                <a:gd name="T20" fmla="*/ 45 w 54"/>
                <a:gd name="T21" fmla="*/ 36 h 96"/>
                <a:gd name="T22" fmla="*/ 52 w 54"/>
                <a:gd name="T23" fmla="*/ 43 h 96"/>
                <a:gd name="T24" fmla="*/ 42 w 54"/>
                <a:gd name="T25" fmla="*/ 53 h 96"/>
                <a:gd name="T26" fmla="*/ 24 w 54"/>
                <a:gd name="T27" fmla="*/ 53 h 96"/>
                <a:gd name="T28" fmla="*/ 18 w 54"/>
                <a:gd name="T29" fmla="*/ 59 h 96"/>
                <a:gd name="T30" fmla="*/ 18 w 54"/>
                <a:gd name="T31" fmla="*/ 71 h 96"/>
                <a:gd name="T32" fmla="*/ 26 w 54"/>
                <a:gd name="T33" fmla="*/ 79 h 96"/>
                <a:gd name="T34" fmla="*/ 39 w 54"/>
                <a:gd name="T35" fmla="*/ 79 h 96"/>
                <a:gd name="T36" fmla="*/ 43 w 54"/>
                <a:gd name="T37" fmla="*/ 79 h 96"/>
                <a:gd name="T38" fmla="*/ 52 w 54"/>
                <a:gd name="T39" fmla="*/ 92 h 96"/>
                <a:gd name="T40" fmla="*/ 46 w 54"/>
                <a:gd name="T41" fmla="*/ 96 h 96"/>
                <a:gd name="T42" fmla="*/ 23 w 54"/>
                <a:gd name="T43" fmla="*/ 96 h 96"/>
                <a:gd name="T44" fmla="*/ 7 w 54"/>
                <a:gd name="T45" fmla="*/ 96 h 96"/>
                <a:gd name="T46" fmla="*/ 0 w 54"/>
                <a:gd name="T47" fmla="*/ 89 h 96"/>
                <a:gd name="T48" fmla="*/ 0 w 54"/>
                <a:gd name="T4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96">
                  <a:moveTo>
                    <a:pt x="0" y="48"/>
                  </a:moveTo>
                  <a:cubicBezTo>
                    <a:pt x="0" y="35"/>
                    <a:pt x="0" y="22"/>
                    <a:pt x="0" y="9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20" y="0"/>
                    <a:pt x="33" y="0"/>
                    <a:pt x="45" y="0"/>
                  </a:cubicBezTo>
                  <a:cubicBezTo>
                    <a:pt x="51" y="0"/>
                    <a:pt x="52" y="1"/>
                    <a:pt x="52" y="8"/>
                  </a:cubicBezTo>
                  <a:cubicBezTo>
                    <a:pt x="52" y="18"/>
                    <a:pt x="52" y="18"/>
                    <a:pt x="42" y="18"/>
                  </a:cubicBezTo>
                  <a:cubicBezTo>
                    <a:pt x="36" y="18"/>
                    <a:pt x="29" y="18"/>
                    <a:pt x="23" y="18"/>
                  </a:cubicBezTo>
                  <a:cubicBezTo>
                    <a:pt x="18" y="18"/>
                    <a:pt x="18" y="19"/>
                    <a:pt x="18" y="24"/>
                  </a:cubicBezTo>
                  <a:cubicBezTo>
                    <a:pt x="18" y="26"/>
                    <a:pt x="18" y="28"/>
                    <a:pt x="18" y="30"/>
                  </a:cubicBezTo>
                  <a:cubicBezTo>
                    <a:pt x="18" y="35"/>
                    <a:pt x="19" y="36"/>
                    <a:pt x="24" y="36"/>
                  </a:cubicBezTo>
                  <a:cubicBezTo>
                    <a:pt x="31" y="36"/>
                    <a:pt x="38" y="36"/>
                    <a:pt x="45" y="36"/>
                  </a:cubicBezTo>
                  <a:cubicBezTo>
                    <a:pt x="52" y="36"/>
                    <a:pt x="52" y="36"/>
                    <a:pt x="52" y="43"/>
                  </a:cubicBezTo>
                  <a:cubicBezTo>
                    <a:pt x="52" y="51"/>
                    <a:pt x="54" y="53"/>
                    <a:pt x="42" y="53"/>
                  </a:cubicBezTo>
                  <a:cubicBezTo>
                    <a:pt x="36" y="53"/>
                    <a:pt x="30" y="53"/>
                    <a:pt x="24" y="53"/>
                  </a:cubicBezTo>
                  <a:cubicBezTo>
                    <a:pt x="19" y="53"/>
                    <a:pt x="18" y="54"/>
                    <a:pt x="18" y="59"/>
                  </a:cubicBezTo>
                  <a:cubicBezTo>
                    <a:pt x="18" y="63"/>
                    <a:pt x="18" y="67"/>
                    <a:pt x="18" y="71"/>
                  </a:cubicBezTo>
                  <a:cubicBezTo>
                    <a:pt x="19" y="77"/>
                    <a:pt x="20" y="78"/>
                    <a:pt x="26" y="79"/>
                  </a:cubicBezTo>
                  <a:cubicBezTo>
                    <a:pt x="30" y="79"/>
                    <a:pt x="35" y="79"/>
                    <a:pt x="39" y="79"/>
                  </a:cubicBezTo>
                  <a:cubicBezTo>
                    <a:pt x="40" y="79"/>
                    <a:pt x="42" y="79"/>
                    <a:pt x="43" y="79"/>
                  </a:cubicBezTo>
                  <a:cubicBezTo>
                    <a:pt x="52" y="80"/>
                    <a:pt x="54" y="83"/>
                    <a:pt x="52" y="92"/>
                  </a:cubicBezTo>
                  <a:cubicBezTo>
                    <a:pt x="51" y="96"/>
                    <a:pt x="51" y="96"/>
                    <a:pt x="46" y="96"/>
                  </a:cubicBezTo>
                  <a:cubicBezTo>
                    <a:pt x="38" y="96"/>
                    <a:pt x="31" y="96"/>
                    <a:pt x="23" y="96"/>
                  </a:cubicBezTo>
                  <a:cubicBezTo>
                    <a:pt x="17" y="96"/>
                    <a:pt x="12" y="96"/>
                    <a:pt x="7" y="96"/>
                  </a:cubicBezTo>
                  <a:cubicBezTo>
                    <a:pt x="1" y="96"/>
                    <a:pt x="0" y="95"/>
                    <a:pt x="0" y="89"/>
                  </a:cubicBezTo>
                  <a:cubicBezTo>
                    <a:pt x="0" y="76"/>
                    <a:pt x="0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1578956" y="986120"/>
              <a:ext cx="22463" cy="39479"/>
            </a:xfrm>
            <a:custGeom>
              <a:avLst/>
              <a:gdLst>
                <a:gd name="T0" fmla="*/ 0 w 53"/>
                <a:gd name="T1" fmla="*/ 48 h 96"/>
                <a:gd name="T2" fmla="*/ 0 w 53"/>
                <a:gd name="T3" fmla="*/ 8 h 96"/>
                <a:gd name="T4" fmla="*/ 7 w 53"/>
                <a:gd name="T5" fmla="*/ 0 h 96"/>
                <a:gd name="T6" fmla="*/ 45 w 53"/>
                <a:gd name="T7" fmla="*/ 0 h 96"/>
                <a:gd name="T8" fmla="*/ 52 w 53"/>
                <a:gd name="T9" fmla="*/ 7 h 96"/>
                <a:gd name="T10" fmla="*/ 52 w 53"/>
                <a:gd name="T11" fmla="*/ 8 h 96"/>
                <a:gd name="T12" fmla="*/ 43 w 53"/>
                <a:gd name="T13" fmla="*/ 17 h 96"/>
                <a:gd name="T14" fmla="*/ 23 w 53"/>
                <a:gd name="T15" fmla="*/ 17 h 96"/>
                <a:gd name="T16" fmla="*/ 17 w 53"/>
                <a:gd name="T17" fmla="*/ 24 h 96"/>
                <a:gd name="T18" fmla="*/ 17 w 53"/>
                <a:gd name="T19" fmla="*/ 29 h 96"/>
                <a:gd name="T20" fmla="*/ 24 w 53"/>
                <a:gd name="T21" fmla="*/ 36 h 96"/>
                <a:gd name="T22" fmla="*/ 46 w 53"/>
                <a:gd name="T23" fmla="*/ 35 h 96"/>
                <a:gd name="T24" fmla="*/ 52 w 53"/>
                <a:gd name="T25" fmla="*/ 42 h 96"/>
                <a:gd name="T26" fmla="*/ 42 w 53"/>
                <a:gd name="T27" fmla="*/ 52 h 96"/>
                <a:gd name="T28" fmla="*/ 25 w 53"/>
                <a:gd name="T29" fmla="*/ 52 h 96"/>
                <a:gd name="T30" fmla="*/ 17 w 53"/>
                <a:gd name="T31" fmla="*/ 59 h 96"/>
                <a:gd name="T32" fmla="*/ 17 w 53"/>
                <a:gd name="T33" fmla="*/ 66 h 96"/>
                <a:gd name="T34" fmla="*/ 18 w 53"/>
                <a:gd name="T35" fmla="*/ 71 h 96"/>
                <a:gd name="T36" fmla="*/ 26 w 53"/>
                <a:gd name="T37" fmla="*/ 79 h 96"/>
                <a:gd name="T38" fmla="*/ 46 w 53"/>
                <a:gd name="T39" fmla="*/ 79 h 96"/>
                <a:gd name="T40" fmla="*/ 52 w 53"/>
                <a:gd name="T41" fmla="*/ 85 h 96"/>
                <a:gd name="T42" fmla="*/ 42 w 53"/>
                <a:gd name="T43" fmla="*/ 96 h 96"/>
                <a:gd name="T44" fmla="*/ 12 w 53"/>
                <a:gd name="T45" fmla="*/ 96 h 96"/>
                <a:gd name="T46" fmla="*/ 8 w 53"/>
                <a:gd name="T47" fmla="*/ 96 h 96"/>
                <a:gd name="T48" fmla="*/ 0 w 53"/>
                <a:gd name="T49" fmla="*/ 88 h 96"/>
                <a:gd name="T50" fmla="*/ 0 w 53"/>
                <a:gd name="T51" fmla="*/ 57 h 96"/>
                <a:gd name="T52" fmla="*/ 0 w 53"/>
                <a:gd name="T53" fmla="*/ 48 h 96"/>
                <a:gd name="T54" fmla="*/ 0 w 53"/>
                <a:gd name="T55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96">
                  <a:moveTo>
                    <a:pt x="0" y="48"/>
                  </a:moveTo>
                  <a:cubicBezTo>
                    <a:pt x="0" y="34"/>
                    <a:pt x="0" y="21"/>
                    <a:pt x="0" y="8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20" y="0"/>
                    <a:pt x="32" y="0"/>
                    <a:pt x="45" y="0"/>
                  </a:cubicBezTo>
                  <a:cubicBezTo>
                    <a:pt x="51" y="0"/>
                    <a:pt x="52" y="1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17"/>
                    <a:pt x="50" y="17"/>
                    <a:pt x="43" y="17"/>
                  </a:cubicBezTo>
                  <a:cubicBezTo>
                    <a:pt x="36" y="17"/>
                    <a:pt x="30" y="17"/>
                    <a:pt x="23" y="17"/>
                  </a:cubicBezTo>
                  <a:cubicBezTo>
                    <a:pt x="18" y="17"/>
                    <a:pt x="17" y="18"/>
                    <a:pt x="17" y="24"/>
                  </a:cubicBezTo>
                  <a:cubicBezTo>
                    <a:pt x="17" y="25"/>
                    <a:pt x="17" y="27"/>
                    <a:pt x="17" y="29"/>
                  </a:cubicBezTo>
                  <a:cubicBezTo>
                    <a:pt x="17" y="34"/>
                    <a:pt x="18" y="35"/>
                    <a:pt x="24" y="36"/>
                  </a:cubicBezTo>
                  <a:cubicBezTo>
                    <a:pt x="31" y="36"/>
                    <a:pt x="38" y="35"/>
                    <a:pt x="46" y="35"/>
                  </a:cubicBezTo>
                  <a:cubicBezTo>
                    <a:pt x="51" y="36"/>
                    <a:pt x="52" y="36"/>
                    <a:pt x="52" y="42"/>
                  </a:cubicBezTo>
                  <a:cubicBezTo>
                    <a:pt x="53" y="52"/>
                    <a:pt x="52" y="53"/>
                    <a:pt x="42" y="52"/>
                  </a:cubicBezTo>
                  <a:cubicBezTo>
                    <a:pt x="36" y="52"/>
                    <a:pt x="31" y="52"/>
                    <a:pt x="25" y="52"/>
                  </a:cubicBezTo>
                  <a:cubicBezTo>
                    <a:pt x="20" y="52"/>
                    <a:pt x="18" y="54"/>
                    <a:pt x="17" y="59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7" y="67"/>
                    <a:pt x="18" y="69"/>
                    <a:pt x="18" y="71"/>
                  </a:cubicBezTo>
                  <a:cubicBezTo>
                    <a:pt x="18" y="79"/>
                    <a:pt x="18" y="79"/>
                    <a:pt x="26" y="79"/>
                  </a:cubicBezTo>
                  <a:cubicBezTo>
                    <a:pt x="32" y="79"/>
                    <a:pt x="39" y="79"/>
                    <a:pt x="46" y="79"/>
                  </a:cubicBezTo>
                  <a:cubicBezTo>
                    <a:pt x="51" y="79"/>
                    <a:pt x="52" y="80"/>
                    <a:pt x="52" y="85"/>
                  </a:cubicBezTo>
                  <a:cubicBezTo>
                    <a:pt x="53" y="95"/>
                    <a:pt x="52" y="96"/>
                    <a:pt x="42" y="96"/>
                  </a:cubicBezTo>
                  <a:cubicBezTo>
                    <a:pt x="32" y="96"/>
                    <a:pt x="22" y="96"/>
                    <a:pt x="12" y="96"/>
                  </a:cubicBezTo>
                  <a:cubicBezTo>
                    <a:pt x="11" y="96"/>
                    <a:pt x="9" y="96"/>
                    <a:pt x="8" y="96"/>
                  </a:cubicBezTo>
                  <a:cubicBezTo>
                    <a:pt x="1" y="96"/>
                    <a:pt x="0" y="95"/>
                    <a:pt x="0" y="88"/>
                  </a:cubicBezTo>
                  <a:cubicBezTo>
                    <a:pt x="0" y="78"/>
                    <a:pt x="0" y="68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259719" y="986120"/>
              <a:ext cx="38118" cy="40160"/>
            </a:xfrm>
            <a:custGeom>
              <a:avLst/>
              <a:gdLst>
                <a:gd name="T0" fmla="*/ 46 w 92"/>
                <a:gd name="T1" fmla="*/ 27 h 98"/>
                <a:gd name="T2" fmla="*/ 43 w 92"/>
                <a:gd name="T3" fmla="*/ 32 h 98"/>
                <a:gd name="T4" fmla="*/ 22 w 92"/>
                <a:gd name="T5" fmla="*/ 86 h 98"/>
                <a:gd name="T6" fmla="*/ 6 w 92"/>
                <a:gd name="T7" fmla="*/ 97 h 98"/>
                <a:gd name="T8" fmla="*/ 2 w 92"/>
                <a:gd name="T9" fmla="*/ 91 h 98"/>
                <a:gd name="T10" fmla="*/ 34 w 92"/>
                <a:gd name="T11" fmla="*/ 5 h 98"/>
                <a:gd name="T12" fmla="*/ 43 w 92"/>
                <a:gd name="T13" fmla="*/ 0 h 98"/>
                <a:gd name="T14" fmla="*/ 59 w 92"/>
                <a:gd name="T15" fmla="*/ 11 h 98"/>
                <a:gd name="T16" fmla="*/ 88 w 92"/>
                <a:gd name="T17" fmla="*/ 87 h 98"/>
                <a:gd name="T18" fmla="*/ 82 w 92"/>
                <a:gd name="T19" fmla="*/ 96 h 98"/>
                <a:gd name="T20" fmla="*/ 70 w 92"/>
                <a:gd name="T21" fmla="*/ 88 h 98"/>
                <a:gd name="T22" fmla="*/ 49 w 92"/>
                <a:gd name="T23" fmla="*/ 33 h 98"/>
                <a:gd name="T24" fmla="*/ 46 w 92"/>
                <a:gd name="T25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46" y="27"/>
                  </a:moveTo>
                  <a:cubicBezTo>
                    <a:pt x="43" y="28"/>
                    <a:pt x="43" y="30"/>
                    <a:pt x="43" y="32"/>
                  </a:cubicBezTo>
                  <a:cubicBezTo>
                    <a:pt x="36" y="50"/>
                    <a:pt x="29" y="68"/>
                    <a:pt x="22" y="86"/>
                  </a:cubicBezTo>
                  <a:cubicBezTo>
                    <a:pt x="19" y="94"/>
                    <a:pt x="13" y="98"/>
                    <a:pt x="6" y="97"/>
                  </a:cubicBezTo>
                  <a:cubicBezTo>
                    <a:pt x="1" y="96"/>
                    <a:pt x="0" y="95"/>
                    <a:pt x="2" y="91"/>
                  </a:cubicBezTo>
                  <a:cubicBezTo>
                    <a:pt x="13" y="62"/>
                    <a:pt x="23" y="34"/>
                    <a:pt x="34" y="5"/>
                  </a:cubicBezTo>
                  <a:cubicBezTo>
                    <a:pt x="36" y="0"/>
                    <a:pt x="37" y="0"/>
                    <a:pt x="43" y="0"/>
                  </a:cubicBezTo>
                  <a:cubicBezTo>
                    <a:pt x="55" y="0"/>
                    <a:pt x="55" y="0"/>
                    <a:pt x="59" y="11"/>
                  </a:cubicBezTo>
                  <a:cubicBezTo>
                    <a:pt x="69" y="36"/>
                    <a:pt x="79" y="62"/>
                    <a:pt x="88" y="87"/>
                  </a:cubicBezTo>
                  <a:cubicBezTo>
                    <a:pt x="92" y="95"/>
                    <a:pt x="91" y="96"/>
                    <a:pt x="82" y="96"/>
                  </a:cubicBezTo>
                  <a:cubicBezTo>
                    <a:pt x="75" y="97"/>
                    <a:pt x="73" y="96"/>
                    <a:pt x="70" y="88"/>
                  </a:cubicBezTo>
                  <a:cubicBezTo>
                    <a:pt x="63" y="70"/>
                    <a:pt x="56" y="52"/>
                    <a:pt x="49" y="33"/>
                  </a:cubicBezTo>
                  <a:cubicBezTo>
                    <a:pt x="48" y="31"/>
                    <a:pt x="48" y="28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1444863" y="984759"/>
              <a:ext cx="38118" cy="41522"/>
            </a:xfrm>
            <a:custGeom>
              <a:avLst/>
              <a:gdLst>
                <a:gd name="T0" fmla="*/ 45 w 91"/>
                <a:gd name="T1" fmla="*/ 30 h 100"/>
                <a:gd name="T2" fmla="*/ 42 w 91"/>
                <a:gd name="T3" fmla="*/ 36 h 100"/>
                <a:gd name="T4" fmla="*/ 22 w 91"/>
                <a:gd name="T5" fmla="*/ 89 h 100"/>
                <a:gd name="T6" fmla="*/ 11 w 91"/>
                <a:gd name="T7" fmla="*/ 99 h 100"/>
                <a:gd name="T8" fmla="*/ 4 w 91"/>
                <a:gd name="T9" fmla="*/ 100 h 100"/>
                <a:gd name="T10" fmla="*/ 1 w 91"/>
                <a:gd name="T11" fmla="*/ 94 h 100"/>
                <a:gd name="T12" fmla="*/ 32 w 91"/>
                <a:gd name="T13" fmla="*/ 16 h 100"/>
                <a:gd name="T14" fmla="*/ 34 w 91"/>
                <a:gd name="T15" fmla="*/ 9 h 100"/>
                <a:gd name="T16" fmla="*/ 36 w 91"/>
                <a:gd name="T17" fmla="*/ 5 h 100"/>
                <a:gd name="T18" fmla="*/ 57 w 91"/>
                <a:gd name="T19" fmla="*/ 7 h 100"/>
                <a:gd name="T20" fmla="*/ 58 w 91"/>
                <a:gd name="T21" fmla="*/ 11 h 100"/>
                <a:gd name="T22" fmla="*/ 88 w 91"/>
                <a:gd name="T23" fmla="*/ 89 h 100"/>
                <a:gd name="T24" fmla="*/ 89 w 91"/>
                <a:gd name="T25" fmla="*/ 90 h 100"/>
                <a:gd name="T26" fmla="*/ 82 w 91"/>
                <a:gd name="T27" fmla="*/ 99 h 100"/>
                <a:gd name="T28" fmla="*/ 69 w 91"/>
                <a:gd name="T29" fmla="*/ 89 h 100"/>
                <a:gd name="T30" fmla="*/ 53 w 91"/>
                <a:gd name="T31" fmla="*/ 45 h 100"/>
                <a:gd name="T32" fmla="*/ 49 w 91"/>
                <a:gd name="T33" fmla="*/ 35 h 100"/>
                <a:gd name="T34" fmla="*/ 45 w 91"/>
                <a:gd name="T35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0">
                  <a:moveTo>
                    <a:pt x="45" y="30"/>
                  </a:moveTo>
                  <a:cubicBezTo>
                    <a:pt x="44" y="32"/>
                    <a:pt x="43" y="34"/>
                    <a:pt x="42" y="36"/>
                  </a:cubicBezTo>
                  <a:cubicBezTo>
                    <a:pt x="36" y="54"/>
                    <a:pt x="29" y="71"/>
                    <a:pt x="22" y="89"/>
                  </a:cubicBezTo>
                  <a:cubicBezTo>
                    <a:pt x="20" y="95"/>
                    <a:pt x="16" y="98"/>
                    <a:pt x="11" y="99"/>
                  </a:cubicBezTo>
                  <a:cubicBezTo>
                    <a:pt x="9" y="100"/>
                    <a:pt x="7" y="100"/>
                    <a:pt x="4" y="100"/>
                  </a:cubicBezTo>
                  <a:cubicBezTo>
                    <a:pt x="1" y="99"/>
                    <a:pt x="0" y="97"/>
                    <a:pt x="1" y="94"/>
                  </a:cubicBezTo>
                  <a:cubicBezTo>
                    <a:pt x="11" y="68"/>
                    <a:pt x="22" y="42"/>
                    <a:pt x="32" y="16"/>
                  </a:cubicBezTo>
                  <a:cubicBezTo>
                    <a:pt x="32" y="14"/>
                    <a:pt x="33" y="12"/>
                    <a:pt x="34" y="9"/>
                  </a:cubicBezTo>
                  <a:cubicBezTo>
                    <a:pt x="35" y="8"/>
                    <a:pt x="35" y="7"/>
                    <a:pt x="36" y="5"/>
                  </a:cubicBezTo>
                  <a:cubicBezTo>
                    <a:pt x="40" y="0"/>
                    <a:pt x="54" y="2"/>
                    <a:pt x="57" y="7"/>
                  </a:cubicBezTo>
                  <a:cubicBezTo>
                    <a:pt x="57" y="8"/>
                    <a:pt x="58" y="10"/>
                    <a:pt x="58" y="11"/>
                  </a:cubicBezTo>
                  <a:cubicBezTo>
                    <a:pt x="68" y="37"/>
                    <a:pt x="78" y="63"/>
                    <a:pt x="88" y="89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1" y="98"/>
                    <a:pt x="90" y="100"/>
                    <a:pt x="82" y="99"/>
                  </a:cubicBezTo>
                  <a:cubicBezTo>
                    <a:pt x="75" y="99"/>
                    <a:pt x="72" y="97"/>
                    <a:pt x="69" y="89"/>
                  </a:cubicBezTo>
                  <a:cubicBezTo>
                    <a:pt x="64" y="74"/>
                    <a:pt x="58" y="59"/>
                    <a:pt x="53" y="45"/>
                  </a:cubicBezTo>
                  <a:cubicBezTo>
                    <a:pt x="51" y="41"/>
                    <a:pt x="50" y="38"/>
                    <a:pt x="49" y="35"/>
                  </a:cubicBezTo>
                  <a:cubicBezTo>
                    <a:pt x="48" y="33"/>
                    <a:pt x="48" y="31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1330509" y="870405"/>
              <a:ext cx="37437" cy="40160"/>
            </a:xfrm>
            <a:custGeom>
              <a:avLst/>
              <a:gdLst>
                <a:gd name="T0" fmla="*/ 46 w 91"/>
                <a:gd name="T1" fmla="*/ 27 h 98"/>
                <a:gd name="T2" fmla="*/ 43 w 91"/>
                <a:gd name="T3" fmla="*/ 33 h 98"/>
                <a:gd name="T4" fmla="*/ 22 w 91"/>
                <a:gd name="T5" fmla="*/ 87 h 98"/>
                <a:gd name="T6" fmla="*/ 6 w 91"/>
                <a:gd name="T7" fmla="*/ 98 h 98"/>
                <a:gd name="T8" fmla="*/ 2 w 91"/>
                <a:gd name="T9" fmla="*/ 91 h 98"/>
                <a:gd name="T10" fmla="*/ 32 w 91"/>
                <a:gd name="T11" fmla="*/ 13 h 98"/>
                <a:gd name="T12" fmla="*/ 32 w 91"/>
                <a:gd name="T13" fmla="*/ 12 h 98"/>
                <a:gd name="T14" fmla="*/ 50 w 91"/>
                <a:gd name="T15" fmla="*/ 1 h 98"/>
                <a:gd name="T16" fmla="*/ 56 w 91"/>
                <a:gd name="T17" fmla="*/ 5 h 98"/>
                <a:gd name="T18" fmla="*/ 58 w 91"/>
                <a:gd name="T19" fmla="*/ 10 h 98"/>
                <a:gd name="T20" fmla="*/ 86 w 91"/>
                <a:gd name="T21" fmla="*/ 82 h 98"/>
                <a:gd name="T22" fmla="*/ 89 w 91"/>
                <a:gd name="T23" fmla="*/ 90 h 98"/>
                <a:gd name="T24" fmla="*/ 85 w 91"/>
                <a:gd name="T25" fmla="*/ 98 h 98"/>
                <a:gd name="T26" fmla="*/ 74 w 91"/>
                <a:gd name="T27" fmla="*/ 96 h 98"/>
                <a:gd name="T28" fmla="*/ 70 w 91"/>
                <a:gd name="T29" fmla="*/ 91 h 98"/>
                <a:gd name="T30" fmla="*/ 50 w 91"/>
                <a:gd name="T31" fmla="*/ 37 h 98"/>
                <a:gd name="T32" fmla="*/ 46 w 91"/>
                <a:gd name="T33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46" y="27"/>
                  </a:moveTo>
                  <a:cubicBezTo>
                    <a:pt x="44" y="29"/>
                    <a:pt x="43" y="31"/>
                    <a:pt x="43" y="33"/>
                  </a:cubicBezTo>
                  <a:cubicBezTo>
                    <a:pt x="36" y="51"/>
                    <a:pt x="29" y="69"/>
                    <a:pt x="22" y="87"/>
                  </a:cubicBezTo>
                  <a:cubicBezTo>
                    <a:pt x="19" y="94"/>
                    <a:pt x="14" y="98"/>
                    <a:pt x="6" y="98"/>
                  </a:cubicBezTo>
                  <a:cubicBezTo>
                    <a:pt x="1" y="98"/>
                    <a:pt x="0" y="96"/>
                    <a:pt x="2" y="91"/>
                  </a:cubicBezTo>
                  <a:cubicBezTo>
                    <a:pt x="12" y="65"/>
                    <a:pt x="22" y="39"/>
                    <a:pt x="32" y="13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7" y="0"/>
                    <a:pt x="37" y="0"/>
                    <a:pt x="50" y="1"/>
                  </a:cubicBezTo>
                  <a:cubicBezTo>
                    <a:pt x="53" y="1"/>
                    <a:pt x="55" y="2"/>
                    <a:pt x="56" y="5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67" y="34"/>
                    <a:pt x="76" y="58"/>
                    <a:pt x="86" y="82"/>
                  </a:cubicBezTo>
                  <a:cubicBezTo>
                    <a:pt x="87" y="85"/>
                    <a:pt x="88" y="87"/>
                    <a:pt x="89" y="90"/>
                  </a:cubicBezTo>
                  <a:cubicBezTo>
                    <a:pt x="91" y="95"/>
                    <a:pt x="90" y="97"/>
                    <a:pt x="85" y="98"/>
                  </a:cubicBezTo>
                  <a:cubicBezTo>
                    <a:pt x="81" y="98"/>
                    <a:pt x="78" y="97"/>
                    <a:pt x="74" y="96"/>
                  </a:cubicBezTo>
                  <a:cubicBezTo>
                    <a:pt x="71" y="96"/>
                    <a:pt x="71" y="93"/>
                    <a:pt x="70" y="91"/>
                  </a:cubicBezTo>
                  <a:cubicBezTo>
                    <a:pt x="64" y="73"/>
                    <a:pt x="57" y="55"/>
                    <a:pt x="50" y="37"/>
                  </a:cubicBezTo>
                  <a:cubicBezTo>
                    <a:pt x="49" y="34"/>
                    <a:pt x="47" y="31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1359778" y="928263"/>
              <a:ext cx="37437" cy="40160"/>
            </a:xfrm>
            <a:custGeom>
              <a:avLst/>
              <a:gdLst>
                <a:gd name="T0" fmla="*/ 46 w 90"/>
                <a:gd name="T1" fmla="*/ 27 h 98"/>
                <a:gd name="T2" fmla="*/ 42 w 90"/>
                <a:gd name="T3" fmla="*/ 34 h 98"/>
                <a:gd name="T4" fmla="*/ 22 w 90"/>
                <a:gd name="T5" fmla="*/ 86 h 98"/>
                <a:gd name="T6" fmla="*/ 10 w 90"/>
                <a:gd name="T7" fmla="*/ 97 h 98"/>
                <a:gd name="T8" fmla="*/ 3 w 90"/>
                <a:gd name="T9" fmla="*/ 97 h 98"/>
                <a:gd name="T10" fmla="*/ 1 w 90"/>
                <a:gd name="T11" fmla="*/ 92 h 98"/>
                <a:gd name="T12" fmla="*/ 12 w 90"/>
                <a:gd name="T13" fmla="*/ 62 h 98"/>
                <a:gd name="T14" fmla="*/ 33 w 90"/>
                <a:gd name="T15" fmla="*/ 7 h 98"/>
                <a:gd name="T16" fmla="*/ 43 w 90"/>
                <a:gd name="T17" fmla="*/ 0 h 98"/>
                <a:gd name="T18" fmla="*/ 58 w 90"/>
                <a:gd name="T19" fmla="*/ 10 h 98"/>
                <a:gd name="T20" fmla="*/ 88 w 90"/>
                <a:gd name="T21" fmla="*/ 89 h 98"/>
                <a:gd name="T22" fmla="*/ 89 w 90"/>
                <a:gd name="T23" fmla="*/ 92 h 98"/>
                <a:gd name="T24" fmla="*/ 86 w 90"/>
                <a:gd name="T25" fmla="*/ 96 h 98"/>
                <a:gd name="T26" fmla="*/ 68 w 90"/>
                <a:gd name="T27" fmla="*/ 85 h 98"/>
                <a:gd name="T28" fmla="*/ 48 w 90"/>
                <a:gd name="T29" fmla="*/ 34 h 98"/>
                <a:gd name="T30" fmla="*/ 46 w 90"/>
                <a:gd name="T3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8">
                  <a:moveTo>
                    <a:pt x="46" y="27"/>
                  </a:moveTo>
                  <a:cubicBezTo>
                    <a:pt x="43" y="29"/>
                    <a:pt x="43" y="32"/>
                    <a:pt x="42" y="34"/>
                  </a:cubicBezTo>
                  <a:cubicBezTo>
                    <a:pt x="35" y="51"/>
                    <a:pt x="28" y="69"/>
                    <a:pt x="22" y="86"/>
                  </a:cubicBezTo>
                  <a:cubicBezTo>
                    <a:pt x="19" y="92"/>
                    <a:pt x="16" y="95"/>
                    <a:pt x="10" y="97"/>
                  </a:cubicBezTo>
                  <a:cubicBezTo>
                    <a:pt x="8" y="98"/>
                    <a:pt x="5" y="98"/>
                    <a:pt x="3" y="97"/>
                  </a:cubicBezTo>
                  <a:cubicBezTo>
                    <a:pt x="0" y="96"/>
                    <a:pt x="0" y="95"/>
                    <a:pt x="1" y="92"/>
                  </a:cubicBezTo>
                  <a:cubicBezTo>
                    <a:pt x="4" y="82"/>
                    <a:pt x="8" y="72"/>
                    <a:pt x="12" y="62"/>
                  </a:cubicBezTo>
                  <a:cubicBezTo>
                    <a:pt x="19" y="44"/>
                    <a:pt x="26" y="26"/>
                    <a:pt x="33" y="7"/>
                  </a:cubicBezTo>
                  <a:cubicBezTo>
                    <a:pt x="36" y="1"/>
                    <a:pt x="36" y="1"/>
                    <a:pt x="43" y="0"/>
                  </a:cubicBezTo>
                  <a:cubicBezTo>
                    <a:pt x="55" y="0"/>
                    <a:pt x="54" y="0"/>
                    <a:pt x="58" y="10"/>
                  </a:cubicBezTo>
                  <a:cubicBezTo>
                    <a:pt x="68" y="36"/>
                    <a:pt x="78" y="63"/>
                    <a:pt x="88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90" y="95"/>
                    <a:pt x="89" y="96"/>
                    <a:pt x="86" y="96"/>
                  </a:cubicBezTo>
                  <a:cubicBezTo>
                    <a:pt x="73" y="97"/>
                    <a:pt x="72" y="96"/>
                    <a:pt x="68" y="85"/>
                  </a:cubicBezTo>
                  <a:cubicBezTo>
                    <a:pt x="62" y="68"/>
                    <a:pt x="55" y="51"/>
                    <a:pt x="48" y="34"/>
                  </a:cubicBezTo>
                  <a:cubicBezTo>
                    <a:pt x="48" y="32"/>
                    <a:pt x="47" y="30"/>
                    <a:pt x="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7" name="Freeform 49"/>
            <p:cNvSpPr>
              <a:spLocks noEditPoints="1"/>
            </p:cNvSpPr>
            <p:nvPr/>
          </p:nvSpPr>
          <p:spPr bwMode="auto">
            <a:xfrm>
              <a:off x="1456434" y="813228"/>
              <a:ext cx="23824" cy="40160"/>
            </a:xfrm>
            <a:custGeom>
              <a:avLst/>
              <a:gdLst>
                <a:gd name="T0" fmla="*/ 0 w 58"/>
                <a:gd name="T1" fmla="*/ 49 h 98"/>
                <a:gd name="T2" fmla="*/ 0 w 58"/>
                <a:gd name="T3" fmla="*/ 9 h 98"/>
                <a:gd name="T4" fmla="*/ 9 w 58"/>
                <a:gd name="T5" fmla="*/ 0 h 98"/>
                <a:gd name="T6" fmla="*/ 34 w 58"/>
                <a:gd name="T7" fmla="*/ 2 h 98"/>
                <a:gd name="T8" fmla="*/ 56 w 58"/>
                <a:gd name="T9" fmla="*/ 25 h 98"/>
                <a:gd name="T10" fmla="*/ 29 w 58"/>
                <a:gd name="T11" fmla="*/ 56 h 98"/>
                <a:gd name="T12" fmla="*/ 24 w 58"/>
                <a:gd name="T13" fmla="*/ 56 h 98"/>
                <a:gd name="T14" fmla="*/ 18 w 58"/>
                <a:gd name="T15" fmla="*/ 62 h 98"/>
                <a:gd name="T16" fmla="*/ 18 w 58"/>
                <a:gd name="T17" fmla="*/ 87 h 98"/>
                <a:gd name="T18" fmla="*/ 7 w 58"/>
                <a:gd name="T19" fmla="*/ 97 h 98"/>
                <a:gd name="T20" fmla="*/ 5 w 58"/>
                <a:gd name="T21" fmla="*/ 97 h 98"/>
                <a:gd name="T22" fmla="*/ 0 w 58"/>
                <a:gd name="T23" fmla="*/ 91 h 98"/>
                <a:gd name="T24" fmla="*/ 0 w 58"/>
                <a:gd name="T25" fmla="*/ 67 h 98"/>
                <a:gd name="T26" fmla="*/ 0 w 58"/>
                <a:gd name="T27" fmla="*/ 49 h 98"/>
                <a:gd name="T28" fmla="*/ 0 w 58"/>
                <a:gd name="T29" fmla="*/ 49 h 98"/>
                <a:gd name="T30" fmla="*/ 18 w 58"/>
                <a:gd name="T31" fmla="*/ 28 h 98"/>
                <a:gd name="T32" fmla="*/ 18 w 58"/>
                <a:gd name="T33" fmla="*/ 28 h 98"/>
                <a:gd name="T34" fmla="*/ 18 w 58"/>
                <a:gd name="T35" fmla="*/ 31 h 98"/>
                <a:gd name="T36" fmla="*/ 25 w 58"/>
                <a:gd name="T37" fmla="*/ 39 h 98"/>
                <a:gd name="T38" fmla="*/ 34 w 58"/>
                <a:gd name="T39" fmla="*/ 37 h 98"/>
                <a:gd name="T40" fmla="*/ 40 w 58"/>
                <a:gd name="T41" fmla="*/ 29 h 98"/>
                <a:gd name="T42" fmla="*/ 34 w 58"/>
                <a:gd name="T43" fmla="*/ 20 h 98"/>
                <a:gd name="T44" fmla="*/ 26 w 58"/>
                <a:gd name="T45" fmla="*/ 18 h 98"/>
                <a:gd name="T46" fmla="*/ 18 w 58"/>
                <a:gd name="T47" fmla="*/ 25 h 98"/>
                <a:gd name="T48" fmla="*/ 18 w 58"/>
                <a:gd name="T49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8">
                  <a:moveTo>
                    <a:pt x="0" y="49"/>
                  </a:moveTo>
                  <a:cubicBezTo>
                    <a:pt x="0" y="36"/>
                    <a:pt x="0" y="22"/>
                    <a:pt x="0" y="9"/>
                  </a:cubicBezTo>
                  <a:cubicBezTo>
                    <a:pt x="0" y="2"/>
                    <a:pt x="1" y="0"/>
                    <a:pt x="9" y="0"/>
                  </a:cubicBezTo>
                  <a:cubicBezTo>
                    <a:pt x="17" y="1"/>
                    <a:pt x="25" y="1"/>
                    <a:pt x="34" y="2"/>
                  </a:cubicBezTo>
                  <a:cubicBezTo>
                    <a:pt x="47" y="3"/>
                    <a:pt x="56" y="12"/>
                    <a:pt x="56" y="25"/>
                  </a:cubicBezTo>
                  <a:cubicBezTo>
                    <a:pt x="58" y="47"/>
                    <a:pt x="43" y="55"/>
                    <a:pt x="29" y="56"/>
                  </a:cubicBezTo>
                  <a:cubicBezTo>
                    <a:pt x="28" y="56"/>
                    <a:pt x="26" y="56"/>
                    <a:pt x="24" y="56"/>
                  </a:cubicBezTo>
                  <a:cubicBezTo>
                    <a:pt x="19" y="56"/>
                    <a:pt x="18" y="57"/>
                    <a:pt x="18" y="62"/>
                  </a:cubicBezTo>
                  <a:cubicBezTo>
                    <a:pt x="18" y="71"/>
                    <a:pt x="18" y="79"/>
                    <a:pt x="18" y="87"/>
                  </a:cubicBezTo>
                  <a:cubicBezTo>
                    <a:pt x="18" y="96"/>
                    <a:pt x="16" y="98"/>
                    <a:pt x="7" y="97"/>
                  </a:cubicBezTo>
                  <a:cubicBezTo>
                    <a:pt x="7" y="97"/>
                    <a:pt x="6" y="97"/>
                    <a:pt x="5" y="97"/>
                  </a:cubicBezTo>
                  <a:cubicBezTo>
                    <a:pt x="1" y="96"/>
                    <a:pt x="0" y="95"/>
                    <a:pt x="0" y="91"/>
                  </a:cubicBezTo>
                  <a:cubicBezTo>
                    <a:pt x="0" y="83"/>
                    <a:pt x="0" y="75"/>
                    <a:pt x="0" y="67"/>
                  </a:cubicBezTo>
                  <a:cubicBezTo>
                    <a:pt x="0" y="61"/>
                    <a:pt x="0" y="5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7"/>
                    <a:pt x="19" y="39"/>
                    <a:pt x="25" y="39"/>
                  </a:cubicBezTo>
                  <a:cubicBezTo>
                    <a:pt x="28" y="39"/>
                    <a:pt x="31" y="38"/>
                    <a:pt x="34" y="37"/>
                  </a:cubicBezTo>
                  <a:cubicBezTo>
                    <a:pt x="37" y="36"/>
                    <a:pt x="40" y="33"/>
                    <a:pt x="40" y="29"/>
                  </a:cubicBezTo>
                  <a:cubicBezTo>
                    <a:pt x="40" y="25"/>
                    <a:pt x="38" y="22"/>
                    <a:pt x="34" y="20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9" y="17"/>
                    <a:pt x="18" y="18"/>
                    <a:pt x="18" y="25"/>
                  </a:cubicBezTo>
                  <a:cubicBezTo>
                    <a:pt x="18" y="26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1524502" y="928263"/>
              <a:ext cx="23143" cy="40160"/>
            </a:xfrm>
            <a:custGeom>
              <a:avLst/>
              <a:gdLst>
                <a:gd name="T0" fmla="*/ 20 w 56"/>
                <a:gd name="T1" fmla="*/ 57 h 98"/>
                <a:gd name="T2" fmla="*/ 20 w 56"/>
                <a:gd name="T3" fmla="*/ 25 h 98"/>
                <a:gd name="T4" fmla="*/ 13 w 56"/>
                <a:gd name="T5" fmla="*/ 18 h 98"/>
                <a:gd name="T6" fmla="*/ 3 w 56"/>
                <a:gd name="T7" fmla="*/ 4 h 98"/>
                <a:gd name="T8" fmla="*/ 8 w 56"/>
                <a:gd name="T9" fmla="*/ 0 h 98"/>
                <a:gd name="T10" fmla="*/ 51 w 56"/>
                <a:gd name="T11" fmla="*/ 0 h 98"/>
                <a:gd name="T12" fmla="*/ 56 w 56"/>
                <a:gd name="T13" fmla="*/ 6 h 98"/>
                <a:gd name="T14" fmla="*/ 56 w 56"/>
                <a:gd name="T15" fmla="*/ 12 h 98"/>
                <a:gd name="T16" fmla="*/ 50 w 56"/>
                <a:gd name="T17" fmla="*/ 18 h 98"/>
                <a:gd name="T18" fmla="*/ 39 w 56"/>
                <a:gd name="T19" fmla="*/ 31 h 98"/>
                <a:gd name="T20" fmla="*/ 39 w 56"/>
                <a:gd name="T21" fmla="*/ 88 h 98"/>
                <a:gd name="T22" fmla="*/ 38 w 56"/>
                <a:gd name="T23" fmla="*/ 93 h 98"/>
                <a:gd name="T24" fmla="*/ 32 w 56"/>
                <a:gd name="T25" fmla="*/ 96 h 98"/>
                <a:gd name="T26" fmla="*/ 21 w 56"/>
                <a:gd name="T27" fmla="*/ 94 h 98"/>
                <a:gd name="T28" fmla="*/ 20 w 56"/>
                <a:gd name="T29" fmla="*/ 89 h 98"/>
                <a:gd name="T30" fmla="*/ 20 w 56"/>
                <a:gd name="T31" fmla="*/ 57 h 98"/>
                <a:gd name="T32" fmla="*/ 20 w 56"/>
                <a:gd name="T33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8">
                  <a:moveTo>
                    <a:pt x="20" y="57"/>
                  </a:moveTo>
                  <a:cubicBezTo>
                    <a:pt x="20" y="47"/>
                    <a:pt x="20" y="36"/>
                    <a:pt x="20" y="25"/>
                  </a:cubicBezTo>
                  <a:cubicBezTo>
                    <a:pt x="20" y="19"/>
                    <a:pt x="19" y="19"/>
                    <a:pt x="13" y="18"/>
                  </a:cubicBezTo>
                  <a:cubicBezTo>
                    <a:pt x="4" y="17"/>
                    <a:pt x="0" y="12"/>
                    <a:pt x="3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6" y="2"/>
                    <a:pt x="56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6" y="17"/>
                    <a:pt x="55" y="17"/>
                    <a:pt x="50" y="18"/>
                  </a:cubicBezTo>
                  <a:cubicBezTo>
                    <a:pt x="39" y="19"/>
                    <a:pt x="39" y="19"/>
                    <a:pt x="39" y="31"/>
                  </a:cubicBezTo>
                  <a:cubicBezTo>
                    <a:pt x="39" y="50"/>
                    <a:pt x="38" y="69"/>
                    <a:pt x="39" y="88"/>
                  </a:cubicBezTo>
                  <a:cubicBezTo>
                    <a:pt x="39" y="89"/>
                    <a:pt x="39" y="91"/>
                    <a:pt x="38" y="93"/>
                  </a:cubicBezTo>
                  <a:cubicBezTo>
                    <a:pt x="37" y="96"/>
                    <a:pt x="34" y="97"/>
                    <a:pt x="32" y="96"/>
                  </a:cubicBezTo>
                  <a:cubicBezTo>
                    <a:pt x="28" y="96"/>
                    <a:pt x="24" y="98"/>
                    <a:pt x="21" y="94"/>
                  </a:cubicBezTo>
                  <a:cubicBezTo>
                    <a:pt x="19" y="93"/>
                    <a:pt x="20" y="91"/>
                    <a:pt x="20" y="89"/>
                  </a:cubicBezTo>
                  <a:cubicBezTo>
                    <a:pt x="20" y="78"/>
                    <a:pt x="20" y="6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1507485" y="871086"/>
              <a:ext cx="21782" cy="39479"/>
            </a:xfrm>
            <a:custGeom>
              <a:avLst/>
              <a:gdLst>
                <a:gd name="T0" fmla="*/ 35 w 53"/>
                <a:gd name="T1" fmla="*/ 57 h 96"/>
                <a:gd name="T2" fmla="*/ 35 w 53"/>
                <a:gd name="T3" fmla="*/ 88 h 96"/>
                <a:gd name="T4" fmla="*/ 27 w 53"/>
                <a:gd name="T5" fmla="*/ 96 h 96"/>
                <a:gd name="T6" fmla="*/ 24 w 53"/>
                <a:gd name="T7" fmla="*/ 96 h 96"/>
                <a:gd name="T8" fmla="*/ 17 w 53"/>
                <a:gd name="T9" fmla="*/ 89 h 96"/>
                <a:gd name="T10" fmla="*/ 17 w 53"/>
                <a:gd name="T11" fmla="*/ 30 h 96"/>
                <a:gd name="T12" fmla="*/ 17 w 53"/>
                <a:gd name="T13" fmla="*/ 26 h 96"/>
                <a:gd name="T14" fmla="*/ 7 w 53"/>
                <a:gd name="T15" fmla="*/ 18 h 96"/>
                <a:gd name="T16" fmla="*/ 0 w 53"/>
                <a:gd name="T17" fmla="*/ 11 h 96"/>
                <a:gd name="T18" fmla="*/ 0 w 53"/>
                <a:gd name="T19" fmla="*/ 6 h 96"/>
                <a:gd name="T20" fmla="*/ 6 w 53"/>
                <a:gd name="T21" fmla="*/ 0 h 96"/>
                <a:gd name="T22" fmla="*/ 47 w 53"/>
                <a:gd name="T23" fmla="*/ 0 h 96"/>
                <a:gd name="T24" fmla="*/ 52 w 53"/>
                <a:gd name="T25" fmla="*/ 6 h 96"/>
                <a:gd name="T26" fmla="*/ 52 w 53"/>
                <a:gd name="T27" fmla="*/ 10 h 96"/>
                <a:gd name="T28" fmla="*/ 45 w 53"/>
                <a:gd name="T29" fmla="*/ 17 h 96"/>
                <a:gd name="T30" fmla="*/ 35 w 53"/>
                <a:gd name="T31" fmla="*/ 28 h 96"/>
                <a:gd name="T32" fmla="*/ 35 w 53"/>
                <a:gd name="T33" fmla="*/ 57 h 96"/>
                <a:gd name="T34" fmla="*/ 35 w 53"/>
                <a:gd name="T3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6">
                  <a:moveTo>
                    <a:pt x="35" y="57"/>
                  </a:moveTo>
                  <a:cubicBezTo>
                    <a:pt x="35" y="67"/>
                    <a:pt x="35" y="77"/>
                    <a:pt x="35" y="88"/>
                  </a:cubicBezTo>
                  <a:cubicBezTo>
                    <a:pt x="35" y="95"/>
                    <a:pt x="34" y="96"/>
                    <a:pt x="27" y="96"/>
                  </a:cubicBezTo>
                  <a:cubicBezTo>
                    <a:pt x="26" y="96"/>
                    <a:pt x="25" y="96"/>
                    <a:pt x="24" y="96"/>
                  </a:cubicBezTo>
                  <a:cubicBezTo>
                    <a:pt x="18" y="96"/>
                    <a:pt x="17" y="94"/>
                    <a:pt x="17" y="89"/>
                  </a:cubicBezTo>
                  <a:cubicBezTo>
                    <a:pt x="17" y="69"/>
                    <a:pt x="17" y="50"/>
                    <a:pt x="17" y="30"/>
                  </a:cubicBezTo>
                  <a:cubicBezTo>
                    <a:pt x="17" y="29"/>
                    <a:pt x="17" y="27"/>
                    <a:pt x="17" y="26"/>
                  </a:cubicBezTo>
                  <a:cubicBezTo>
                    <a:pt x="17" y="19"/>
                    <a:pt x="15" y="17"/>
                    <a:pt x="7" y="18"/>
                  </a:cubicBezTo>
                  <a:cubicBezTo>
                    <a:pt x="2" y="18"/>
                    <a:pt x="0" y="16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20" y="0"/>
                    <a:pt x="34" y="0"/>
                    <a:pt x="47" y="0"/>
                  </a:cubicBezTo>
                  <a:cubicBezTo>
                    <a:pt x="51" y="0"/>
                    <a:pt x="52" y="1"/>
                    <a:pt x="52" y="6"/>
                  </a:cubicBezTo>
                  <a:cubicBezTo>
                    <a:pt x="53" y="7"/>
                    <a:pt x="52" y="9"/>
                    <a:pt x="52" y="10"/>
                  </a:cubicBezTo>
                  <a:cubicBezTo>
                    <a:pt x="53" y="16"/>
                    <a:pt x="52" y="18"/>
                    <a:pt x="45" y="17"/>
                  </a:cubicBezTo>
                  <a:cubicBezTo>
                    <a:pt x="34" y="17"/>
                    <a:pt x="35" y="20"/>
                    <a:pt x="35" y="28"/>
                  </a:cubicBezTo>
                  <a:cubicBezTo>
                    <a:pt x="35" y="38"/>
                    <a:pt x="35" y="4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1103163" y="808464"/>
              <a:ext cx="40841" cy="22463"/>
            </a:xfrm>
            <a:custGeom>
              <a:avLst/>
              <a:gdLst>
                <a:gd name="T0" fmla="*/ 99 w 99"/>
                <a:gd name="T1" fmla="*/ 53 h 54"/>
                <a:gd name="T2" fmla="*/ 84 w 99"/>
                <a:gd name="T3" fmla="*/ 52 h 54"/>
                <a:gd name="T4" fmla="*/ 79 w 99"/>
                <a:gd name="T5" fmla="*/ 48 h 54"/>
                <a:gd name="T6" fmla="*/ 8 w 99"/>
                <a:gd name="T7" fmla="*/ 13 h 54"/>
                <a:gd name="T8" fmla="*/ 5 w 99"/>
                <a:gd name="T9" fmla="*/ 11 h 54"/>
                <a:gd name="T10" fmla="*/ 1 w 99"/>
                <a:gd name="T11" fmla="*/ 4 h 54"/>
                <a:gd name="T12" fmla="*/ 8 w 99"/>
                <a:gd name="T13" fmla="*/ 2 h 54"/>
                <a:gd name="T14" fmla="*/ 73 w 99"/>
                <a:gd name="T15" fmla="*/ 33 h 54"/>
                <a:gd name="T16" fmla="*/ 97 w 99"/>
                <a:gd name="T17" fmla="*/ 50 h 54"/>
                <a:gd name="T18" fmla="*/ 99 w 99"/>
                <a:gd name="T1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4">
                  <a:moveTo>
                    <a:pt x="99" y="53"/>
                  </a:moveTo>
                  <a:cubicBezTo>
                    <a:pt x="94" y="54"/>
                    <a:pt x="89" y="54"/>
                    <a:pt x="84" y="52"/>
                  </a:cubicBezTo>
                  <a:cubicBezTo>
                    <a:pt x="82" y="51"/>
                    <a:pt x="81" y="50"/>
                    <a:pt x="79" y="48"/>
                  </a:cubicBezTo>
                  <a:cubicBezTo>
                    <a:pt x="57" y="33"/>
                    <a:pt x="34" y="21"/>
                    <a:pt x="8" y="13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0"/>
                    <a:pt x="5" y="1"/>
                    <a:pt x="8" y="2"/>
                  </a:cubicBezTo>
                  <a:cubicBezTo>
                    <a:pt x="31" y="10"/>
                    <a:pt x="52" y="20"/>
                    <a:pt x="73" y="33"/>
                  </a:cubicBezTo>
                  <a:cubicBezTo>
                    <a:pt x="81" y="38"/>
                    <a:pt x="89" y="44"/>
                    <a:pt x="97" y="50"/>
                  </a:cubicBezTo>
                  <a:cubicBezTo>
                    <a:pt x="98" y="50"/>
                    <a:pt x="99" y="51"/>
                    <a:pt x="9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006C69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449402" y="1447264"/>
            <a:ext cx="103599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70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Перспектива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2346960" y="2438400"/>
            <a:ext cx="1493520" cy="1493520"/>
          </a:xfrm>
          <a:prstGeom prst="ellipse">
            <a:avLst/>
          </a:prstGeom>
          <a:gradFill flip="none" rotWithShape="1">
            <a:gsLst>
              <a:gs pos="0">
                <a:srgbClr val="CA5098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764200" y="2499360"/>
            <a:ext cx="2526040" cy="25260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91344" y="4572000"/>
            <a:ext cx="2222728" cy="2222728"/>
          </a:xfrm>
          <a:prstGeom prst="ellipse">
            <a:avLst/>
          </a:prstGeom>
          <a:gradFill flip="none" rotWithShape="1">
            <a:gsLst>
              <a:gs pos="0">
                <a:srgbClr val="CA5098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273384" y="5214472"/>
            <a:ext cx="1165016" cy="1165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127448" y="3861048"/>
            <a:ext cx="1165016" cy="1165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69896" y="3248784"/>
            <a:ext cx="760784" cy="7607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452936" y="4785360"/>
            <a:ext cx="1015712" cy="1015712"/>
          </a:xfrm>
          <a:prstGeom prst="ellipse">
            <a:avLst/>
          </a:prstGeom>
          <a:gradFill flip="none" rotWithShape="1">
            <a:gsLst>
              <a:gs pos="0">
                <a:srgbClr val="CA5098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163152" y="1248936"/>
            <a:ext cx="4847064" cy="4847064"/>
          </a:xfrm>
          <a:prstGeom prst="ellipse">
            <a:avLst/>
          </a:prstGeom>
          <a:gradFill flip="none" rotWithShape="1">
            <a:gsLst>
              <a:gs pos="0">
                <a:srgbClr val="CA5098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713120" y="3288392"/>
            <a:ext cx="544256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500" b="1" spc="600" dirty="0">
                <a:solidFill>
                  <a:schemeClr val="bg1"/>
                </a:solidFill>
                <a:latin typeface="Pribambas" panose="00000500000000000000" pitchFamily="2" charset="0"/>
              </a:rPr>
              <a:t>Мир меняется. Пользователь тоже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385300" y="2755265"/>
            <a:ext cx="861645" cy="948055"/>
            <a:chOff x="12509500" y="2359025"/>
            <a:chExt cx="2232025" cy="24558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552363" y="2359025"/>
              <a:ext cx="1195387" cy="2446338"/>
            </a:xfrm>
            <a:custGeom>
              <a:avLst/>
              <a:gdLst>
                <a:gd name="T0" fmla="*/ 379 w 745"/>
                <a:gd name="T1" fmla="*/ 1356 h 1525"/>
                <a:gd name="T2" fmla="*/ 325 w 745"/>
                <a:gd name="T3" fmla="*/ 1426 h 1525"/>
                <a:gd name="T4" fmla="*/ 319 w 745"/>
                <a:gd name="T5" fmla="*/ 1524 h 1525"/>
                <a:gd name="T6" fmla="*/ 103 w 745"/>
                <a:gd name="T7" fmla="*/ 1211 h 1525"/>
                <a:gd name="T8" fmla="*/ 105 w 745"/>
                <a:gd name="T9" fmla="*/ 1115 h 1525"/>
                <a:gd name="T10" fmla="*/ 48 w 745"/>
                <a:gd name="T11" fmla="*/ 1065 h 1525"/>
                <a:gd name="T12" fmla="*/ 13 w 745"/>
                <a:gd name="T13" fmla="*/ 1032 h 1525"/>
                <a:gd name="T14" fmla="*/ 122 w 745"/>
                <a:gd name="T15" fmla="*/ 972 h 1525"/>
                <a:gd name="T16" fmla="*/ 45 w 745"/>
                <a:gd name="T17" fmla="*/ 420 h 1525"/>
                <a:gd name="T18" fmla="*/ 156 w 745"/>
                <a:gd name="T19" fmla="*/ 237 h 1525"/>
                <a:gd name="T20" fmla="*/ 92 w 745"/>
                <a:gd name="T21" fmla="*/ 543 h 1525"/>
                <a:gd name="T22" fmla="*/ 476 w 745"/>
                <a:gd name="T23" fmla="*/ 178 h 1525"/>
                <a:gd name="T24" fmla="*/ 202 w 745"/>
                <a:gd name="T25" fmla="*/ 300 h 1525"/>
                <a:gd name="T26" fmla="*/ 403 w 745"/>
                <a:gd name="T27" fmla="*/ 136 h 1525"/>
                <a:gd name="T28" fmla="*/ 176 w 745"/>
                <a:gd name="T29" fmla="*/ 205 h 1525"/>
                <a:gd name="T30" fmla="*/ 712 w 745"/>
                <a:gd name="T31" fmla="*/ 372 h 1525"/>
                <a:gd name="T32" fmla="*/ 722 w 745"/>
                <a:gd name="T33" fmla="*/ 596 h 1525"/>
                <a:gd name="T34" fmla="*/ 640 w 745"/>
                <a:gd name="T35" fmla="*/ 970 h 1525"/>
                <a:gd name="T36" fmla="*/ 667 w 745"/>
                <a:gd name="T37" fmla="*/ 1016 h 1525"/>
                <a:gd name="T38" fmla="*/ 659 w 745"/>
                <a:gd name="T39" fmla="*/ 1073 h 1525"/>
                <a:gd name="T40" fmla="*/ 642 w 745"/>
                <a:gd name="T41" fmla="*/ 1163 h 1525"/>
                <a:gd name="T42" fmla="*/ 476 w 745"/>
                <a:gd name="T43" fmla="*/ 1512 h 1525"/>
                <a:gd name="T44" fmla="*/ 444 w 745"/>
                <a:gd name="T45" fmla="*/ 1370 h 1525"/>
                <a:gd name="T46" fmla="*/ 499 w 745"/>
                <a:gd name="T47" fmla="*/ 302 h 1525"/>
                <a:gd name="T48" fmla="*/ 294 w 745"/>
                <a:gd name="T49" fmla="*/ 526 h 1525"/>
                <a:gd name="T50" fmla="*/ 191 w 745"/>
                <a:gd name="T51" fmla="*/ 571 h 1525"/>
                <a:gd name="T52" fmla="*/ 229 w 745"/>
                <a:gd name="T53" fmla="*/ 780 h 1525"/>
                <a:gd name="T54" fmla="*/ 595 w 745"/>
                <a:gd name="T55" fmla="*/ 481 h 1525"/>
                <a:gd name="T56" fmla="*/ 380 w 745"/>
                <a:gd name="T57" fmla="*/ 1284 h 1525"/>
                <a:gd name="T58" fmla="*/ 495 w 745"/>
                <a:gd name="T59" fmla="*/ 1028 h 1525"/>
                <a:gd name="T60" fmla="*/ 452 w 745"/>
                <a:gd name="T61" fmla="*/ 890 h 1525"/>
                <a:gd name="T62" fmla="*/ 308 w 745"/>
                <a:gd name="T63" fmla="*/ 955 h 1525"/>
                <a:gd name="T64" fmla="*/ 290 w 745"/>
                <a:gd name="T65" fmla="*/ 1128 h 1525"/>
                <a:gd name="T66" fmla="*/ 93 w 745"/>
                <a:gd name="T67" fmla="*/ 697 h 1525"/>
                <a:gd name="T68" fmla="*/ 225 w 745"/>
                <a:gd name="T69" fmla="*/ 973 h 1525"/>
                <a:gd name="T70" fmla="*/ 261 w 745"/>
                <a:gd name="T71" fmla="*/ 881 h 1525"/>
                <a:gd name="T72" fmla="*/ 116 w 745"/>
                <a:gd name="T73" fmla="*/ 614 h 1525"/>
                <a:gd name="T74" fmla="*/ 93 w 745"/>
                <a:gd name="T75" fmla="*/ 697 h 1525"/>
                <a:gd name="T76" fmla="*/ 662 w 745"/>
                <a:gd name="T77" fmla="*/ 636 h 1525"/>
                <a:gd name="T78" fmla="*/ 500 w 745"/>
                <a:gd name="T79" fmla="*/ 875 h 1525"/>
                <a:gd name="T80" fmla="*/ 559 w 745"/>
                <a:gd name="T81" fmla="*/ 973 h 1525"/>
                <a:gd name="T82" fmla="*/ 667 w 745"/>
                <a:gd name="T83" fmla="*/ 711 h 1525"/>
                <a:gd name="T84" fmla="*/ 533 w 745"/>
                <a:gd name="T85" fmla="*/ 265 h 1525"/>
                <a:gd name="T86" fmla="*/ 668 w 745"/>
                <a:gd name="T87" fmla="*/ 440 h 1525"/>
                <a:gd name="T88" fmla="*/ 154 w 745"/>
                <a:gd name="T89" fmla="*/ 1202 h 1525"/>
                <a:gd name="T90" fmla="*/ 218 w 745"/>
                <a:gd name="T91" fmla="*/ 1033 h 1525"/>
                <a:gd name="T92" fmla="*/ 153 w 745"/>
                <a:gd name="T93" fmla="*/ 1084 h 1525"/>
                <a:gd name="T94" fmla="*/ 192 w 745"/>
                <a:gd name="T95" fmla="*/ 1189 h 1525"/>
                <a:gd name="T96" fmla="*/ 497 w 745"/>
                <a:gd name="T97" fmla="*/ 1366 h 1525"/>
                <a:gd name="T98" fmla="*/ 570 w 745"/>
                <a:gd name="T99" fmla="*/ 1189 h 1525"/>
                <a:gd name="T100" fmla="*/ 603 w 745"/>
                <a:gd name="T101" fmla="*/ 1100 h 1525"/>
                <a:gd name="T102" fmla="*/ 549 w 745"/>
                <a:gd name="T103" fmla="*/ 1021 h 1525"/>
                <a:gd name="T104" fmla="*/ 493 w 745"/>
                <a:gd name="T105" fmla="*/ 1365 h 1525"/>
                <a:gd name="T106" fmla="*/ 652 w 745"/>
                <a:gd name="T107" fmla="*/ 589 h 1525"/>
                <a:gd name="T108" fmla="*/ 643 w 745"/>
                <a:gd name="T109" fmla="*/ 503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5" h="1525">
                  <a:moveTo>
                    <a:pt x="461" y="1240"/>
                  </a:moveTo>
                  <a:cubicBezTo>
                    <a:pt x="444" y="1270"/>
                    <a:pt x="427" y="1299"/>
                    <a:pt x="410" y="1329"/>
                  </a:cubicBezTo>
                  <a:cubicBezTo>
                    <a:pt x="402" y="1341"/>
                    <a:pt x="398" y="1357"/>
                    <a:pt x="379" y="1356"/>
                  </a:cubicBezTo>
                  <a:cubicBezTo>
                    <a:pt x="362" y="1356"/>
                    <a:pt x="357" y="1341"/>
                    <a:pt x="351" y="1329"/>
                  </a:cubicBezTo>
                  <a:cubicBezTo>
                    <a:pt x="333" y="1299"/>
                    <a:pt x="316" y="1270"/>
                    <a:pt x="297" y="1241"/>
                  </a:cubicBezTo>
                  <a:cubicBezTo>
                    <a:pt x="306" y="1303"/>
                    <a:pt x="315" y="1364"/>
                    <a:pt x="325" y="1426"/>
                  </a:cubicBezTo>
                  <a:cubicBezTo>
                    <a:pt x="329" y="1455"/>
                    <a:pt x="334" y="1484"/>
                    <a:pt x="332" y="1514"/>
                  </a:cubicBezTo>
                  <a:cubicBezTo>
                    <a:pt x="332" y="1521"/>
                    <a:pt x="330" y="1525"/>
                    <a:pt x="322" y="1524"/>
                  </a:cubicBezTo>
                  <a:cubicBezTo>
                    <a:pt x="321" y="1524"/>
                    <a:pt x="320" y="1524"/>
                    <a:pt x="319" y="1524"/>
                  </a:cubicBezTo>
                  <a:cubicBezTo>
                    <a:pt x="285" y="1525"/>
                    <a:pt x="285" y="1525"/>
                    <a:pt x="284" y="1491"/>
                  </a:cubicBezTo>
                  <a:cubicBezTo>
                    <a:pt x="284" y="1484"/>
                    <a:pt x="281" y="1478"/>
                    <a:pt x="277" y="1472"/>
                  </a:cubicBezTo>
                  <a:cubicBezTo>
                    <a:pt x="219" y="1385"/>
                    <a:pt x="161" y="1298"/>
                    <a:pt x="103" y="1211"/>
                  </a:cubicBezTo>
                  <a:cubicBezTo>
                    <a:pt x="85" y="1185"/>
                    <a:pt x="90" y="1172"/>
                    <a:pt x="120" y="1162"/>
                  </a:cubicBezTo>
                  <a:cubicBezTo>
                    <a:pt x="127" y="1160"/>
                    <a:pt x="134" y="1157"/>
                    <a:pt x="146" y="1153"/>
                  </a:cubicBezTo>
                  <a:cubicBezTo>
                    <a:pt x="131" y="1139"/>
                    <a:pt x="118" y="1127"/>
                    <a:pt x="105" y="1115"/>
                  </a:cubicBezTo>
                  <a:cubicBezTo>
                    <a:pt x="89" y="1100"/>
                    <a:pt x="89" y="1091"/>
                    <a:pt x="101" y="1073"/>
                  </a:cubicBezTo>
                  <a:cubicBezTo>
                    <a:pt x="114" y="1057"/>
                    <a:pt x="126" y="1040"/>
                    <a:pt x="140" y="1021"/>
                  </a:cubicBezTo>
                  <a:cubicBezTo>
                    <a:pt x="101" y="1023"/>
                    <a:pt x="71" y="1037"/>
                    <a:pt x="48" y="1065"/>
                  </a:cubicBezTo>
                  <a:cubicBezTo>
                    <a:pt x="41" y="1074"/>
                    <a:pt x="37" y="1074"/>
                    <a:pt x="30" y="1067"/>
                  </a:cubicBezTo>
                  <a:cubicBezTo>
                    <a:pt x="26" y="1064"/>
                    <a:pt x="21" y="1062"/>
                    <a:pt x="17" y="1059"/>
                  </a:cubicBezTo>
                  <a:cubicBezTo>
                    <a:pt x="0" y="1048"/>
                    <a:pt x="0" y="1047"/>
                    <a:pt x="13" y="1032"/>
                  </a:cubicBezTo>
                  <a:cubicBezTo>
                    <a:pt x="39" y="1002"/>
                    <a:pt x="72" y="983"/>
                    <a:pt x="111" y="976"/>
                  </a:cubicBezTo>
                  <a:cubicBezTo>
                    <a:pt x="113" y="976"/>
                    <a:pt x="116" y="975"/>
                    <a:pt x="118" y="975"/>
                  </a:cubicBezTo>
                  <a:cubicBezTo>
                    <a:pt x="119" y="974"/>
                    <a:pt x="120" y="974"/>
                    <a:pt x="122" y="972"/>
                  </a:cubicBezTo>
                  <a:cubicBezTo>
                    <a:pt x="118" y="967"/>
                    <a:pt x="114" y="962"/>
                    <a:pt x="110" y="956"/>
                  </a:cubicBezTo>
                  <a:cubicBezTo>
                    <a:pt x="68" y="898"/>
                    <a:pt x="45" y="834"/>
                    <a:pt x="45" y="762"/>
                  </a:cubicBezTo>
                  <a:cubicBezTo>
                    <a:pt x="44" y="648"/>
                    <a:pt x="44" y="534"/>
                    <a:pt x="45" y="420"/>
                  </a:cubicBezTo>
                  <a:cubicBezTo>
                    <a:pt x="45" y="345"/>
                    <a:pt x="69" y="278"/>
                    <a:pt x="114" y="218"/>
                  </a:cubicBezTo>
                  <a:cubicBezTo>
                    <a:pt x="121" y="208"/>
                    <a:pt x="126" y="208"/>
                    <a:pt x="134" y="216"/>
                  </a:cubicBezTo>
                  <a:cubicBezTo>
                    <a:pt x="141" y="224"/>
                    <a:pt x="154" y="229"/>
                    <a:pt x="156" y="237"/>
                  </a:cubicBezTo>
                  <a:cubicBezTo>
                    <a:pt x="159" y="246"/>
                    <a:pt x="146" y="254"/>
                    <a:pt x="141" y="263"/>
                  </a:cubicBezTo>
                  <a:cubicBezTo>
                    <a:pt x="110" y="311"/>
                    <a:pt x="93" y="363"/>
                    <a:pt x="93" y="421"/>
                  </a:cubicBezTo>
                  <a:cubicBezTo>
                    <a:pt x="92" y="462"/>
                    <a:pt x="93" y="502"/>
                    <a:pt x="92" y="543"/>
                  </a:cubicBezTo>
                  <a:cubicBezTo>
                    <a:pt x="92" y="557"/>
                    <a:pt x="96" y="557"/>
                    <a:pt x="107" y="553"/>
                  </a:cubicBezTo>
                  <a:cubicBezTo>
                    <a:pt x="257" y="499"/>
                    <a:pt x="374" y="405"/>
                    <a:pt x="461" y="272"/>
                  </a:cubicBezTo>
                  <a:cubicBezTo>
                    <a:pt x="482" y="241"/>
                    <a:pt x="473" y="210"/>
                    <a:pt x="476" y="178"/>
                  </a:cubicBezTo>
                  <a:cubicBezTo>
                    <a:pt x="476" y="171"/>
                    <a:pt x="469" y="174"/>
                    <a:pt x="465" y="175"/>
                  </a:cubicBezTo>
                  <a:cubicBezTo>
                    <a:pt x="372" y="191"/>
                    <a:pt x="288" y="228"/>
                    <a:pt x="222" y="299"/>
                  </a:cubicBezTo>
                  <a:cubicBezTo>
                    <a:pt x="214" y="307"/>
                    <a:pt x="210" y="308"/>
                    <a:pt x="202" y="300"/>
                  </a:cubicBezTo>
                  <a:cubicBezTo>
                    <a:pt x="176" y="277"/>
                    <a:pt x="175" y="277"/>
                    <a:pt x="199" y="253"/>
                  </a:cubicBezTo>
                  <a:cubicBezTo>
                    <a:pt x="254" y="199"/>
                    <a:pt x="319" y="164"/>
                    <a:pt x="391" y="142"/>
                  </a:cubicBezTo>
                  <a:cubicBezTo>
                    <a:pt x="395" y="141"/>
                    <a:pt x="400" y="142"/>
                    <a:pt x="403" y="136"/>
                  </a:cubicBezTo>
                  <a:cubicBezTo>
                    <a:pt x="361" y="132"/>
                    <a:pt x="322" y="138"/>
                    <a:pt x="284" y="151"/>
                  </a:cubicBezTo>
                  <a:cubicBezTo>
                    <a:pt x="250" y="163"/>
                    <a:pt x="219" y="181"/>
                    <a:pt x="192" y="206"/>
                  </a:cubicBezTo>
                  <a:cubicBezTo>
                    <a:pt x="185" y="211"/>
                    <a:pt x="181" y="212"/>
                    <a:pt x="176" y="205"/>
                  </a:cubicBezTo>
                  <a:cubicBezTo>
                    <a:pt x="174" y="202"/>
                    <a:pt x="172" y="200"/>
                    <a:pt x="169" y="197"/>
                  </a:cubicBezTo>
                  <a:cubicBezTo>
                    <a:pt x="150" y="176"/>
                    <a:pt x="150" y="176"/>
                    <a:pt x="173" y="159"/>
                  </a:cubicBezTo>
                  <a:cubicBezTo>
                    <a:pt x="375" y="0"/>
                    <a:pt x="673" y="119"/>
                    <a:pt x="712" y="372"/>
                  </a:cubicBezTo>
                  <a:cubicBezTo>
                    <a:pt x="717" y="404"/>
                    <a:pt x="715" y="435"/>
                    <a:pt x="715" y="467"/>
                  </a:cubicBezTo>
                  <a:cubicBezTo>
                    <a:pt x="715" y="474"/>
                    <a:pt x="717" y="481"/>
                    <a:pt x="722" y="487"/>
                  </a:cubicBezTo>
                  <a:cubicBezTo>
                    <a:pt x="745" y="521"/>
                    <a:pt x="745" y="563"/>
                    <a:pt x="722" y="596"/>
                  </a:cubicBezTo>
                  <a:cubicBezTo>
                    <a:pt x="717" y="603"/>
                    <a:pt x="715" y="610"/>
                    <a:pt x="715" y="618"/>
                  </a:cubicBezTo>
                  <a:cubicBezTo>
                    <a:pt x="716" y="656"/>
                    <a:pt x="714" y="693"/>
                    <a:pt x="716" y="731"/>
                  </a:cubicBezTo>
                  <a:cubicBezTo>
                    <a:pt x="719" y="820"/>
                    <a:pt x="696" y="900"/>
                    <a:pt x="640" y="970"/>
                  </a:cubicBezTo>
                  <a:cubicBezTo>
                    <a:pt x="640" y="971"/>
                    <a:pt x="641" y="973"/>
                    <a:pt x="641" y="973"/>
                  </a:cubicBezTo>
                  <a:cubicBezTo>
                    <a:pt x="650" y="975"/>
                    <a:pt x="664" y="969"/>
                    <a:pt x="666" y="976"/>
                  </a:cubicBezTo>
                  <a:cubicBezTo>
                    <a:pt x="670" y="988"/>
                    <a:pt x="667" y="1003"/>
                    <a:pt x="667" y="1016"/>
                  </a:cubicBezTo>
                  <a:cubicBezTo>
                    <a:pt x="667" y="1022"/>
                    <a:pt x="662" y="1021"/>
                    <a:pt x="658" y="1021"/>
                  </a:cubicBezTo>
                  <a:cubicBezTo>
                    <a:pt x="646" y="1021"/>
                    <a:pt x="635" y="1021"/>
                    <a:pt x="620" y="1021"/>
                  </a:cubicBezTo>
                  <a:cubicBezTo>
                    <a:pt x="634" y="1040"/>
                    <a:pt x="646" y="1057"/>
                    <a:pt x="659" y="1073"/>
                  </a:cubicBezTo>
                  <a:cubicBezTo>
                    <a:pt x="671" y="1091"/>
                    <a:pt x="671" y="1100"/>
                    <a:pt x="655" y="1115"/>
                  </a:cubicBezTo>
                  <a:cubicBezTo>
                    <a:pt x="643" y="1128"/>
                    <a:pt x="630" y="1140"/>
                    <a:pt x="616" y="1154"/>
                  </a:cubicBezTo>
                  <a:cubicBezTo>
                    <a:pt x="626" y="1158"/>
                    <a:pt x="634" y="1160"/>
                    <a:pt x="642" y="1163"/>
                  </a:cubicBezTo>
                  <a:cubicBezTo>
                    <a:pt x="669" y="1172"/>
                    <a:pt x="674" y="1186"/>
                    <a:pt x="658" y="1210"/>
                  </a:cubicBezTo>
                  <a:cubicBezTo>
                    <a:pt x="603" y="1292"/>
                    <a:pt x="549" y="1375"/>
                    <a:pt x="493" y="1457"/>
                  </a:cubicBezTo>
                  <a:cubicBezTo>
                    <a:pt x="481" y="1474"/>
                    <a:pt x="472" y="1491"/>
                    <a:pt x="476" y="1512"/>
                  </a:cubicBezTo>
                  <a:cubicBezTo>
                    <a:pt x="477" y="1521"/>
                    <a:pt x="474" y="1524"/>
                    <a:pt x="465" y="1524"/>
                  </a:cubicBezTo>
                  <a:cubicBezTo>
                    <a:pt x="428" y="1525"/>
                    <a:pt x="427" y="1525"/>
                    <a:pt x="428" y="1489"/>
                  </a:cubicBezTo>
                  <a:cubicBezTo>
                    <a:pt x="429" y="1449"/>
                    <a:pt x="439" y="1410"/>
                    <a:pt x="444" y="1370"/>
                  </a:cubicBezTo>
                  <a:cubicBezTo>
                    <a:pt x="449" y="1327"/>
                    <a:pt x="457" y="1284"/>
                    <a:pt x="463" y="1241"/>
                  </a:cubicBezTo>
                  <a:cubicBezTo>
                    <a:pt x="462" y="1241"/>
                    <a:pt x="461" y="1240"/>
                    <a:pt x="461" y="1240"/>
                  </a:cubicBezTo>
                  <a:close/>
                  <a:moveTo>
                    <a:pt x="499" y="302"/>
                  </a:moveTo>
                  <a:cubicBezTo>
                    <a:pt x="497" y="305"/>
                    <a:pt x="495" y="307"/>
                    <a:pt x="494" y="308"/>
                  </a:cubicBezTo>
                  <a:cubicBezTo>
                    <a:pt x="442" y="388"/>
                    <a:pt x="377" y="455"/>
                    <a:pt x="299" y="508"/>
                  </a:cubicBezTo>
                  <a:cubicBezTo>
                    <a:pt x="292" y="514"/>
                    <a:pt x="292" y="518"/>
                    <a:pt x="294" y="526"/>
                  </a:cubicBezTo>
                  <a:cubicBezTo>
                    <a:pt x="300" y="542"/>
                    <a:pt x="294" y="559"/>
                    <a:pt x="280" y="569"/>
                  </a:cubicBezTo>
                  <a:cubicBezTo>
                    <a:pt x="266" y="580"/>
                    <a:pt x="245" y="584"/>
                    <a:pt x="234" y="572"/>
                  </a:cubicBezTo>
                  <a:cubicBezTo>
                    <a:pt x="218" y="554"/>
                    <a:pt x="206" y="563"/>
                    <a:pt x="191" y="571"/>
                  </a:cubicBezTo>
                  <a:cubicBezTo>
                    <a:pt x="185" y="574"/>
                    <a:pt x="178" y="576"/>
                    <a:pt x="172" y="579"/>
                  </a:cubicBezTo>
                  <a:cubicBezTo>
                    <a:pt x="167" y="581"/>
                    <a:pt x="165" y="584"/>
                    <a:pt x="164" y="590"/>
                  </a:cubicBezTo>
                  <a:cubicBezTo>
                    <a:pt x="161" y="662"/>
                    <a:pt x="179" y="727"/>
                    <a:pt x="229" y="780"/>
                  </a:cubicBezTo>
                  <a:cubicBezTo>
                    <a:pt x="282" y="838"/>
                    <a:pt x="347" y="868"/>
                    <a:pt x="427" y="847"/>
                  </a:cubicBezTo>
                  <a:cubicBezTo>
                    <a:pt x="510" y="825"/>
                    <a:pt x="582" y="741"/>
                    <a:pt x="593" y="653"/>
                  </a:cubicBezTo>
                  <a:cubicBezTo>
                    <a:pt x="600" y="596"/>
                    <a:pt x="594" y="538"/>
                    <a:pt x="595" y="481"/>
                  </a:cubicBezTo>
                  <a:cubicBezTo>
                    <a:pt x="596" y="478"/>
                    <a:pt x="595" y="475"/>
                    <a:pt x="593" y="472"/>
                  </a:cubicBezTo>
                  <a:cubicBezTo>
                    <a:pt x="562" y="416"/>
                    <a:pt x="531" y="360"/>
                    <a:pt x="499" y="302"/>
                  </a:cubicBezTo>
                  <a:close/>
                  <a:moveTo>
                    <a:pt x="380" y="1284"/>
                  </a:moveTo>
                  <a:cubicBezTo>
                    <a:pt x="415" y="1223"/>
                    <a:pt x="448" y="1165"/>
                    <a:pt x="482" y="1106"/>
                  </a:cubicBezTo>
                  <a:cubicBezTo>
                    <a:pt x="483" y="1104"/>
                    <a:pt x="484" y="1101"/>
                    <a:pt x="485" y="1098"/>
                  </a:cubicBezTo>
                  <a:cubicBezTo>
                    <a:pt x="488" y="1074"/>
                    <a:pt x="491" y="1051"/>
                    <a:pt x="495" y="1028"/>
                  </a:cubicBezTo>
                  <a:cubicBezTo>
                    <a:pt x="496" y="1023"/>
                    <a:pt x="496" y="1019"/>
                    <a:pt x="490" y="1016"/>
                  </a:cubicBezTo>
                  <a:cubicBezTo>
                    <a:pt x="461" y="1004"/>
                    <a:pt x="451" y="981"/>
                    <a:pt x="452" y="951"/>
                  </a:cubicBezTo>
                  <a:cubicBezTo>
                    <a:pt x="452" y="931"/>
                    <a:pt x="452" y="911"/>
                    <a:pt x="452" y="890"/>
                  </a:cubicBezTo>
                  <a:cubicBezTo>
                    <a:pt x="406" y="904"/>
                    <a:pt x="361" y="905"/>
                    <a:pt x="317" y="892"/>
                  </a:cubicBezTo>
                  <a:cubicBezTo>
                    <a:pt x="309" y="890"/>
                    <a:pt x="308" y="893"/>
                    <a:pt x="308" y="900"/>
                  </a:cubicBezTo>
                  <a:cubicBezTo>
                    <a:pt x="308" y="918"/>
                    <a:pt x="308" y="937"/>
                    <a:pt x="308" y="955"/>
                  </a:cubicBezTo>
                  <a:cubicBezTo>
                    <a:pt x="309" y="983"/>
                    <a:pt x="297" y="1004"/>
                    <a:pt x="271" y="1016"/>
                  </a:cubicBezTo>
                  <a:cubicBezTo>
                    <a:pt x="268" y="1018"/>
                    <a:pt x="263" y="1019"/>
                    <a:pt x="265" y="1024"/>
                  </a:cubicBezTo>
                  <a:cubicBezTo>
                    <a:pt x="272" y="1059"/>
                    <a:pt x="269" y="1096"/>
                    <a:pt x="290" y="1128"/>
                  </a:cubicBezTo>
                  <a:cubicBezTo>
                    <a:pt x="307" y="1154"/>
                    <a:pt x="322" y="1182"/>
                    <a:pt x="337" y="1209"/>
                  </a:cubicBezTo>
                  <a:cubicBezTo>
                    <a:pt x="351" y="1233"/>
                    <a:pt x="365" y="1257"/>
                    <a:pt x="380" y="1284"/>
                  </a:cubicBezTo>
                  <a:close/>
                  <a:moveTo>
                    <a:pt x="93" y="697"/>
                  </a:moveTo>
                  <a:cubicBezTo>
                    <a:pt x="93" y="718"/>
                    <a:pt x="92" y="740"/>
                    <a:pt x="93" y="761"/>
                  </a:cubicBezTo>
                  <a:cubicBezTo>
                    <a:pt x="94" y="830"/>
                    <a:pt x="117" y="890"/>
                    <a:pt x="160" y="943"/>
                  </a:cubicBezTo>
                  <a:cubicBezTo>
                    <a:pt x="177" y="964"/>
                    <a:pt x="196" y="979"/>
                    <a:pt x="225" y="973"/>
                  </a:cubicBezTo>
                  <a:cubicBezTo>
                    <a:pt x="231" y="972"/>
                    <a:pt x="237" y="973"/>
                    <a:pt x="243" y="973"/>
                  </a:cubicBezTo>
                  <a:cubicBezTo>
                    <a:pt x="255" y="974"/>
                    <a:pt x="261" y="968"/>
                    <a:pt x="260" y="956"/>
                  </a:cubicBezTo>
                  <a:cubicBezTo>
                    <a:pt x="260" y="931"/>
                    <a:pt x="260" y="906"/>
                    <a:pt x="261" y="881"/>
                  </a:cubicBezTo>
                  <a:cubicBezTo>
                    <a:pt x="261" y="871"/>
                    <a:pt x="258" y="865"/>
                    <a:pt x="249" y="860"/>
                  </a:cubicBezTo>
                  <a:cubicBezTo>
                    <a:pt x="202" y="829"/>
                    <a:pt x="167" y="788"/>
                    <a:pt x="143" y="737"/>
                  </a:cubicBezTo>
                  <a:cubicBezTo>
                    <a:pt x="125" y="698"/>
                    <a:pt x="117" y="657"/>
                    <a:pt x="116" y="614"/>
                  </a:cubicBezTo>
                  <a:cubicBezTo>
                    <a:pt x="116" y="610"/>
                    <a:pt x="119" y="604"/>
                    <a:pt x="113" y="602"/>
                  </a:cubicBezTo>
                  <a:cubicBezTo>
                    <a:pt x="105" y="600"/>
                    <a:pt x="93" y="609"/>
                    <a:pt x="93" y="618"/>
                  </a:cubicBezTo>
                  <a:cubicBezTo>
                    <a:pt x="93" y="644"/>
                    <a:pt x="93" y="671"/>
                    <a:pt x="93" y="697"/>
                  </a:cubicBezTo>
                  <a:close/>
                  <a:moveTo>
                    <a:pt x="667" y="711"/>
                  </a:moveTo>
                  <a:cubicBezTo>
                    <a:pt x="667" y="690"/>
                    <a:pt x="668" y="670"/>
                    <a:pt x="667" y="650"/>
                  </a:cubicBezTo>
                  <a:cubicBezTo>
                    <a:pt x="667" y="645"/>
                    <a:pt x="673" y="635"/>
                    <a:pt x="662" y="636"/>
                  </a:cubicBezTo>
                  <a:cubicBezTo>
                    <a:pt x="655" y="637"/>
                    <a:pt x="643" y="633"/>
                    <a:pt x="641" y="648"/>
                  </a:cubicBezTo>
                  <a:cubicBezTo>
                    <a:pt x="630" y="740"/>
                    <a:pt x="585" y="812"/>
                    <a:pt x="508" y="862"/>
                  </a:cubicBezTo>
                  <a:cubicBezTo>
                    <a:pt x="503" y="866"/>
                    <a:pt x="500" y="869"/>
                    <a:pt x="500" y="875"/>
                  </a:cubicBezTo>
                  <a:cubicBezTo>
                    <a:pt x="500" y="903"/>
                    <a:pt x="500" y="930"/>
                    <a:pt x="500" y="958"/>
                  </a:cubicBezTo>
                  <a:cubicBezTo>
                    <a:pt x="500" y="968"/>
                    <a:pt x="505" y="973"/>
                    <a:pt x="515" y="973"/>
                  </a:cubicBezTo>
                  <a:cubicBezTo>
                    <a:pt x="530" y="973"/>
                    <a:pt x="544" y="973"/>
                    <a:pt x="559" y="973"/>
                  </a:cubicBezTo>
                  <a:cubicBezTo>
                    <a:pt x="567" y="974"/>
                    <a:pt x="573" y="971"/>
                    <a:pt x="579" y="965"/>
                  </a:cubicBezTo>
                  <a:cubicBezTo>
                    <a:pt x="611" y="934"/>
                    <a:pt x="634" y="898"/>
                    <a:pt x="650" y="857"/>
                  </a:cubicBezTo>
                  <a:cubicBezTo>
                    <a:pt x="668" y="810"/>
                    <a:pt x="669" y="760"/>
                    <a:pt x="667" y="711"/>
                  </a:cubicBezTo>
                  <a:close/>
                  <a:moveTo>
                    <a:pt x="524" y="173"/>
                  </a:moveTo>
                  <a:cubicBezTo>
                    <a:pt x="524" y="194"/>
                    <a:pt x="524" y="212"/>
                    <a:pt x="524" y="230"/>
                  </a:cubicBezTo>
                  <a:cubicBezTo>
                    <a:pt x="523" y="243"/>
                    <a:pt x="526" y="254"/>
                    <a:pt x="533" y="265"/>
                  </a:cubicBezTo>
                  <a:cubicBezTo>
                    <a:pt x="562" y="317"/>
                    <a:pt x="592" y="369"/>
                    <a:pt x="620" y="422"/>
                  </a:cubicBezTo>
                  <a:cubicBezTo>
                    <a:pt x="628" y="439"/>
                    <a:pt x="638" y="449"/>
                    <a:pt x="658" y="448"/>
                  </a:cubicBezTo>
                  <a:cubicBezTo>
                    <a:pt x="666" y="448"/>
                    <a:pt x="668" y="447"/>
                    <a:pt x="668" y="440"/>
                  </a:cubicBezTo>
                  <a:cubicBezTo>
                    <a:pt x="667" y="420"/>
                    <a:pt x="668" y="401"/>
                    <a:pt x="665" y="382"/>
                  </a:cubicBezTo>
                  <a:cubicBezTo>
                    <a:pt x="651" y="292"/>
                    <a:pt x="604" y="223"/>
                    <a:pt x="524" y="173"/>
                  </a:cubicBezTo>
                  <a:close/>
                  <a:moveTo>
                    <a:pt x="154" y="1202"/>
                  </a:moveTo>
                  <a:cubicBezTo>
                    <a:pt x="191" y="1257"/>
                    <a:pt x="228" y="1312"/>
                    <a:pt x="264" y="1367"/>
                  </a:cubicBezTo>
                  <a:cubicBezTo>
                    <a:pt x="266" y="1362"/>
                    <a:pt x="266" y="1358"/>
                    <a:pt x="266" y="1355"/>
                  </a:cubicBezTo>
                  <a:cubicBezTo>
                    <a:pt x="250" y="1248"/>
                    <a:pt x="234" y="1140"/>
                    <a:pt x="218" y="1033"/>
                  </a:cubicBezTo>
                  <a:cubicBezTo>
                    <a:pt x="217" y="1029"/>
                    <a:pt x="218" y="1022"/>
                    <a:pt x="211" y="1021"/>
                  </a:cubicBezTo>
                  <a:cubicBezTo>
                    <a:pt x="205" y="1020"/>
                    <a:pt x="200" y="1022"/>
                    <a:pt x="196" y="1027"/>
                  </a:cubicBezTo>
                  <a:cubicBezTo>
                    <a:pt x="182" y="1046"/>
                    <a:pt x="168" y="1065"/>
                    <a:pt x="153" y="1084"/>
                  </a:cubicBezTo>
                  <a:cubicBezTo>
                    <a:pt x="148" y="1090"/>
                    <a:pt x="151" y="1094"/>
                    <a:pt x="156" y="1098"/>
                  </a:cubicBezTo>
                  <a:cubicBezTo>
                    <a:pt x="171" y="1114"/>
                    <a:pt x="187" y="1129"/>
                    <a:pt x="202" y="1145"/>
                  </a:cubicBezTo>
                  <a:cubicBezTo>
                    <a:pt x="219" y="1162"/>
                    <a:pt x="215" y="1181"/>
                    <a:pt x="192" y="1189"/>
                  </a:cubicBezTo>
                  <a:cubicBezTo>
                    <a:pt x="180" y="1193"/>
                    <a:pt x="168" y="1197"/>
                    <a:pt x="154" y="1202"/>
                  </a:cubicBezTo>
                  <a:close/>
                  <a:moveTo>
                    <a:pt x="493" y="1365"/>
                  </a:moveTo>
                  <a:cubicBezTo>
                    <a:pt x="494" y="1366"/>
                    <a:pt x="495" y="1366"/>
                    <a:pt x="497" y="1366"/>
                  </a:cubicBezTo>
                  <a:cubicBezTo>
                    <a:pt x="526" y="1322"/>
                    <a:pt x="555" y="1278"/>
                    <a:pt x="584" y="1234"/>
                  </a:cubicBezTo>
                  <a:cubicBezTo>
                    <a:pt x="591" y="1224"/>
                    <a:pt x="604" y="1212"/>
                    <a:pt x="602" y="1203"/>
                  </a:cubicBezTo>
                  <a:cubicBezTo>
                    <a:pt x="600" y="1194"/>
                    <a:pt x="581" y="1195"/>
                    <a:pt x="570" y="1189"/>
                  </a:cubicBezTo>
                  <a:cubicBezTo>
                    <a:pt x="570" y="1189"/>
                    <a:pt x="569" y="1189"/>
                    <a:pt x="569" y="1189"/>
                  </a:cubicBezTo>
                  <a:cubicBezTo>
                    <a:pt x="545" y="1181"/>
                    <a:pt x="541" y="1162"/>
                    <a:pt x="558" y="1144"/>
                  </a:cubicBezTo>
                  <a:cubicBezTo>
                    <a:pt x="573" y="1129"/>
                    <a:pt x="588" y="1114"/>
                    <a:pt x="603" y="1100"/>
                  </a:cubicBezTo>
                  <a:cubicBezTo>
                    <a:pt x="610" y="1093"/>
                    <a:pt x="611" y="1089"/>
                    <a:pt x="605" y="1081"/>
                  </a:cubicBezTo>
                  <a:cubicBezTo>
                    <a:pt x="592" y="1065"/>
                    <a:pt x="580" y="1048"/>
                    <a:pt x="568" y="1032"/>
                  </a:cubicBezTo>
                  <a:cubicBezTo>
                    <a:pt x="563" y="1025"/>
                    <a:pt x="558" y="1019"/>
                    <a:pt x="549" y="1021"/>
                  </a:cubicBezTo>
                  <a:cubicBezTo>
                    <a:pt x="541" y="1024"/>
                    <a:pt x="543" y="1032"/>
                    <a:pt x="542" y="1038"/>
                  </a:cubicBezTo>
                  <a:cubicBezTo>
                    <a:pt x="530" y="1115"/>
                    <a:pt x="519" y="1193"/>
                    <a:pt x="507" y="1270"/>
                  </a:cubicBezTo>
                  <a:cubicBezTo>
                    <a:pt x="502" y="1302"/>
                    <a:pt x="498" y="1334"/>
                    <a:pt x="493" y="1365"/>
                  </a:cubicBezTo>
                  <a:close/>
                  <a:moveTo>
                    <a:pt x="644" y="542"/>
                  </a:moveTo>
                  <a:cubicBezTo>
                    <a:pt x="644" y="555"/>
                    <a:pt x="644" y="569"/>
                    <a:pt x="643" y="582"/>
                  </a:cubicBezTo>
                  <a:cubicBezTo>
                    <a:pt x="643" y="589"/>
                    <a:pt x="646" y="590"/>
                    <a:pt x="652" y="589"/>
                  </a:cubicBezTo>
                  <a:cubicBezTo>
                    <a:pt x="674" y="586"/>
                    <a:pt x="691" y="565"/>
                    <a:pt x="691" y="543"/>
                  </a:cubicBezTo>
                  <a:cubicBezTo>
                    <a:pt x="692" y="520"/>
                    <a:pt x="675" y="499"/>
                    <a:pt x="653" y="495"/>
                  </a:cubicBezTo>
                  <a:cubicBezTo>
                    <a:pt x="646" y="494"/>
                    <a:pt x="643" y="495"/>
                    <a:pt x="643" y="503"/>
                  </a:cubicBezTo>
                  <a:cubicBezTo>
                    <a:pt x="644" y="516"/>
                    <a:pt x="644" y="529"/>
                    <a:pt x="6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3696950" y="3228975"/>
              <a:ext cx="1044575" cy="1577975"/>
            </a:xfrm>
            <a:custGeom>
              <a:avLst/>
              <a:gdLst>
                <a:gd name="T0" fmla="*/ 59 w 652"/>
                <a:gd name="T1" fmla="*/ 329 h 984"/>
                <a:gd name="T2" fmla="*/ 53 w 652"/>
                <a:gd name="T3" fmla="*/ 206 h 984"/>
                <a:gd name="T4" fmla="*/ 124 w 652"/>
                <a:gd name="T5" fmla="*/ 183 h 984"/>
                <a:gd name="T6" fmla="*/ 51 w 652"/>
                <a:gd name="T7" fmla="*/ 66 h 984"/>
                <a:gd name="T8" fmla="*/ 194 w 652"/>
                <a:gd name="T9" fmla="*/ 11 h 984"/>
                <a:gd name="T10" fmla="*/ 98 w 652"/>
                <a:gd name="T11" fmla="*/ 72 h 984"/>
                <a:gd name="T12" fmla="*/ 494 w 652"/>
                <a:gd name="T13" fmla="*/ 96 h 984"/>
                <a:gd name="T14" fmla="*/ 489 w 652"/>
                <a:gd name="T15" fmla="*/ 48 h 984"/>
                <a:gd name="T16" fmla="*/ 275 w 652"/>
                <a:gd name="T17" fmla="*/ 0 h 984"/>
                <a:gd name="T18" fmla="*/ 567 w 652"/>
                <a:gd name="T19" fmla="*/ 45 h 984"/>
                <a:gd name="T20" fmla="*/ 622 w 652"/>
                <a:gd name="T21" fmla="*/ 96 h 984"/>
                <a:gd name="T22" fmla="*/ 642 w 652"/>
                <a:gd name="T23" fmla="*/ 199 h 984"/>
                <a:gd name="T24" fmla="*/ 574 w 652"/>
                <a:gd name="T25" fmla="*/ 240 h 984"/>
                <a:gd name="T26" fmla="*/ 622 w 652"/>
                <a:gd name="T27" fmla="*/ 287 h 984"/>
                <a:gd name="T28" fmla="*/ 641 w 652"/>
                <a:gd name="T29" fmla="*/ 437 h 984"/>
                <a:gd name="T30" fmla="*/ 590 w 652"/>
                <a:gd name="T31" fmla="*/ 479 h 984"/>
                <a:gd name="T32" fmla="*/ 577 w 652"/>
                <a:gd name="T33" fmla="*/ 545 h 984"/>
                <a:gd name="T34" fmla="*/ 224 w 652"/>
                <a:gd name="T35" fmla="*/ 479 h 984"/>
                <a:gd name="T36" fmla="*/ 71 w 652"/>
                <a:gd name="T37" fmla="*/ 575 h 984"/>
                <a:gd name="T38" fmla="*/ 531 w 652"/>
                <a:gd name="T39" fmla="*/ 567 h 984"/>
                <a:gd name="T40" fmla="*/ 562 w 652"/>
                <a:gd name="T41" fmla="*/ 605 h 984"/>
                <a:gd name="T42" fmla="*/ 400 w 652"/>
                <a:gd name="T43" fmla="*/ 715 h 984"/>
                <a:gd name="T44" fmla="*/ 357 w 652"/>
                <a:gd name="T45" fmla="*/ 933 h 984"/>
                <a:gd name="T46" fmla="*/ 311 w 652"/>
                <a:gd name="T47" fmla="*/ 946 h 984"/>
                <a:gd name="T48" fmla="*/ 204 w 652"/>
                <a:gd name="T49" fmla="*/ 838 h 984"/>
                <a:gd name="T50" fmla="*/ 181 w 652"/>
                <a:gd name="T51" fmla="*/ 983 h 984"/>
                <a:gd name="T52" fmla="*/ 143 w 652"/>
                <a:gd name="T53" fmla="*/ 779 h 984"/>
                <a:gd name="T54" fmla="*/ 30 w 652"/>
                <a:gd name="T55" fmla="*/ 623 h 984"/>
                <a:gd name="T56" fmla="*/ 10 w 652"/>
                <a:gd name="T57" fmla="*/ 472 h 984"/>
                <a:gd name="T58" fmla="*/ 62 w 652"/>
                <a:gd name="T59" fmla="*/ 431 h 984"/>
                <a:gd name="T60" fmla="*/ 157 w 652"/>
                <a:gd name="T61" fmla="*/ 335 h 984"/>
                <a:gd name="T62" fmla="*/ 135 w 652"/>
                <a:gd name="T63" fmla="*/ 430 h 984"/>
                <a:gd name="T64" fmla="*/ 580 w 652"/>
                <a:gd name="T65" fmla="*/ 429 h 984"/>
                <a:gd name="T66" fmla="*/ 241 w 652"/>
                <a:gd name="T67" fmla="*/ 144 h 984"/>
                <a:gd name="T68" fmla="*/ 196 w 652"/>
                <a:gd name="T69" fmla="*/ 192 h 984"/>
                <a:gd name="T70" fmla="*/ 582 w 652"/>
                <a:gd name="T71" fmla="*/ 173 h 984"/>
                <a:gd name="T72" fmla="*/ 386 w 652"/>
                <a:gd name="T73" fmla="*/ 144 h 984"/>
                <a:gd name="T74" fmla="*/ 118 w 652"/>
                <a:gd name="T75" fmla="*/ 263 h 984"/>
                <a:gd name="T76" fmla="*/ 498 w 652"/>
                <a:gd name="T77" fmla="*/ 287 h 984"/>
                <a:gd name="T78" fmla="*/ 510 w 652"/>
                <a:gd name="T79" fmla="*/ 240 h 984"/>
                <a:gd name="T80" fmla="*/ 429 w 652"/>
                <a:gd name="T81" fmla="*/ 623 h 984"/>
                <a:gd name="T82" fmla="*/ 194 w 652"/>
                <a:gd name="T83" fmla="*/ 683 h 984"/>
                <a:gd name="T84" fmla="*/ 317 w 652"/>
                <a:gd name="T85" fmla="*/ 692 h 984"/>
                <a:gd name="T86" fmla="*/ 245 w 652"/>
                <a:gd name="T87" fmla="*/ 791 h 984"/>
                <a:gd name="T88" fmla="*/ 283 w 652"/>
                <a:gd name="T89" fmla="*/ 743 h 984"/>
                <a:gd name="T90" fmla="*/ 206 w 652"/>
                <a:gd name="T91" fmla="*/ 791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984">
                  <a:moveTo>
                    <a:pt x="62" y="431"/>
                  </a:moveTo>
                  <a:cubicBezTo>
                    <a:pt x="48" y="400"/>
                    <a:pt x="46" y="369"/>
                    <a:pt x="61" y="339"/>
                  </a:cubicBezTo>
                  <a:cubicBezTo>
                    <a:pt x="64" y="335"/>
                    <a:pt x="62" y="332"/>
                    <a:pt x="59" y="329"/>
                  </a:cubicBezTo>
                  <a:cubicBezTo>
                    <a:pt x="48" y="318"/>
                    <a:pt x="48" y="307"/>
                    <a:pt x="57" y="295"/>
                  </a:cubicBezTo>
                  <a:cubicBezTo>
                    <a:pt x="74" y="272"/>
                    <a:pt x="74" y="255"/>
                    <a:pt x="57" y="232"/>
                  </a:cubicBezTo>
                  <a:cubicBezTo>
                    <a:pt x="51" y="224"/>
                    <a:pt x="48" y="216"/>
                    <a:pt x="53" y="206"/>
                  </a:cubicBezTo>
                  <a:cubicBezTo>
                    <a:pt x="57" y="196"/>
                    <a:pt x="66" y="192"/>
                    <a:pt x="77" y="192"/>
                  </a:cubicBezTo>
                  <a:cubicBezTo>
                    <a:pt x="90" y="192"/>
                    <a:pt x="104" y="191"/>
                    <a:pt x="117" y="192"/>
                  </a:cubicBezTo>
                  <a:cubicBezTo>
                    <a:pt x="124" y="192"/>
                    <a:pt x="126" y="190"/>
                    <a:pt x="124" y="183"/>
                  </a:cubicBezTo>
                  <a:cubicBezTo>
                    <a:pt x="121" y="173"/>
                    <a:pt x="121" y="162"/>
                    <a:pt x="124" y="152"/>
                  </a:cubicBezTo>
                  <a:cubicBezTo>
                    <a:pt x="126" y="145"/>
                    <a:pt x="123" y="144"/>
                    <a:pt x="117" y="143"/>
                  </a:cubicBezTo>
                  <a:cubicBezTo>
                    <a:pt x="74" y="137"/>
                    <a:pt x="47" y="106"/>
                    <a:pt x="51" y="66"/>
                  </a:cubicBezTo>
                  <a:cubicBezTo>
                    <a:pt x="54" y="27"/>
                    <a:pt x="85" y="0"/>
                    <a:pt x="128" y="0"/>
                  </a:cubicBezTo>
                  <a:cubicBezTo>
                    <a:pt x="146" y="0"/>
                    <a:pt x="165" y="0"/>
                    <a:pt x="183" y="0"/>
                  </a:cubicBezTo>
                  <a:cubicBezTo>
                    <a:pt x="191" y="0"/>
                    <a:pt x="194" y="2"/>
                    <a:pt x="194" y="11"/>
                  </a:cubicBezTo>
                  <a:cubicBezTo>
                    <a:pt x="195" y="48"/>
                    <a:pt x="195" y="48"/>
                    <a:pt x="158" y="48"/>
                  </a:cubicBezTo>
                  <a:cubicBezTo>
                    <a:pt x="147" y="48"/>
                    <a:pt x="137" y="48"/>
                    <a:pt x="126" y="48"/>
                  </a:cubicBezTo>
                  <a:cubicBezTo>
                    <a:pt x="109" y="48"/>
                    <a:pt x="98" y="58"/>
                    <a:pt x="98" y="72"/>
                  </a:cubicBezTo>
                  <a:cubicBezTo>
                    <a:pt x="99" y="86"/>
                    <a:pt x="109" y="96"/>
                    <a:pt x="126" y="96"/>
                  </a:cubicBezTo>
                  <a:cubicBezTo>
                    <a:pt x="165" y="96"/>
                    <a:pt x="205" y="96"/>
                    <a:pt x="244" y="96"/>
                  </a:cubicBezTo>
                  <a:cubicBezTo>
                    <a:pt x="327" y="96"/>
                    <a:pt x="411" y="96"/>
                    <a:pt x="494" y="96"/>
                  </a:cubicBezTo>
                  <a:cubicBezTo>
                    <a:pt x="508" y="96"/>
                    <a:pt x="515" y="95"/>
                    <a:pt x="510" y="79"/>
                  </a:cubicBezTo>
                  <a:cubicBezTo>
                    <a:pt x="509" y="76"/>
                    <a:pt x="509" y="73"/>
                    <a:pt x="510" y="70"/>
                  </a:cubicBezTo>
                  <a:cubicBezTo>
                    <a:pt x="510" y="48"/>
                    <a:pt x="510" y="48"/>
                    <a:pt x="489" y="48"/>
                  </a:cubicBezTo>
                  <a:cubicBezTo>
                    <a:pt x="411" y="48"/>
                    <a:pt x="334" y="48"/>
                    <a:pt x="257" y="48"/>
                  </a:cubicBezTo>
                  <a:cubicBezTo>
                    <a:pt x="245" y="48"/>
                    <a:pt x="241" y="46"/>
                    <a:pt x="242" y="34"/>
                  </a:cubicBezTo>
                  <a:cubicBezTo>
                    <a:pt x="242" y="0"/>
                    <a:pt x="242" y="0"/>
                    <a:pt x="275" y="0"/>
                  </a:cubicBezTo>
                  <a:cubicBezTo>
                    <a:pt x="365" y="0"/>
                    <a:pt x="454" y="0"/>
                    <a:pt x="544" y="0"/>
                  </a:cubicBezTo>
                  <a:cubicBezTo>
                    <a:pt x="557" y="0"/>
                    <a:pt x="568" y="1"/>
                    <a:pt x="575" y="14"/>
                  </a:cubicBezTo>
                  <a:cubicBezTo>
                    <a:pt x="581" y="26"/>
                    <a:pt x="575" y="36"/>
                    <a:pt x="567" y="45"/>
                  </a:cubicBezTo>
                  <a:cubicBezTo>
                    <a:pt x="561" y="52"/>
                    <a:pt x="558" y="61"/>
                    <a:pt x="558" y="71"/>
                  </a:cubicBezTo>
                  <a:cubicBezTo>
                    <a:pt x="557" y="90"/>
                    <a:pt x="563" y="96"/>
                    <a:pt x="581" y="96"/>
                  </a:cubicBezTo>
                  <a:cubicBezTo>
                    <a:pt x="595" y="96"/>
                    <a:pt x="608" y="96"/>
                    <a:pt x="622" y="96"/>
                  </a:cubicBezTo>
                  <a:cubicBezTo>
                    <a:pt x="633" y="96"/>
                    <a:pt x="641" y="99"/>
                    <a:pt x="646" y="109"/>
                  </a:cubicBezTo>
                  <a:cubicBezTo>
                    <a:pt x="652" y="120"/>
                    <a:pt x="649" y="128"/>
                    <a:pt x="642" y="137"/>
                  </a:cubicBezTo>
                  <a:cubicBezTo>
                    <a:pt x="625" y="159"/>
                    <a:pt x="625" y="176"/>
                    <a:pt x="642" y="199"/>
                  </a:cubicBezTo>
                  <a:cubicBezTo>
                    <a:pt x="649" y="207"/>
                    <a:pt x="651" y="216"/>
                    <a:pt x="647" y="225"/>
                  </a:cubicBezTo>
                  <a:cubicBezTo>
                    <a:pt x="642" y="236"/>
                    <a:pt x="633" y="240"/>
                    <a:pt x="623" y="240"/>
                  </a:cubicBezTo>
                  <a:cubicBezTo>
                    <a:pt x="607" y="240"/>
                    <a:pt x="591" y="240"/>
                    <a:pt x="574" y="240"/>
                  </a:cubicBezTo>
                  <a:cubicBezTo>
                    <a:pt x="577" y="254"/>
                    <a:pt x="579" y="268"/>
                    <a:pt x="575" y="281"/>
                  </a:cubicBezTo>
                  <a:cubicBezTo>
                    <a:pt x="573" y="288"/>
                    <a:pt x="578" y="287"/>
                    <a:pt x="583" y="287"/>
                  </a:cubicBezTo>
                  <a:cubicBezTo>
                    <a:pt x="596" y="288"/>
                    <a:pt x="609" y="288"/>
                    <a:pt x="622" y="287"/>
                  </a:cubicBezTo>
                  <a:cubicBezTo>
                    <a:pt x="633" y="287"/>
                    <a:pt x="642" y="291"/>
                    <a:pt x="647" y="302"/>
                  </a:cubicBezTo>
                  <a:cubicBezTo>
                    <a:pt x="652" y="313"/>
                    <a:pt x="648" y="321"/>
                    <a:pt x="641" y="330"/>
                  </a:cubicBezTo>
                  <a:cubicBezTo>
                    <a:pt x="612" y="365"/>
                    <a:pt x="612" y="402"/>
                    <a:pt x="641" y="437"/>
                  </a:cubicBezTo>
                  <a:cubicBezTo>
                    <a:pt x="648" y="445"/>
                    <a:pt x="652" y="454"/>
                    <a:pt x="647" y="465"/>
                  </a:cubicBezTo>
                  <a:cubicBezTo>
                    <a:pt x="641" y="476"/>
                    <a:pt x="632" y="479"/>
                    <a:pt x="621" y="479"/>
                  </a:cubicBezTo>
                  <a:cubicBezTo>
                    <a:pt x="611" y="479"/>
                    <a:pt x="601" y="479"/>
                    <a:pt x="590" y="479"/>
                  </a:cubicBezTo>
                  <a:cubicBezTo>
                    <a:pt x="597" y="497"/>
                    <a:pt x="602" y="515"/>
                    <a:pt x="601" y="534"/>
                  </a:cubicBezTo>
                  <a:cubicBezTo>
                    <a:pt x="600" y="545"/>
                    <a:pt x="598" y="552"/>
                    <a:pt x="584" y="547"/>
                  </a:cubicBezTo>
                  <a:cubicBezTo>
                    <a:pt x="582" y="546"/>
                    <a:pt x="580" y="545"/>
                    <a:pt x="577" y="545"/>
                  </a:cubicBezTo>
                  <a:cubicBezTo>
                    <a:pt x="562" y="543"/>
                    <a:pt x="552" y="539"/>
                    <a:pt x="552" y="519"/>
                  </a:cubicBezTo>
                  <a:cubicBezTo>
                    <a:pt x="551" y="495"/>
                    <a:pt x="529" y="479"/>
                    <a:pt x="502" y="479"/>
                  </a:cubicBezTo>
                  <a:cubicBezTo>
                    <a:pt x="410" y="479"/>
                    <a:pt x="317" y="479"/>
                    <a:pt x="224" y="479"/>
                  </a:cubicBezTo>
                  <a:cubicBezTo>
                    <a:pt x="174" y="479"/>
                    <a:pt x="123" y="479"/>
                    <a:pt x="72" y="479"/>
                  </a:cubicBezTo>
                  <a:cubicBezTo>
                    <a:pt x="76" y="495"/>
                    <a:pt x="80" y="511"/>
                    <a:pt x="80" y="527"/>
                  </a:cubicBezTo>
                  <a:cubicBezTo>
                    <a:pt x="80" y="543"/>
                    <a:pt x="76" y="558"/>
                    <a:pt x="71" y="575"/>
                  </a:cubicBezTo>
                  <a:cubicBezTo>
                    <a:pt x="77" y="575"/>
                    <a:pt x="82" y="575"/>
                    <a:pt x="87" y="575"/>
                  </a:cubicBezTo>
                  <a:cubicBezTo>
                    <a:pt x="224" y="575"/>
                    <a:pt x="360" y="575"/>
                    <a:pt x="497" y="575"/>
                  </a:cubicBezTo>
                  <a:cubicBezTo>
                    <a:pt x="509" y="575"/>
                    <a:pt x="521" y="574"/>
                    <a:pt x="531" y="567"/>
                  </a:cubicBezTo>
                  <a:cubicBezTo>
                    <a:pt x="536" y="564"/>
                    <a:pt x="539" y="564"/>
                    <a:pt x="542" y="568"/>
                  </a:cubicBezTo>
                  <a:cubicBezTo>
                    <a:pt x="549" y="576"/>
                    <a:pt x="556" y="585"/>
                    <a:pt x="563" y="592"/>
                  </a:cubicBezTo>
                  <a:cubicBezTo>
                    <a:pt x="569" y="597"/>
                    <a:pt x="567" y="601"/>
                    <a:pt x="562" y="605"/>
                  </a:cubicBezTo>
                  <a:cubicBezTo>
                    <a:pt x="542" y="618"/>
                    <a:pt x="520" y="625"/>
                    <a:pt x="497" y="623"/>
                  </a:cubicBezTo>
                  <a:cubicBezTo>
                    <a:pt x="484" y="622"/>
                    <a:pt x="479" y="626"/>
                    <a:pt x="474" y="639"/>
                  </a:cubicBezTo>
                  <a:cubicBezTo>
                    <a:pt x="462" y="676"/>
                    <a:pt x="437" y="701"/>
                    <a:pt x="400" y="715"/>
                  </a:cubicBezTo>
                  <a:cubicBezTo>
                    <a:pt x="384" y="721"/>
                    <a:pt x="368" y="726"/>
                    <a:pt x="352" y="731"/>
                  </a:cubicBezTo>
                  <a:cubicBezTo>
                    <a:pt x="342" y="734"/>
                    <a:pt x="339" y="738"/>
                    <a:pt x="340" y="748"/>
                  </a:cubicBezTo>
                  <a:cubicBezTo>
                    <a:pt x="346" y="810"/>
                    <a:pt x="352" y="871"/>
                    <a:pt x="357" y="933"/>
                  </a:cubicBezTo>
                  <a:cubicBezTo>
                    <a:pt x="358" y="946"/>
                    <a:pt x="359" y="959"/>
                    <a:pt x="361" y="972"/>
                  </a:cubicBezTo>
                  <a:cubicBezTo>
                    <a:pt x="362" y="979"/>
                    <a:pt x="361" y="982"/>
                    <a:pt x="352" y="982"/>
                  </a:cubicBezTo>
                  <a:cubicBezTo>
                    <a:pt x="313" y="984"/>
                    <a:pt x="314" y="984"/>
                    <a:pt x="311" y="946"/>
                  </a:cubicBezTo>
                  <a:cubicBezTo>
                    <a:pt x="308" y="913"/>
                    <a:pt x="304" y="881"/>
                    <a:pt x="302" y="849"/>
                  </a:cubicBezTo>
                  <a:cubicBezTo>
                    <a:pt x="301" y="841"/>
                    <a:pt x="299" y="838"/>
                    <a:pt x="291" y="838"/>
                  </a:cubicBezTo>
                  <a:cubicBezTo>
                    <a:pt x="262" y="839"/>
                    <a:pt x="233" y="839"/>
                    <a:pt x="204" y="838"/>
                  </a:cubicBezTo>
                  <a:cubicBezTo>
                    <a:pt x="195" y="838"/>
                    <a:pt x="194" y="842"/>
                    <a:pt x="194" y="850"/>
                  </a:cubicBezTo>
                  <a:cubicBezTo>
                    <a:pt x="194" y="889"/>
                    <a:pt x="194" y="928"/>
                    <a:pt x="194" y="968"/>
                  </a:cubicBezTo>
                  <a:cubicBezTo>
                    <a:pt x="194" y="978"/>
                    <a:pt x="193" y="983"/>
                    <a:pt x="181" y="983"/>
                  </a:cubicBezTo>
                  <a:cubicBezTo>
                    <a:pt x="146" y="982"/>
                    <a:pt x="146" y="983"/>
                    <a:pt x="146" y="947"/>
                  </a:cubicBezTo>
                  <a:cubicBezTo>
                    <a:pt x="146" y="899"/>
                    <a:pt x="146" y="850"/>
                    <a:pt x="146" y="801"/>
                  </a:cubicBezTo>
                  <a:cubicBezTo>
                    <a:pt x="146" y="793"/>
                    <a:pt x="145" y="786"/>
                    <a:pt x="143" y="779"/>
                  </a:cubicBezTo>
                  <a:cubicBezTo>
                    <a:pt x="125" y="731"/>
                    <a:pt x="107" y="684"/>
                    <a:pt x="91" y="636"/>
                  </a:cubicBezTo>
                  <a:cubicBezTo>
                    <a:pt x="87" y="625"/>
                    <a:pt x="82" y="622"/>
                    <a:pt x="71" y="623"/>
                  </a:cubicBezTo>
                  <a:cubicBezTo>
                    <a:pt x="57" y="623"/>
                    <a:pt x="43" y="623"/>
                    <a:pt x="30" y="623"/>
                  </a:cubicBezTo>
                  <a:cubicBezTo>
                    <a:pt x="19" y="623"/>
                    <a:pt x="10" y="619"/>
                    <a:pt x="5" y="609"/>
                  </a:cubicBezTo>
                  <a:cubicBezTo>
                    <a:pt x="0" y="599"/>
                    <a:pt x="3" y="590"/>
                    <a:pt x="10" y="582"/>
                  </a:cubicBezTo>
                  <a:cubicBezTo>
                    <a:pt x="40" y="544"/>
                    <a:pt x="40" y="511"/>
                    <a:pt x="10" y="472"/>
                  </a:cubicBezTo>
                  <a:cubicBezTo>
                    <a:pt x="3" y="464"/>
                    <a:pt x="0" y="456"/>
                    <a:pt x="4" y="446"/>
                  </a:cubicBezTo>
                  <a:cubicBezTo>
                    <a:pt x="9" y="436"/>
                    <a:pt x="17" y="431"/>
                    <a:pt x="28" y="431"/>
                  </a:cubicBezTo>
                  <a:cubicBezTo>
                    <a:pt x="39" y="431"/>
                    <a:pt x="50" y="431"/>
                    <a:pt x="62" y="431"/>
                  </a:cubicBezTo>
                  <a:close/>
                  <a:moveTo>
                    <a:pt x="581" y="335"/>
                  </a:moveTo>
                  <a:cubicBezTo>
                    <a:pt x="573" y="335"/>
                    <a:pt x="568" y="335"/>
                    <a:pt x="562" y="335"/>
                  </a:cubicBezTo>
                  <a:cubicBezTo>
                    <a:pt x="427" y="335"/>
                    <a:pt x="292" y="335"/>
                    <a:pt x="157" y="335"/>
                  </a:cubicBezTo>
                  <a:cubicBezTo>
                    <a:pt x="153" y="335"/>
                    <a:pt x="149" y="335"/>
                    <a:pt x="145" y="335"/>
                  </a:cubicBezTo>
                  <a:cubicBezTo>
                    <a:pt x="121" y="337"/>
                    <a:pt x="101" y="355"/>
                    <a:pt x="98" y="378"/>
                  </a:cubicBezTo>
                  <a:cubicBezTo>
                    <a:pt x="96" y="402"/>
                    <a:pt x="111" y="424"/>
                    <a:pt x="135" y="430"/>
                  </a:cubicBezTo>
                  <a:cubicBezTo>
                    <a:pt x="140" y="431"/>
                    <a:pt x="147" y="431"/>
                    <a:pt x="153" y="431"/>
                  </a:cubicBezTo>
                  <a:cubicBezTo>
                    <a:pt x="291" y="431"/>
                    <a:pt x="429" y="431"/>
                    <a:pt x="567" y="431"/>
                  </a:cubicBezTo>
                  <a:cubicBezTo>
                    <a:pt x="571" y="431"/>
                    <a:pt x="575" y="433"/>
                    <a:pt x="580" y="429"/>
                  </a:cubicBezTo>
                  <a:cubicBezTo>
                    <a:pt x="569" y="399"/>
                    <a:pt x="569" y="368"/>
                    <a:pt x="581" y="335"/>
                  </a:cubicBezTo>
                  <a:close/>
                  <a:moveTo>
                    <a:pt x="386" y="144"/>
                  </a:moveTo>
                  <a:cubicBezTo>
                    <a:pt x="338" y="144"/>
                    <a:pt x="289" y="144"/>
                    <a:pt x="241" y="144"/>
                  </a:cubicBezTo>
                  <a:cubicBezTo>
                    <a:pt x="226" y="144"/>
                    <a:pt x="211" y="144"/>
                    <a:pt x="196" y="144"/>
                  </a:cubicBezTo>
                  <a:cubicBezTo>
                    <a:pt x="181" y="144"/>
                    <a:pt x="171" y="154"/>
                    <a:pt x="170" y="167"/>
                  </a:cubicBezTo>
                  <a:cubicBezTo>
                    <a:pt x="170" y="181"/>
                    <a:pt x="180" y="191"/>
                    <a:pt x="196" y="192"/>
                  </a:cubicBezTo>
                  <a:cubicBezTo>
                    <a:pt x="200" y="192"/>
                    <a:pt x="203" y="192"/>
                    <a:pt x="207" y="192"/>
                  </a:cubicBezTo>
                  <a:cubicBezTo>
                    <a:pt x="326" y="192"/>
                    <a:pt x="446" y="191"/>
                    <a:pt x="566" y="192"/>
                  </a:cubicBezTo>
                  <a:cubicBezTo>
                    <a:pt x="581" y="192"/>
                    <a:pt x="586" y="189"/>
                    <a:pt x="582" y="173"/>
                  </a:cubicBezTo>
                  <a:cubicBezTo>
                    <a:pt x="581" y="169"/>
                    <a:pt x="581" y="163"/>
                    <a:pt x="582" y="159"/>
                  </a:cubicBezTo>
                  <a:cubicBezTo>
                    <a:pt x="586" y="145"/>
                    <a:pt x="580" y="143"/>
                    <a:pt x="568" y="144"/>
                  </a:cubicBezTo>
                  <a:cubicBezTo>
                    <a:pt x="507" y="144"/>
                    <a:pt x="447" y="144"/>
                    <a:pt x="386" y="144"/>
                  </a:cubicBezTo>
                  <a:close/>
                  <a:moveTo>
                    <a:pt x="315" y="240"/>
                  </a:moveTo>
                  <a:cubicBezTo>
                    <a:pt x="258" y="240"/>
                    <a:pt x="200" y="240"/>
                    <a:pt x="142" y="240"/>
                  </a:cubicBezTo>
                  <a:cubicBezTo>
                    <a:pt x="118" y="240"/>
                    <a:pt x="118" y="240"/>
                    <a:pt x="118" y="263"/>
                  </a:cubicBezTo>
                  <a:cubicBezTo>
                    <a:pt x="118" y="266"/>
                    <a:pt x="118" y="270"/>
                    <a:pt x="117" y="273"/>
                  </a:cubicBezTo>
                  <a:cubicBezTo>
                    <a:pt x="113" y="286"/>
                    <a:pt x="119" y="288"/>
                    <a:pt x="130" y="288"/>
                  </a:cubicBezTo>
                  <a:cubicBezTo>
                    <a:pt x="253" y="287"/>
                    <a:pt x="376" y="288"/>
                    <a:pt x="498" y="287"/>
                  </a:cubicBezTo>
                  <a:cubicBezTo>
                    <a:pt x="502" y="287"/>
                    <a:pt x="506" y="288"/>
                    <a:pt x="510" y="287"/>
                  </a:cubicBezTo>
                  <a:cubicBezTo>
                    <a:pt x="522" y="284"/>
                    <a:pt x="529" y="276"/>
                    <a:pt x="529" y="263"/>
                  </a:cubicBezTo>
                  <a:cubicBezTo>
                    <a:pt x="529" y="251"/>
                    <a:pt x="522" y="243"/>
                    <a:pt x="510" y="240"/>
                  </a:cubicBezTo>
                  <a:cubicBezTo>
                    <a:pt x="505" y="239"/>
                    <a:pt x="501" y="240"/>
                    <a:pt x="496" y="240"/>
                  </a:cubicBezTo>
                  <a:cubicBezTo>
                    <a:pt x="436" y="240"/>
                    <a:pt x="376" y="240"/>
                    <a:pt x="315" y="240"/>
                  </a:cubicBezTo>
                  <a:close/>
                  <a:moveTo>
                    <a:pt x="429" y="623"/>
                  </a:moveTo>
                  <a:cubicBezTo>
                    <a:pt x="352" y="623"/>
                    <a:pt x="277" y="623"/>
                    <a:pt x="202" y="623"/>
                  </a:cubicBezTo>
                  <a:cubicBezTo>
                    <a:pt x="195" y="623"/>
                    <a:pt x="194" y="626"/>
                    <a:pt x="194" y="632"/>
                  </a:cubicBezTo>
                  <a:cubicBezTo>
                    <a:pt x="194" y="649"/>
                    <a:pt x="195" y="666"/>
                    <a:pt x="194" y="683"/>
                  </a:cubicBezTo>
                  <a:cubicBezTo>
                    <a:pt x="193" y="693"/>
                    <a:pt x="197" y="695"/>
                    <a:pt x="207" y="695"/>
                  </a:cubicBezTo>
                  <a:cubicBezTo>
                    <a:pt x="239" y="694"/>
                    <a:pt x="270" y="695"/>
                    <a:pt x="302" y="695"/>
                  </a:cubicBezTo>
                  <a:cubicBezTo>
                    <a:pt x="307" y="695"/>
                    <a:pt x="312" y="694"/>
                    <a:pt x="317" y="692"/>
                  </a:cubicBezTo>
                  <a:cubicBezTo>
                    <a:pt x="339" y="685"/>
                    <a:pt x="360" y="678"/>
                    <a:pt x="382" y="671"/>
                  </a:cubicBezTo>
                  <a:cubicBezTo>
                    <a:pt x="404" y="663"/>
                    <a:pt x="420" y="648"/>
                    <a:pt x="429" y="623"/>
                  </a:cubicBezTo>
                  <a:close/>
                  <a:moveTo>
                    <a:pt x="245" y="791"/>
                  </a:moveTo>
                  <a:cubicBezTo>
                    <a:pt x="249" y="791"/>
                    <a:pt x="254" y="791"/>
                    <a:pt x="258" y="791"/>
                  </a:cubicBezTo>
                  <a:cubicBezTo>
                    <a:pt x="298" y="791"/>
                    <a:pt x="298" y="791"/>
                    <a:pt x="293" y="752"/>
                  </a:cubicBezTo>
                  <a:cubicBezTo>
                    <a:pt x="292" y="745"/>
                    <a:pt x="290" y="742"/>
                    <a:pt x="283" y="743"/>
                  </a:cubicBezTo>
                  <a:cubicBezTo>
                    <a:pt x="265" y="743"/>
                    <a:pt x="247" y="743"/>
                    <a:pt x="229" y="743"/>
                  </a:cubicBezTo>
                  <a:cubicBezTo>
                    <a:pt x="193" y="743"/>
                    <a:pt x="194" y="743"/>
                    <a:pt x="194" y="778"/>
                  </a:cubicBezTo>
                  <a:cubicBezTo>
                    <a:pt x="194" y="787"/>
                    <a:pt x="196" y="791"/>
                    <a:pt x="206" y="791"/>
                  </a:cubicBezTo>
                  <a:cubicBezTo>
                    <a:pt x="219" y="790"/>
                    <a:pt x="232" y="791"/>
                    <a:pt x="245" y="7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509500" y="4097338"/>
              <a:ext cx="93662" cy="708025"/>
            </a:xfrm>
            <a:custGeom>
              <a:avLst/>
              <a:gdLst>
                <a:gd name="T0" fmla="*/ 0 w 58"/>
                <a:gd name="T1" fmla="*/ 237 h 441"/>
                <a:gd name="T2" fmla="*/ 0 w 58"/>
                <a:gd name="T3" fmla="*/ 61 h 441"/>
                <a:gd name="T4" fmla="*/ 6 w 58"/>
                <a:gd name="T5" fmla="*/ 13 h 441"/>
                <a:gd name="T6" fmla="*/ 20 w 58"/>
                <a:gd name="T7" fmla="*/ 5 h 441"/>
                <a:gd name="T8" fmla="*/ 21 w 58"/>
                <a:gd name="T9" fmla="*/ 5 h 441"/>
                <a:gd name="T10" fmla="*/ 50 w 58"/>
                <a:gd name="T11" fmla="*/ 16 h 441"/>
                <a:gd name="T12" fmla="*/ 48 w 58"/>
                <a:gd name="T13" fmla="*/ 46 h 441"/>
                <a:gd name="T14" fmla="*/ 48 w 58"/>
                <a:gd name="T15" fmla="*/ 67 h 441"/>
                <a:gd name="T16" fmla="*/ 48 w 58"/>
                <a:gd name="T17" fmla="*/ 426 h 441"/>
                <a:gd name="T18" fmla="*/ 33 w 58"/>
                <a:gd name="T19" fmla="*/ 440 h 441"/>
                <a:gd name="T20" fmla="*/ 0 w 58"/>
                <a:gd name="T21" fmla="*/ 407 h 441"/>
                <a:gd name="T22" fmla="*/ 0 w 58"/>
                <a:gd name="T23" fmla="*/ 23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441">
                  <a:moveTo>
                    <a:pt x="0" y="237"/>
                  </a:moveTo>
                  <a:cubicBezTo>
                    <a:pt x="0" y="178"/>
                    <a:pt x="0" y="120"/>
                    <a:pt x="0" y="61"/>
                  </a:cubicBezTo>
                  <a:cubicBezTo>
                    <a:pt x="0" y="45"/>
                    <a:pt x="2" y="29"/>
                    <a:pt x="6" y="13"/>
                  </a:cubicBezTo>
                  <a:cubicBezTo>
                    <a:pt x="8" y="4"/>
                    <a:pt x="11" y="0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31" y="9"/>
                    <a:pt x="44" y="10"/>
                    <a:pt x="50" y="16"/>
                  </a:cubicBezTo>
                  <a:cubicBezTo>
                    <a:pt x="58" y="24"/>
                    <a:pt x="48" y="36"/>
                    <a:pt x="48" y="46"/>
                  </a:cubicBezTo>
                  <a:cubicBezTo>
                    <a:pt x="48" y="53"/>
                    <a:pt x="48" y="60"/>
                    <a:pt x="48" y="67"/>
                  </a:cubicBezTo>
                  <a:cubicBezTo>
                    <a:pt x="48" y="186"/>
                    <a:pt x="48" y="306"/>
                    <a:pt x="48" y="426"/>
                  </a:cubicBezTo>
                  <a:cubicBezTo>
                    <a:pt x="48" y="438"/>
                    <a:pt x="45" y="441"/>
                    <a:pt x="33" y="440"/>
                  </a:cubicBezTo>
                  <a:cubicBezTo>
                    <a:pt x="0" y="440"/>
                    <a:pt x="0" y="440"/>
                    <a:pt x="0" y="407"/>
                  </a:cubicBezTo>
                  <a:cubicBezTo>
                    <a:pt x="0" y="350"/>
                    <a:pt x="0" y="293"/>
                    <a:pt x="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501688" y="4408488"/>
              <a:ext cx="279400" cy="406400"/>
            </a:xfrm>
            <a:custGeom>
              <a:avLst/>
              <a:gdLst>
                <a:gd name="T0" fmla="*/ 174 w 174"/>
                <a:gd name="T1" fmla="*/ 245 h 253"/>
                <a:gd name="T2" fmla="*/ 170 w 174"/>
                <a:gd name="T3" fmla="*/ 246 h 253"/>
                <a:gd name="T4" fmla="*/ 104 w 174"/>
                <a:gd name="T5" fmla="*/ 206 h 253"/>
                <a:gd name="T6" fmla="*/ 87 w 174"/>
                <a:gd name="T7" fmla="*/ 174 h 253"/>
                <a:gd name="T8" fmla="*/ 51 w 174"/>
                <a:gd name="T9" fmla="*/ 241 h 253"/>
                <a:gd name="T10" fmla="*/ 35 w 174"/>
                <a:gd name="T11" fmla="*/ 246 h 253"/>
                <a:gd name="T12" fmla="*/ 5 w 174"/>
                <a:gd name="T13" fmla="*/ 241 h 253"/>
                <a:gd name="T14" fmla="*/ 12 w 174"/>
                <a:gd name="T15" fmla="*/ 203 h 253"/>
                <a:gd name="T16" fmla="*/ 33 w 174"/>
                <a:gd name="T17" fmla="*/ 35 h 253"/>
                <a:gd name="T18" fmla="*/ 31 w 174"/>
                <a:gd name="T19" fmla="*/ 25 h 253"/>
                <a:gd name="T20" fmla="*/ 66 w 174"/>
                <a:gd name="T21" fmla="*/ 2 h 253"/>
                <a:gd name="T22" fmla="*/ 73 w 174"/>
                <a:gd name="T23" fmla="*/ 8 h 253"/>
                <a:gd name="T24" fmla="*/ 89 w 174"/>
                <a:gd name="T25" fmla="*/ 43 h 253"/>
                <a:gd name="T26" fmla="*/ 137 w 174"/>
                <a:gd name="T27" fmla="*/ 163 h 253"/>
                <a:gd name="T28" fmla="*/ 174 w 174"/>
                <a:gd name="T29" fmla="*/ 2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253">
                  <a:moveTo>
                    <a:pt x="174" y="245"/>
                  </a:moveTo>
                  <a:cubicBezTo>
                    <a:pt x="171" y="246"/>
                    <a:pt x="171" y="246"/>
                    <a:pt x="170" y="246"/>
                  </a:cubicBezTo>
                  <a:cubicBezTo>
                    <a:pt x="123" y="248"/>
                    <a:pt x="123" y="248"/>
                    <a:pt x="104" y="206"/>
                  </a:cubicBezTo>
                  <a:cubicBezTo>
                    <a:pt x="99" y="196"/>
                    <a:pt x="94" y="185"/>
                    <a:pt x="87" y="174"/>
                  </a:cubicBezTo>
                  <a:cubicBezTo>
                    <a:pt x="81" y="200"/>
                    <a:pt x="57" y="215"/>
                    <a:pt x="51" y="241"/>
                  </a:cubicBezTo>
                  <a:cubicBezTo>
                    <a:pt x="49" y="251"/>
                    <a:pt x="40" y="246"/>
                    <a:pt x="35" y="246"/>
                  </a:cubicBezTo>
                  <a:cubicBezTo>
                    <a:pt x="25" y="245"/>
                    <a:pt x="9" y="253"/>
                    <a:pt x="5" y="241"/>
                  </a:cubicBezTo>
                  <a:cubicBezTo>
                    <a:pt x="0" y="230"/>
                    <a:pt x="2" y="215"/>
                    <a:pt x="12" y="203"/>
                  </a:cubicBezTo>
                  <a:cubicBezTo>
                    <a:pt x="58" y="152"/>
                    <a:pt x="64" y="95"/>
                    <a:pt x="33" y="35"/>
                  </a:cubicBezTo>
                  <a:cubicBezTo>
                    <a:pt x="31" y="32"/>
                    <a:pt x="28" y="28"/>
                    <a:pt x="31" y="25"/>
                  </a:cubicBezTo>
                  <a:cubicBezTo>
                    <a:pt x="42" y="17"/>
                    <a:pt x="54" y="9"/>
                    <a:pt x="66" y="2"/>
                  </a:cubicBezTo>
                  <a:cubicBezTo>
                    <a:pt x="70" y="0"/>
                    <a:pt x="71" y="5"/>
                    <a:pt x="73" y="8"/>
                  </a:cubicBezTo>
                  <a:cubicBezTo>
                    <a:pt x="80" y="19"/>
                    <a:pt x="86" y="31"/>
                    <a:pt x="89" y="43"/>
                  </a:cubicBezTo>
                  <a:cubicBezTo>
                    <a:pt x="99" y="86"/>
                    <a:pt x="120" y="124"/>
                    <a:pt x="137" y="163"/>
                  </a:cubicBezTo>
                  <a:cubicBezTo>
                    <a:pt x="149" y="190"/>
                    <a:pt x="161" y="217"/>
                    <a:pt x="17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785725" y="2717800"/>
              <a:ext cx="468312" cy="381000"/>
            </a:xfrm>
            <a:custGeom>
              <a:avLst/>
              <a:gdLst>
                <a:gd name="T0" fmla="*/ 292 w 292"/>
                <a:gd name="T1" fmla="*/ 39 h 237"/>
                <a:gd name="T2" fmla="*/ 282 w 292"/>
                <a:gd name="T3" fmla="*/ 49 h 237"/>
                <a:gd name="T4" fmla="*/ 93 w 292"/>
                <a:gd name="T5" fmla="*/ 182 h 237"/>
                <a:gd name="T6" fmla="*/ 45 w 292"/>
                <a:gd name="T7" fmla="*/ 230 h 237"/>
                <a:gd name="T8" fmla="*/ 30 w 292"/>
                <a:gd name="T9" fmla="*/ 231 h 237"/>
                <a:gd name="T10" fmla="*/ 25 w 292"/>
                <a:gd name="T11" fmla="*/ 227 h 237"/>
                <a:gd name="T12" fmla="*/ 22 w 292"/>
                <a:gd name="T13" fmla="*/ 184 h 237"/>
                <a:gd name="T14" fmla="*/ 261 w 292"/>
                <a:gd name="T15" fmla="*/ 5 h 237"/>
                <a:gd name="T16" fmla="*/ 278 w 292"/>
                <a:gd name="T17" fmla="*/ 11 h 237"/>
                <a:gd name="T18" fmla="*/ 292 w 292"/>
                <a:gd name="T19" fmla="*/ 3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237">
                  <a:moveTo>
                    <a:pt x="292" y="39"/>
                  </a:moveTo>
                  <a:cubicBezTo>
                    <a:pt x="292" y="46"/>
                    <a:pt x="286" y="47"/>
                    <a:pt x="282" y="49"/>
                  </a:cubicBezTo>
                  <a:cubicBezTo>
                    <a:pt x="213" y="85"/>
                    <a:pt x="150" y="129"/>
                    <a:pt x="93" y="182"/>
                  </a:cubicBezTo>
                  <a:cubicBezTo>
                    <a:pt x="76" y="197"/>
                    <a:pt x="61" y="213"/>
                    <a:pt x="45" y="230"/>
                  </a:cubicBezTo>
                  <a:cubicBezTo>
                    <a:pt x="40" y="236"/>
                    <a:pt x="36" y="237"/>
                    <a:pt x="30" y="231"/>
                  </a:cubicBezTo>
                  <a:cubicBezTo>
                    <a:pt x="29" y="229"/>
                    <a:pt x="27" y="228"/>
                    <a:pt x="25" y="227"/>
                  </a:cubicBezTo>
                  <a:cubicBezTo>
                    <a:pt x="0" y="207"/>
                    <a:pt x="0" y="206"/>
                    <a:pt x="22" y="184"/>
                  </a:cubicBezTo>
                  <a:cubicBezTo>
                    <a:pt x="92" y="111"/>
                    <a:pt x="172" y="52"/>
                    <a:pt x="261" y="5"/>
                  </a:cubicBezTo>
                  <a:cubicBezTo>
                    <a:pt x="270" y="0"/>
                    <a:pt x="274" y="2"/>
                    <a:pt x="278" y="11"/>
                  </a:cubicBezTo>
                  <a:cubicBezTo>
                    <a:pt x="282" y="21"/>
                    <a:pt x="287" y="30"/>
                    <a:pt x="29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2641263" y="4406900"/>
              <a:ext cx="176212" cy="398463"/>
            </a:xfrm>
            <a:custGeom>
              <a:avLst/>
              <a:gdLst>
                <a:gd name="T0" fmla="*/ 85 w 110"/>
                <a:gd name="T1" fmla="*/ 247 h 248"/>
                <a:gd name="T2" fmla="*/ 72 w 110"/>
                <a:gd name="T3" fmla="*/ 247 h 248"/>
                <a:gd name="T4" fmla="*/ 61 w 110"/>
                <a:gd name="T5" fmla="*/ 238 h 248"/>
                <a:gd name="T6" fmla="*/ 54 w 110"/>
                <a:gd name="T7" fmla="*/ 224 h 248"/>
                <a:gd name="T8" fmla="*/ 38 w 110"/>
                <a:gd name="T9" fmla="*/ 13 h 248"/>
                <a:gd name="T10" fmla="*/ 56 w 110"/>
                <a:gd name="T11" fmla="*/ 8 h 248"/>
                <a:gd name="T12" fmla="*/ 81 w 110"/>
                <a:gd name="T13" fmla="*/ 27 h 248"/>
                <a:gd name="T14" fmla="*/ 71 w 110"/>
                <a:gd name="T15" fmla="*/ 54 h 248"/>
                <a:gd name="T16" fmla="*/ 98 w 110"/>
                <a:gd name="T17" fmla="*/ 201 h 248"/>
                <a:gd name="T18" fmla="*/ 109 w 110"/>
                <a:gd name="T19" fmla="*/ 241 h 248"/>
                <a:gd name="T20" fmla="*/ 103 w 110"/>
                <a:gd name="T21" fmla="*/ 247 h 248"/>
                <a:gd name="T22" fmla="*/ 85 w 110"/>
                <a:gd name="T23" fmla="*/ 247 h 248"/>
                <a:gd name="T24" fmla="*/ 85 w 110"/>
                <a:gd name="T25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248">
                  <a:moveTo>
                    <a:pt x="85" y="247"/>
                  </a:moveTo>
                  <a:cubicBezTo>
                    <a:pt x="81" y="247"/>
                    <a:pt x="76" y="247"/>
                    <a:pt x="72" y="247"/>
                  </a:cubicBezTo>
                  <a:cubicBezTo>
                    <a:pt x="64" y="248"/>
                    <a:pt x="60" y="246"/>
                    <a:pt x="61" y="238"/>
                  </a:cubicBezTo>
                  <a:cubicBezTo>
                    <a:pt x="62" y="231"/>
                    <a:pt x="57" y="228"/>
                    <a:pt x="54" y="224"/>
                  </a:cubicBezTo>
                  <a:cubicBezTo>
                    <a:pt x="7" y="164"/>
                    <a:pt x="0" y="79"/>
                    <a:pt x="38" y="13"/>
                  </a:cubicBezTo>
                  <a:cubicBezTo>
                    <a:pt x="43" y="3"/>
                    <a:pt x="47" y="0"/>
                    <a:pt x="56" y="8"/>
                  </a:cubicBezTo>
                  <a:cubicBezTo>
                    <a:pt x="64" y="15"/>
                    <a:pt x="77" y="18"/>
                    <a:pt x="81" y="27"/>
                  </a:cubicBezTo>
                  <a:cubicBezTo>
                    <a:pt x="86" y="36"/>
                    <a:pt x="74" y="45"/>
                    <a:pt x="71" y="54"/>
                  </a:cubicBezTo>
                  <a:cubicBezTo>
                    <a:pt x="53" y="108"/>
                    <a:pt x="60" y="158"/>
                    <a:pt x="98" y="201"/>
                  </a:cubicBezTo>
                  <a:cubicBezTo>
                    <a:pt x="109" y="213"/>
                    <a:pt x="110" y="226"/>
                    <a:pt x="109" y="241"/>
                  </a:cubicBezTo>
                  <a:cubicBezTo>
                    <a:pt x="109" y="245"/>
                    <a:pt x="108" y="247"/>
                    <a:pt x="103" y="247"/>
                  </a:cubicBezTo>
                  <a:cubicBezTo>
                    <a:pt x="97" y="247"/>
                    <a:pt x="91" y="247"/>
                    <a:pt x="85" y="247"/>
                  </a:cubicBezTo>
                  <a:cubicBezTo>
                    <a:pt x="85" y="247"/>
                    <a:pt x="85" y="247"/>
                    <a:pt x="85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082588" y="3425825"/>
              <a:ext cx="230187" cy="112713"/>
            </a:xfrm>
            <a:custGeom>
              <a:avLst/>
              <a:gdLst>
                <a:gd name="T0" fmla="*/ 2 w 144"/>
                <a:gd name="T1" fmla="*/ 44 h 70"/>
                <a:gd name="T2" fmla="*/ 25 w 144"/>
                <a:gd name="T3" fmla="*/ 21 h 70"/>
                <a:gd name="T4" fmla="*/ 102 w 144"/>
                <a:gd name="T5" fmla="*/ 3 h 70"/>
                <a:gd name="T6" fmla="*/ 116 w 144"/>
                <a:gd name="T7" fmla="*/ 8 h 70"/>
                <a:gd name="T8" fmla="*/ 95 w 144"/>
                <a:gd name="T9" fmla="*/ 57 h 70"/>
                <a:gd name="T10" fmla="*/ 19 w 144"/>
                <a:gd name="T11" fmla="*/ 69 h 70"/>
                <a:gd name="T12" fmla="*/ 2 w 144"/>
                <a:gd name="T13" fmla="*/ 52 h 70"/>
                <a:gd name="T14" fmla="*/ 2 w 144"/>
                <a:gd name="T15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70">
                  <a:moveTo>
                    <a:pt x="2" y="44"/>
                  </a:moveTo>
                  <a:cubicBezTo>
                    <a:pt x="2" y="21"/>
                    <a:pt x="2" y="21"/>
                    <a:pt x="25" y="21"/>
                  </a:cubicBezTo>
                  <a:cubicBezTo>
                    <a:pt x="52" y="20"/>
                    <a:pt x="78" y="14"/>
                    <a:pt x="102" y="3"/>
                  </a:cubicBezTo>
                  <a:cubicBezTo>
                    <a:pt x="109" y="0"/>
                    <a:pt x="113" y="1"/>
                    <a:pt x="116" y="8"/>
                  </a:cubicBezTo>
                  <a:cubicBezTo>
                    <a:pt x="133" y="49"/>
                    <a:pt x="144" y="39"/>
                    <a:pt x="95" y="57"/>
                  </a:cubicBezTo>
                  <a:cubicBezTo>
                    <a:pt x="71" y="66"/>
                    <a:pt x="45" y="68"/>
                    <a:pt x="19" y="69"/>
                  </a:cubicBezTo>
                  <a:cubicBezTo>
                    <a:pt x="5" y="70"/>
                    <a:pt x="0" y="65"/>
                    <a:pt x="2" y="52"/>
                  </a:cubicBezTo>
                  <a:cubicBezTo>
                    <a:pt x="2" y="49"/>
                    <a:pt x="2" y="47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3296900" y="3151188"/>
              <a:ext cx="134937" cy="134938"/>
            </a:xfrm>
            <a:custGeom>
              <a:avLst/>
              <a:gdLst>
                <a:gd name="T0" fmla="*/ 84 w 84"/>
                <a:gd name="T1" fmla="*/ 42 h 84"/>
                <a:gd name="T2" fmla="*/ 42 w 84"/>
                <a:gd name="T3" fmla="*/ 84 h 84"/>
                <a:gd name="T4" fmla="*/ 0 w 84"/>
                <a:gd name="T5" fmla="*/ 42 h 84"/>
                <a:gd name="T6" fmla="*/ 41 w 84"/>
                <a:gd name="T7" fmla="*/ 0 h 84"/>
                <a:gd name="T8" fmla="*/ 84 w 84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cubicBezTo>
                    <a:pt x="84" y="65"/>
                    <a:pt x="65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20"/>
                    <a:pt x="18" y="0"/>
                    <a:pt x="41" y="0"/>
                  </a:cubicBezTo>
                  <a:cubicBezTo>
                    <a:pt x="64" y="0"/>
                    <a:pt x="83" y="19"/>
                    <a:pt x="8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99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1" grpId="0" animBg="1"/>
      <p:bldP spid="7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182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Pribambas</vt:lpstr>
      <vt:lpstr>Calibri Light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u03013</cp:lastModifiedBy>
  <cp:revision>145</cp:revision>
  <dcterms:created xsi:type="dcterms:W3CDTF">2025-03-04T10:53:56Z</dcterms:created>
  <dcterms:modified xsi:type="dcterms:W3CDTF">2025-10-01T06:18:13Z</dcterms:modified>
</cp:coreProperties>
</file>