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65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F4B33-9FBF-42CF-9AA6-39A6CE0E875C}" type="datetimeFigureOut">
              <a:rPr lang="ru-RU" smtClean="0"/>
              <a:t>26.03.2024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829C2-9EB9-4815-8129-8E924194E058}" type="slidenum">
              <a:rPr lang="ru-RU" smtClean="0"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56650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F4B33-9FBF-42CF-9AA6-39A6CE0E875C}" type="datetimeFigureOut">
              <a:rPr lang="ru-RU" smtClean="0"/>
              <a:t>26.03.2024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829C2-9EB9-4815-8129-8E924194E0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81761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F4B33-9FBF-42CF-9AA6-39A6CE0E875C}" type="datetimeFigureOut">
              <a:rPr lang="ru-RU" smtClean="0"/>
              <a:t>26.03.2024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829C2-9EB9-4815-8129-8E924194E0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83859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F4B33-9FBF-42CF-9AA6-39A6CE0E875C}" type="datetimeFigureOut">
              <a:rPr lang="ru-RU" smtClean="0"/>
              <a:t>26.03.2024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829C2-9EB9-4815-8129-8E924194E0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5144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F4B33-9FBF-42CF-9AA6-39A6CE0E875C}" type="datetimeFigureOut">
              <a:rPr lang="ru-RU" smtClean="0"/>
              <a:t>26.03.2024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829C2-9EB9-4815-8129-8E924194E058}" type="slidenum">
              <a:rPr lang="ru-RU" smtClean="0"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2737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F4B33-9FBF-42CF-9AA6-39A6CE0E875C}" type="datetimeFigureOut">
              <a:rPr lang="ru-RU" smtClean="0"/>
              <a:t>26.03.2024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829C2-9EB9-4815-8129-8E924194E0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62735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F4B33-9FBF-42CF-9AA6-39A6CE0E875C}" type="datetimeFigureOut">
              <a:rPr lang="ru-RU" smtClean="0"/>
              <a:t>26.03.2024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829C2-9EB9-4815-8129-8E924194E0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73448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F4B33-9FBF-42CF-9AA6-39A6CE0E875C}" type="datetimeFigureOut">
              <a:rPr lang="ru-RU" smtClean="0"/>
              <a:t>26.03.2024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829C2-9EB9-4815-8129-8E924194E0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6623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F4B33-9FBF-42CF-9AA6-39A6CE0E875C}" type="datetimeFigureOut">
              <a:rPr lang="ru-RU" smtClean="0"/>
              <a:t>26.03.2024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829C2-9EB9-4815-8129-8E924194E0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26235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422F4B33-9FBF-42CF-9AA6-39A6CE0E875C}" type="datetimeFigureOut">
              <a:rPr lang="ru-RU" smtClean="0"/>
              <a:t>26.03.2024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B1829C2-9EB9-4815-8129-8E924194E0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60940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F4B33-9FBF-42CF-9AA6-39A6CE0E875C}" type="datetimeFigureOut">
              <a:rPr lang="ru-RU" smtClean="0"/>
              <a:t>26.03.2024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829C2-9EB9-4815-8129-8E924194E0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79967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422F4B33-9FBF-42CF-9AA6-39A6CE0E875C}" type="datetimeFigureOut">
              <a:rPr lang="ru-RU" smtClean="0"/>
              <a:t>26.03.2024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BB1829C2-9EB9-4815-8129-8E924194E058}" type="slidenum">
              <a:rPr lang="ru-RU" smtClean="0"/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3285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Relationship Id="rId9" Type="http://schemas.openxmlformats.org/officeDocument/2006/relationships/image" Target="../media/image53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образовательной программы </a:t>
            </a:r>
            <a:br>
              <a:rPr lang="ru-RU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«Свободное творческое развитие» для детей с ОВЗ</a:t>
            </a:r>
            <a:endParaRPr lang="ru-RU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92414" y="4751184"/>
            <a:ext cx="10058400" cy="1143000"/>
          </a:xfrm>
        </p:spPr>
        <p:txBody>
          <a:bodyPr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МБУ ДО «Детская школа искусств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им.А.И.Островского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г.о.Сызрань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1538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208" y="323273"/>
            <a:ext cx="7869355" cy="6242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348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11" y="489526"/>
            <a:ext cx="5780778" cy="539403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5197" y="754061"/>
            <a:ext cx="6206803" cy="5129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002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02182" y="120072"/>
            <a:ext cx="47659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освоения программы 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64" y="644556"/>
            <a:ext cx="4506190" cy="300412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64" y="3794300"/>
            <a:ext cx="4506190" cy="291463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348331" y="1088213"/>
            <a:ext cx="3454400" cy="247933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792326" y="4186060"/>
            <a:ext cx="2554752" cy="249100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6310" y="3794300"/>
            <a:ext cx="4523000" cy="291463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4408" y="600680"/>
            <a:ext cx="4534902" cy="304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488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82" y="212436"/>
            <a:ext cx="4531343" cy="301105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4747" y="3528289"/>
            <a:ext cx="4531343" cy="307233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543" y="212436"/>
            <a:ext cx="4516583" cy="301105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82" y="3528289"/>
            <a:ext cx="4190491" cy="307233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065043" y="687663"/>
            <a:ext cx="3315853" cy="236539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5164" y="3809644"/>
            <a:ext cx="2937872" cy="2489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438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51419" y="812035"/>
            <a:ext cx="596945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Парамузыкальный</a:t>
            </a:r>
            <a:r>
              <a:rPr lang="ru-RU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фестиваль </a:t>
            </a:r>
          </a:p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«Поверь в мечту»</a:t>
            </a:r>
            <a:endParaRPr lang="ru-RU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7618" y="2390690"/>
            <a:ext cx="6532762" cy="434098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75" y="575600"/>
            <a:ext cx="5877606" cy="3911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330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768" y="82599"/>
            <a:ext cx="5207741" cy="292148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549" y="3205076"/>
            <a:ext cx="4849301" cy="34658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768" y="3205019"/>
            <a:ext cx="5207741" cy="346588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619" y="82599"/>
            <a:ext cx="4755159" cy="2909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219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840" y="116690"/>
            <a:ext cx="2351032" cy="332509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1473" y="92365"/>
            <a:ext cx="2528491" cy="332509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273" y="3500581"/>
            <a:ext cx="2465599" cy="328814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1746" y="3496981"/>
            <a:ext cx="2381745" cy="329174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0479" y="92364"/>
            <a:ext cx="2706212" cy="332509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1473" y="3441782"/>
            <a:ext cx="2713218" cy="334694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5591" y="92364"/>
            <a:ext cx="2372300" cy="332813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1554" y="3484425"/>
            <a:ext cx="2704955" cy="3297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516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13382" y="387927"/>
            <a:ext cx="27475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7345" y="962890"/>
            <a:ext cx="7638473" cy="5728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552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72719" y="2547698"/>
            <a:ext cx="10854574" cy="3391284"/>
          </a:xfrm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Отделение «Свободное творческое развитие» было создано в 2017 году </a:t>
            </a:r>
            <a:b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совместному проекту школы искусств </a:t>
            </a:r>
            <a:r>
              <a:rPr lang="ru-RU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им.А.И.Островского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Сызранского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филиала </a:t>
            </a:r>
            <a:b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«Школы интерната №2» </a:t>
            </a:r>
            <a:r>
              <a:rPr lang="ru-RU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г.о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Жигулевска, с целью создания условий для социальной адаптации и творческой реабилитации детей с ограниченными возможностями здоровья средствами искусства. 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09" y="92363"/>
            <a:ext cx="2400300" cy="16002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6946" y="92363"/>
            <a:ext cx="2488243" cy="16002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1733" y="78267"/>
            <a:ext cx="2216547" cy="16002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1777" y="92363"/>
            <a:ext cx="2407095" cy="158610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4825" y="95887"/>
            <a:ext cx="2224699" cy="1593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778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4727" y="157018"/>
            <a:ext cx="4236412" cy="317730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55" y="3521363"/>
            <a:ext cx="4236412" cy="310110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55" y="157018"/>
            <a:ext cx="3106595" cy="317730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6025" y="3537526"/>
            <a:ext cx="3365114" cy="308494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237" y="3537526"/>
            <a:ext cx="3916218" cy="308494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5188" y="157018"/>
            <a:ext cx="4267200" cy="3177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217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5708" y="193964"/>
            <a:ext cx="11065165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«Свободное творческое развитие» </a:t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включает учебные предметы: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Музыка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32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Ритмика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речи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Театральные игры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3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Изобразительное искусство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3200" b="1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Декоративно-прикладное искусство</a:t>
            </a:r>
            <a:endParaRPr lang="ru-RU" sz="3200" b="1" dirty="0">
              <a:solidFill>
                <a:srgbClr val="FF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5399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8946" y="3335482"/>
            <a:ext cx="4479636" cy="335972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26471" y="3318165"/>
            <a:ext cx="6034421" cy="339436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5595" y="91035"/>
            <a:ext cx="5582987" cy="314301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470" y="91035"/>
            <a:ext cx="4793673" cy="3143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3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5351" y="249002"/>
            <a:ext cx="11425287" cy="2600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 учебных предметов организовано по модульному принципу с различными уровнями сложности и использованием соответствующих образовательных технологий в зависимости от индивидуальных особенностей обучающихся и степени тяжести их заболеваний.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51" y="3070520"/>
            <a:ext cx="6004875" cy="322707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3423" y="3070520"/>
            <a:ext cx="5042947" cy="322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524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305" y="245097"/>
            <a:ext cx="4979125" cy="331941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854044" y="245097"/>
            <a:ext cx="5901181" cy="331941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305" y="3794286"/>
            <a:ext cx="3703832" cy="271021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756" y="3794286"/>
            <a:ext cx="3891469" cy="271021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1468" y="3794286"/>
            <a:ext cx="3267957" cy="2710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351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929" y="320674"/>
            <a:ext cx="10905881" cy="5978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449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73" y="997270"/>
            <a:ext cx="11815588" cy="4840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104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Ретро">
  <a:themeElements>
    <a:clrScheme name="Ретро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Ретро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Ретр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138</TotalTime>
  <Words>71</Words>
  <Application>Microsoft Office PowerPoint</Application>
  <PresentationFormat>Широкоэкранный</PresentationFormat>
  <Paragraphs>15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Times New Roman</vt:lpstr>
      <vt:lpstr>Ретро</vt:lpstr>
      <vt:lpstr>Реализация образовательной программы  «Свободное творческое развитие» для детей с ОВЗ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Реализация образовательной программы  «Свободное творческое развитие» для детей с ОВЗ</dc:title>
  <dc:creator>Lenovo</dc:creator>
  <cp:lastModifiedBy>Lenovo</cp:lastModifiedBy>
  <cp:revision>12</cp:revision>
  <dcterms:created xsi:type="dcterms:W3CDTF">2024-03-26T10:03:59Z</dcterms:created>
  <dcterms:modified xsi:type="dcterms:W3CDTF">2024-03-26T12:22:17Z</dcterms:modified>
</cp:coreProperties>
</file>