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629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Shape 1058"/>
          <p:cNvSpPr>
            <a:spLocks noGrp="1" noChangeArrowheads="1"/>
          </p:cNvSpPr>
          <p:nvPr userDrawn="1"/>
        </p:nvSpPr>
        <p:spPr bwMode="auto">
          <a:xfrm>
            <a:off x="8220990" y="1"/>
            <a:ext cx="3971006" cy="685746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874" y="0"/>
                </a:moveTo>
                <a:lnTo>
                  <a:pt x="3874" y="19794"/>
                </a:lnTo>
                <a:lnTo>
                  <a:pt x="3874" y="19794"/>
                </a:lnTo>
                <a:cubicBezTo>
                  <a:pt x="3874" y="19794"/>
                  <a:pt x="3932" y="19794"/>
                  <a:pt x="3932" y="19794"/>
                </a:cubicBezTo>
                <a:lnTo>
                  <a:pt x="3932" y="19794"/>
                </a:lnTo>
                <a:cubicBezTo>
                  <a:pt x="1759" y="19794"/>
                  <a:pt x="0" y="20605"/>
                  <a:pt x="0" y="21600"/>
                </a:cubicBezTo>
                <a:lnTo>
                  <a:pt x="0" y="21600"/>
                </a:lnTo>
                <a:cubicBezTo>
                  <a:pt x="0" y="22594"/>
                  <a:pt x="1759" y="23405"/>
                  <a:pt x="3932" y="23405"/>
                </a:cubicBezTo>
                <a:lnTo>
                  <a:pt x="3932" y="23405"/>
                </a:lnTo>
                <a:cubicBezTo>
                  <a:pt x="3932" y="23405"/>
                  <a:pt x="3874" y="23405"/>
                  <a:pt x="3874" y="23405"/>
                </a:cubicBezTo>
                <a:lnTo>
                  <a:pt x="3874" y="43200"/>
                </a:lnTo>
                <a:lnTo>
                  <a:pt x="43200" y="43200"/>
                </a:lnTo>
                <a:lnTo>
                  <a:pt x="43200" y="0"/>
                </a:lnTo>
                <a:lnTo>
                  <a:pt x="3874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1" name="Shape 1102"/>
          <p:cNvSpPr>
            <a:spLocks noGrp="1" noChangeArrowheads="1"/>
          </p:cNvSpPr>
          <p:nvPr userDrawn="1"/>
        </p:nvSpPr>
        <p:spPr bwMode="auto">
          <a:xfrm>
            <a:off x="8400255" y="3356809"/>
            <a:ext cx="190499" cy="145245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0"/>
                </a:moveTo>
                <a:lnTo>
                  <a:pt x="43200" y="43200"/>
                </a:lnTo>
                <a:lnTo>
                  <a:pt x="0" y="21623"/>
                </a:lnTo>
                <a:lnTo>
                  <a:pt x="43200" y="0"/>
                </a:lnTo>
              </a:path>
            </a:pathLst>
          </a:custGeom>
          <a:solidFill>
            <a:srgbClr val="FFFFFF"/>
          </a:solidFill>
          <a:ln w="9524" cap="rnd">
            <a:solidFill>
              <a:srgbClr val="000000"/>
            </a:solidFill>
            <a:bevel/>
            <a:headEnd/>
            <a:tailEnd/>
          </a:ln>
        </p:spPr>
      </p:sp>
      <p:sp>
        <p:nvSpPr>
          <p:cNvPr id="19" name="Text Placeholder 4"/>
          <p:cNvSpPr>
            <a:spLocks noGrp="1"/>
          </p:cNvSpPr>
          <p:nvPr>
            <p:ph type="subTitle" idx="1" hasCustomPrompt="1"/>
          </p:nvPr>
        </p:nvSpPr>
        <p:spPr bwMode="auto">
          <a:xfrm>
            <a:off x="8881393" y="2597939"/>
            <a:ext cx="2974883" cy="166158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171450" indent="-171450" algn="l">
              <a:buFont typeface="Arial"/>
              <a:buChar char="•"/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ru-RU"/>
              <a:t>Образец подзаголовка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23395" y="2569090"/>
            <a:ext cx="7383251" cy="1654020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11" name="Дата 10"/>
          <p:cNvSpPr>
            <a:spLocks noGrp="1"/>
          </p:cNvSpPr>
          <p:nvPr>
            <p:ph type="dt" sz="half" idx="15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>27.03.2024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6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7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839199" y="274642"/>
            <a:ext cx="2743200" cy="5835649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609599" y="274642"/>
            <a:ext cx="8026399" cy="5835649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963083" y="4406904"/>
            <a:ext cx="10363199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963083" y="2906717"/>
            <a:ext cx="10363199" cy="150018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15413" y="1595438"/>
            <a:ext cx="5178986" cy="45148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97599" y="1595438"/>
            <a:ext cx="5178986" cy="45148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 lang="ru-RU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15413" y="1535113"/>
            <a:ext cx="5181103" cy="63976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15413" y="2174874"/>
            <a:ext cx="518110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93377" y="1535113"/>
            <a:ext cx="5183210" cy="63976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93377" y="2174874"/>
            <a:ext cx="518321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>27.03.2024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 lang="ru-RU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>27.03.2024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>27.03.2024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10" y="273054"/>
            <a:ext cx="4011084" cy="1162049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4766732" y="273050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609610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15413" y="4800603"/>
            <a:ext cx="1056117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815413" y="612778"/>
            <a:ext cx="10561173" cy="41147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15413" y="5367337"/>
            <a:ext cx="1056117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Shape 1100"/>
          <p:cNvSpPr>
            <a:spLocks noGrp="1" noChangeArrowheads="1"/>
          </p:cNvSpPr>
          <p:nvPr userDrawn="1"/>
        </p:nvSpPr>
        <p:spPr bwMode="auto">
          <a:xfrm>
            <a:off x="3669" y="270"/>
            <a:ext cx="12184661" cy="6857460"/>
          </a:xfrm>
          <a:custGeom>
            <a:avLst/>
            <a:gdLst>
              <a:gd name="connsiteX0" fmla="*/ 43199 w 43199"/>
              <a:gd name="connsiteY0" fmla="*/ 23405 h 43200"/>
              <a:gd name="connsiteX1" fmla="*/ 43199 w 43199"/>
              <a:gd name="connsiteY1" fmla="*/ 23405 h 43200"/>
              <a:gd name="connsiteX2" fmla="*/ 41239 w 43199"/>
              <a:gd name="connsiteY2" fmla="*/ 21600 h 43200"/>
              <a:gd name="connsiteX3" fmla="*/ 43199 w 43199"/>
              <a:gd name="connsiteY3" fmla="*/ 19794 h 43200"/>
              <a:gd name="connsiteX4" fmla="*/ 43199 w 43199"/>
              <a:gd name="connsiteY4" fmla="*/ 19794 h 43200"/>
              <a:gd name="connsiteX5" fmla="*/ 43174 w 43199"/>
              <a:gd name="connsiteY5" fmla="*/ 19794 h 43200"/>
              <a:gd name="connsiteX6" fmla="*/ 43174 w 43199"/>
              <a:gd name="connsiteY6" fmla="*/ 0 h 43200"/>
              <a:gd name="connsiteX7" fmla="*/ 0 w 43199"/>
              <a:gd name="connsiteY7" fmla="*/ 0 h 43200"/>
              <a:gd name="connsiteX8" fmla="*/ 0 w 43199"/>
              <a:gd name="connsiteY8" fmla="*/ 43200 h 43200"/>
              <a:gd name="connsiteX9" fmla="*/ 43174 w 43199"/>
              <a:gd name="connsiteY9" fmla="*/ 43200 h 43200"/>
              <a:gd name="connsiteX10" fmla="*/ 43174 w 43199"/>
              <a:gd name="connsiteY10" fmla="*/ 23405 h 43200"/>
              <a:gd name="connsiteX11" fmla="*/ 43174 w 43199"/>
              <a:gd name="connsiteY11" fmla="*/ 23405 h 43200"/>
              <a:gd name="connsiteX12" fmla="*/ 43199 w 43199"/>
              <a:gd name="connsiteY12" fmla="*/ 23405 h 43200"/>
              <a:gd name="connsiteX0" fmla="*/ 43199 w 43199"/>
              <a:gd name="connsiteY0" fmla="*/ 23405 h 43200"/>
              <a:gd name="connsiteX1" fmla="*/ 43199 w 43199"/>
              <a:gd name="connsiteY1" fmla="*/ 23405 h 43200"/>
              <a:gd name="connsiteX2" fmla="*/ 43199 w 43199"/>
              <a:gd name="connsiteY2" fmla="*/ 19794 h 43200"/>
              <a:gd name="connsiteX3" fmla="*/ 43199 w 43199"/>
              <a:gd name="connsiteY3" fmla="*/ 19794 h 43200"/>
              <a:gd name="connsiteX4" fmla="*/ 43174 w 43199"/>
              <a:gd name="connsiteY4" fmla="*/ 19794 h 43200"/>
              <a:gd name="connsiteX5" fmla="*/ 43174 w 43199"/>
              <a:gd name="connsiteY5" fmla="*/ 0 h 43200"/>
              <a:gd name="connsiteX6" fmla="*/ 0 w 43199"/>
              <a:gd name="connsiteY6" fmla="*/ 0 h 43200"/>
              <a:gd name="connsiteX7" fmla="*/ 0 w 43199"/>
              <a:gd name="connsiteY7" fmla="*/ 43200 h 43200"/>
              <a:gd name="connsiteX8" fmla="*/ 43174 w 43199"/>
              <a:gd name="connsiteY8" fmla="*/ 43200 h 43200"/>
              <a:gd name="connsiteX9" fmla="*/ 43174 w 43199"/>
              <a:gd name="connsiteY9" fmla="*/ 23405 h 43200"/>
              <a:gd name="connsiteX10" fmla="*/ 43174 w 43199"/>
              <a:gd name="connsiteY10" fmla="*/ 23405 h 43200"/>
              <a:gd name="connsiteX11" fmla="*/ 43199 w 43199"/>
              <a:gd name="connsiteY11" fmla="*/ 23405 h 43200"/>
              <a:gd name="connsiteX0" fmla="*/ 43174 w 43199"/>
              <a:gd name="connsiteY0" fmla="*/ 23405 h 43200"/>
              <a:gd name="connsiteX1" fmla="*/ 43199 w 43199"/>
              <a:gd name="connsiteY1" fmla="*/ 23405 h 43200"/>
              <a:gd name="connsiteX2" fmla="*/ 43199 w 43199"/>
              <a:gd name="connsiteY2" fmla="*/ 19794 h 43200"/>
              <a:gd name="connsiteX3" fmla="*/ 43199 w 43199"/>
              <a:gd name="connsiteY3" fmla="*/ 19794 h 43200"/>
              <a:gd name="connsiteX4" fmla="*/ 43174 w 43199"/>
              <a:gd name="connsiteY4" fmla="*/ 19794 h 43200"/>
              <a:gd name="connsiteX5" fmla="*/ 43174 w 43199"/>
              <a:gd name="connsiteY5" fmla="*/ 0 h 43200"/>
              <a:gd name="connsiteX6" fmla="*/ 0 w 43199"/>
              <a:gd name="connsiteY6" fmla="*/ 0 h 43200"/>
              <a:gd name="connsiteX7" fmla="*/ 0 w 43199"/>
              <a:gd name="connsiteY7" fmla="*/ 43200 h 43200"/>
              <a:gd name="connsiteX8" fmla="*/ 43174 w 43199"/>
              <a:gd name="connsiteY8" fmla="*/ 43200 h 43200"/>
              <a:gd name="connsiteX9" fmla="*/ 43174 w 43199"/>
              <a:gd name="connsiteY9" fmla="*/ 23405 h 43200"/>
              <a:gd name="connsiteX10" fmla="*/ 43174 w 43199"/>
              <a:gd name="connsiteY10" fmla="*/ 23405 h 43200"/>
              <a:gd name="connsiteX0" fmla="*/ 43174 w 43199"/>
              <a:gd name="connsiteY0" fmla="*/ 23405 h 43200"/>
              <a:gd name="connsiteX1" fmla="*/ 43199 w 43199"/>
              <a:gd name="connsiteY1" fmla="*/ 23405 h 43200"/>
              <a:gd name="connsiteX2" fmla="*/ 43199 w 43199"/>
              <a:gd name="connsiteY2" fmla="*/ 19794 h 43200"/>
              <a:gd name="connsiteX3" fmla="*/ 43199 w 43199"/>
              <a:gd name="connsiteY3" fmla="*/ 19794 h 43200"/>
              <a:gd name="connsiteX4" fmla="*/ 43174 w 43199"/>
              <a:gd name="connsiteY4" fmla="*/ 0 h 43200"/>
              <a:gd name="connsiteX5" fmla="*/ 0 w 43199"/>
              <a:gd name="connsiteY5" fmla="*/ 0 h 43200"/>
              <a:gd name="connsiteX6" fmla="*/ 0 w 43199"/>
              <a:gd name="connsiteY6" fmla="*/ 43200 h 43200"/>
              <a:gd name="connsiteX7" fmla="*/ 43174 w 43199"/>
              <a:gd name="connsiteY7" fmla="*/ 43200 h 43200"/>
              <a:gd name="connsiteX8" fmla="*/ 43174 w 43199"/>
              <a:gd name="connsiteY8" fmla="*/ 23405 h 43200"/>
              <a:gd name="connsiteX9" fmla="*/ 43174 w 43199"/>
              <a:gd name="connsiteY9" fmla="*/ 23405 h 43200"/>
              <a:gd name="connsiteX0" fmla="*/ 43174 w 43199"/>
              <a:gd name="connsiteY0" fmla="*/ 23405 h 43200"/>
              <a:gd name="connsiteX1" fmla="*/ 43199 w 43199"/>
              <a:gd name="connsiteY1" fmla="*/ 23405 h 43200"/>
              <a:gd name="connsiteX2" fmla="*/ 43199 w 43199"/>
              <a:gd name="connsiteY2" fmla="*/ 19794 h 43200"/>
              <a:gd name="connsiteX3" fmla="*/ 43199 w 43199"/>
              <a:gd name="connsiteY3" fmla="*/ 19794 h 43200"/>
              <a:gd name="connsiteX4" fmla="*/ 43174 w 43199"/>
              <a:gd name="connsiteY4" fmla="*/ 0 h 43200"/>
              <a:gd name="connsiteX5" fmla="*/ 0 w 43199"/>
              <a:gd name="connsiteY5" fmla="*/ 0 h 43200"/>
              <a:gd name="connsiteX6" fmla="*/ 0 w 43199"/>
              <a:gd name="connsiteY6" fmla="*/ 43200 h 43200"/>
              <a:gd name="connsiteX7" fmla="*/ 43174 w 43199"/>
              <a:gd name="connsiteY7" fmla="*/ 43200 h 43200"/>
              <a:gd name="connsiteX8" fmla="*/ 43174 w 43199"/>
              <a:gd name="connsiteY8" fmla="*/ 23405 h 43200"/>
              <a:gd name="connsiteX0" fmla="*/ 43174 w 43199"/>
              <a:gd name="connsiteY0" fmla="*/ 43200 h 43200"/>
              <a:gd name="connsiteX1" fmla="*/ 43199 w 43199"/>
              <a:gd name="connsiteY1" fmla="*/ 23405 h 43200"/>
              <a:gd name="connsiteX2" fmla="*/ 43199 w 43199"/>
              <a:gd name="connsiteY2" fmla="*/ 19794 h 43200"/>
              <a:gd name="connsiteX3" fmla="*/ 43199 w 43199"/>
              <a:gd name="connsiteY3" fmla="*/ 19794 h 43200"/>
              <a:gd name="connsiteX4" fmla="*/ 43174 w 43199"/>
              <a:gd name="connsiteY4" fmla="*/ 0 h 43200"/>
              <a:gd name="connsiteX5" fmla="*/ 0 w 43199"/>
              <a:gd name="connsiteY5" fmla="*/ 0 h 43200"/>
              <a:gd name="connsiteX6" fmla="*/ 0 w 43199"/>
              <a:gd name="connsiteY6" fmla="*/ 43200 h 43200"/>
              <a:gd name="connsiteX7" fmla="*/ 43174 w 43199"/>
              <a:gd name="connsiteY7" fmla="*/ 43200 h 43200"/>
              <a:gd name="connsiteX0" fmla="*/ 43174 w 43199"/>
              <a:gd name="connsiteY0" fmla="*/ 43200 h 43200"/>
              <a:gd name="connsiteX1" fmla="*/ 43199 w 43199"/>
              <a:gd name="connsiteY1" fmla="*/ 23405 h 43200"/>
              <a:gd name="connsiteX2" fmla="*/ 43199 w 43199"/>
              <a:gd name="connsiteY2" fmla="*/ 19794 h 43200"/>
              <a:gd name="connsiteX3" fmla="*/ 43174 w 43199"/>
              <a:gd name="connsiteY3" fmla="*/ 0 h 43200"/>
              <a:gd name="connsiteX4" fmla="*/ 0 w 43199"/>
              <a:gd name="connsiteY4" fmla="*/ 0 h 43200"/>
              <a:gd name="connsiteX5" fmla="*/ 0 w 43199"/>
              <a:gd name="connsiteY5" fmla="*/ 43200 h 43200"/>
              <a:gd name="connsiteX6" fmla="*/ 43174 w 43199"/>
              <a:gd name="connsiteY6" fmla="*/ 43200 h 43200"/>
              <a:gd name="connsiteX0" fmla="*/ 43174 w 46380"/>
              <a:gd name="connsiteY0" fmla="*/ 43200 h 43200"/>
              <a:gd name="connsiteX1" fmla="*/ 43199 w 46380"/>
              <a:gd name="connsiteY1" fmla="*/ 19794 h 43200"/>
              <a:gd name="connsiteX2" fmla="*/ 43174 w 46380"/>
              <a:gd name="connsiteY2" fmla="*/ 0 h 43200"/>
              <a:gd name="connsiteX3" fmla="*/ 0 w 46380"/>
              <a:gd name="connsiteY3" fmla="*/ 0 h 43200"/>
              <a:gd name="connsiteX4" fmla="*/ 0 w 46380"/>
              <a:gd name="connsiteY4" fmla="*/ 43200 h 43200"/>
              <a:gd name="connsiteX5" fmla="*/ 43174 w 46380"/>
              <a:gd name="connsiteY5" fmla="*/ 43200 h 43200"/>
              <a:gd name="connsiteX0" fmla="*/ 43174 w 43199"/>
              <a:gd name="connsiteY0" fmla="*/ 43200 h 43200"/>
              <a:gd name="connsiteX1" fmla="*/ 43199 w 43199"/>
              <a:gd name="connsiteY1" fmla="*/ 19794 h 43200"/>
              <a:gd name="connsiteX2" fmla="*/ 43174 w 43199"/>
              <a:gd name="connsiteY2" fmla="*/ 0 h 43200"/>
              <a:gd name="connsiteX3" fmla="*/ 0 w 43199"/>
              <a:gd name="connsiteY3" fmla="*/ 0 h 43200"/>
              <a:gd name="connsiteX4" fmla="*/ 0 w 43199"/>
              <a:gd name="connsiteY4" fmla="*/ 43200 h 43200"/>
              <a:gd name="connsiteX5" fmla="*/ 43174 w 43199"/>
              <a:gd name="connsiteY5" fmla="*/ 43200 h 43200"/>
              <a:gd name="connsiteX0" fmla="*/ 43174 w 43174"/>
              <a:gd name="connsiteY0" fmla="*/ 43200 h 43200"/>
              <a:gd name="connsiteX1" fmla="*/ 43174 w 43174"/>
              <a:gd name="connsiteY1" fmla="*/ 0 h 43200"/>
              <a:gd name="connsiteX2" fmla="*/ 0 w 43174"/>
              <a:gd name="connsiteY2" fmla="*/ 0 h 43200"/>
              <a:gd name="connsiteX3" fmla="*/ 0 w 43174"/>
              <a:gd name="connsiteY3" fmla="*/ 43200 h 43200"/>
              <a:gd name="connsiteX4" fmla="*/ 43174 w 43174"/>
              <a:gd name="connsiteY4" fmla="*/ 43200 h 43200"/>
              <a:gd name="connsiteX0" fmla="*/ 43174 w 43174"/>
              <a:gd name="connsiteY0" fmla="*/ 43200 h 43200"/>
              <a:gd name="connsiteX1" fmla="*/ 43174 w 43174"/>
              <a:gd name="connsiteY1" fmla="*/ 0 h 43200"/>
              <a:gd name="connsiteX2" fmla="*/ 0 w 43174"/>
              <a:gd name="connsiteY2" fmla="*/ 0 h 43200"/>
              <a:gd name="connsiteX3" fmla="*/ 0 w 43174"/>
              <a:gd name="connsiteY3" fmla="*/ 43200 h 43200"/>
              <a:gd name="connsiteX4" fmla="*/ 43174 w 43174"/>
              <a:gd name="connsiteY4" fmla="*/ 43200 h 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74" h="43200" stroke="0" extrusionOk="0">
                <a:moveTo>
                  <a:pt x="43174" y="43200"/>
                </a:moveTo>
                <a:lnTo>
                  <a:pt x="43174" y="0"/>
                </a:lnTo>
                <a:lnTo>
                  <a:pt x="0" y="0"/>
                </a:lnTo>
                <a:lnTo>
                  <a:pt x="0" y="43200"/>
                </a:lnTo>
                <a:lnTo>
                  <a:pt x="43174" y="432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8" name="Shape 1103"/>
          <p:cNvSpPr>
            <a:spLocks noGrp="1" noChangeArrowheads="1"/>
          </p:cNvSpPr>
          <p:nvPr userDrawn="1"/>
        </p:nvSpPr>
        <p:spPr bwMode="auto">
          <a:xfrm>
            <a:off x="183165" y="101751"/>
            <a:ext cx="7789614" cy="585789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199" y="21599"/>
                </a:moveTo>
                <a:lnTo>
                  <a:pt x="43199" y="21599"/>
                </a:lnTo>
                <a:lnTo>
                  <a:pt x="43199" y="21599"/>
                </a:lnTo>
                <a:cubicBezTo>
                  <a:pt x="43199" y="21599"/>
                  <a:pt x="43199" y="21599"/>
                  <a:pt x="43199" y="21599"/>
                </a:cubicBezTo>
                <a:lnTo>
                  <a:pt x="43199" y="21599"/>
                </a:lnTo>
                <a:lnTo>
                  <a:pt x="43199" y="21599"/>
                </a:lnTo>
                <a:cubicBezTo>
                  <a:pt x="43199" y="33449"/>
                  <a:pt x="33448" y="43199"/>
                  <a:pt x="21600" y="43199"/>
                </a:cubicBezTo>
                <a:lnTo>
                  <a:pt x="21600" y="43199"/>
                </a:lnTo>
                <a:cubicBezTo>
                  <a:pt x="9749" y="43199"/>
                  <a:pt x="0" y="33449"/>
                  <a:pt x="0" y="21599"/>
                </a:cubicBezTo>
                <a:lnTo>
                  <a:pt x="0" y="21599"/>
                </a:lnTo>
                <a:cubicBezTo>
                  <a:pt x="0" y="9750"/>
                  <a:pt x="9749" y="0"/>
                  <a:pt x="21600" y="0"/>
                </a:cubicBezTo>
                <a:lnTo>
                  <a:pt x="21600" y="0"/>
                </a:lnTo>
                <a:cubicBezTo>
                  <a:pt x="33448" y="0"/>
                  <a:pt x="43199" y="9750"/>
                  <a:pt x="43199" y="21599"/>
                </a:cubicBezTo>
              </a:path>
            </a:pathLst>
          </a:custGeom>
          <a:solidFill>
            <a:srgbClr val="FFFFFF">
              <a:alpha val="1568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9" name="Shape 1104"/>
          <p:cNvSpPr>
            <a:spLocks noGrp="1" noChangeArrowheads="1"/>
          </p:cNvSpPr>
          <p:nvPr userDrawn="1"/>
        </p:nvSpPr>
        <p:spPr bwMode="auto">
          <a:xfrm>
            <a:off x="244971" y="130323"/>
            <a:ext cx="7610403" cy="5723438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21600"/>
                </a:moveTo>
                <a:lnTo>
                  <a:pt x="43200" y="21600"/>
                </a:lnTo>
                <a:lnTo>
                  <a:pt x="43200" y="21600"/>
                </a:lnTo>
                <a:cubicBezTo>
                  <a:pt x="43200" y="21600"/>
                  <a:pt x="43200" y="21600"/>
                  <a:pt x="43200" y="21600"/>
                </a:cubicBezTo>
                <a:lnTo>
                  <a:pt x="43200" y="21600"/>
                </a:lnTo>
                <a:lnTo>
                  <a:pt x="43200" y="21600"/>
                </a:lnTo>
                <a:cubicBezTo>
                  <a:pt x="43200" y="33449"/>
                  <a:pt x="33450" y="43200"/>
                  <a:pt x="21600" y="43200"/>
                </a:cubicBezTo>
                <a:lnTo>
                  <a:pt x="21600" y="43200"/>
                </a:lnTo>
                <a:cubicBezTo>
                  <a:pt x="9749" y="43200"/>
                  <a:pt x="0" y="33449"/>
                  <a:pt x="0" y="21600"/>
                </a:cubicBezTo>
                <a:lnTo>
                  <a:pt x="0" y="21600"/>
                </a:lnTo>
                <a:cubicBezTo>
                  <a:pt x="0" y="9751"/>
                  <a:pt x="9749" y="0"/>
                  <a:pt x="21600" y="0"/>
                </a:cubicBezTo>
                <a:lnTo>
                  <a:pt x="21600" y="0"/>
                </a:lnTo>
                <a:cubicBezTo>
                  <a:pt x="33450" y="0"/>
                  <a:pt x="43200" y="9750"/>
                  <a:pt x="43200" y="21600"/>
                </a:cubicBezTo>
              </a:path>
            </a:pathLst>
          </a:custGeom>
          <a:solidFill>
            <a:srgbClr val="FFFFFF">
              <a:alpha val="3137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0" name="Shape 1105"/>
          <p:cNvSpPr>
            <a:spLocks noGrp="1" noChangeArrowheads="1"/>
          </p:cNvSpPr>
          <p:nvPr userDrawn="1"/>
        </p:nvSpPr>
        <p:spPr bwMode="auto">
          <a:xfrm>
            <a:off x="306493" y="159054"/>
            <a:ext cx="7431757" cy="558883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21599"/>
                </a:moveTo>
                <a:lnTo>
                  <a:pt x="43200" y="21599"/>
                </a:lnTo>
                <a:lnTo>
                  <a:pt x="43200" y="21599"/>
                </a:lnTo>
                <a:cubicBezTo>
                  <a:pt x="43200" y="21599"/>
                  <a:pt x="43200" y="21599"/>
                  <a:pt x="43200" y="21599"/>
                </a:cubicBezTo>
                <a:lnTo>
                  <a:pt x="43200" y="21599"/>
                </a:lnTo>
                <a:lnTo>
                  <a:pt x="43200" y="21599"/>
                </a:lnTo>
                <a:cubicBezTo>
                  <a:pt x="43200" y="33450"/>
                  <a:pt x="33448" y="43200"/>
                  <a:pt x="21599" y="43200"/>
                </a:cubicBezTo>
                <a:lnTo>
                  <a:pt x="21599" y="43200"/>
                </a:lnTo>
                <a:cubicBezTo>
                  <a:pt x="9749" y="43200"/>
                  <a:pt x="0" y="33450"/>
                  <a:pt x="0" y="21599"/>
                </a:cubicBezTo>
                <a:lnTo>
                  <a:pt x="0" y="21599"/>
                </a:lnTo>
                <a:cubicBezTo>
                  <a:pt x="0" y="9750"/>
                  <a:pt x="9749" y="0"/>
                  <a:pt x="21599" y="0"/>
                </a:cubicBezTo>
                <a:lnTo>
                  <a:pt x="21599" y="0"/>
                </a:lnTo>
                <a:cubicBezTo>
                  <a:pt x="33448" y="0"/>
                  <a:pt x="43200" y="9750"/>
                  <a:pt x="43200" y="21599"/>
                </a:cubicBezTo>
              </a:path>
            </a:pathLst>
          </a:custGeom>
          <a:solidFill>
            <a:srgbClr val="FFFFFF">
              <a:alpha val="4705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1" name="Shape 1106"/>
          <p:cNvSpPr>
            <a:spLocks noGrp="1" noChangeArrowheads="1"/>
          </p:cNvSpPr>
          <p:nvPr userDrawn="1"/>
        </p:nvSpPr>
        <p:spPr bwMode="auto">
          <a:xfrm>
            <a:off x="368021" y="187787"/>
            <a:ext cx="7252827" cy="5454378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21599"/>
                </a:moveTo>
                <a:lnTo>
                  <a:pt x="43200" y="21599"/>
                </a:lnTo>
                <a:lnTo>
                  <a:pt x="43200" y="21599"/>
                </a:lnTo>
                <a:cubicBezTo>
                  <a:pt x="43200" y="21599"/>
                  <a:pt x="43200" y="21599"/>
                  <a:pt x="43200" y="21599"/>
                </a:cubicBezTo>
                <a:lnTo>
                  <a:pt x="43200" y="21599"/>
                </a:lnTo>
                <a:lnTo>
                  <a:pt x="43200" y="21599"/>
                </a:lnTo>
                <a:cubicBezTo>
                  <a:pt x="43200" y="33447"/>
                  <a:pt x="33450" y="43200"/>
                  <a:pt x="21600" y="43200"/>
                </a:cubicBezTo>
                <a:lnTo>
                  <a:pt x="21600" y="43200"/>
                </a:lnTo>
                <a:cubicBezTo>
                  <a:pt x="9750" y="43200"/>
                  <a:pt x="0" y="33447"/>
                  <a:pt x="0" y="21599"/>
                </a:cubicBezTo>
                <a:lnTo>
                  <a:pt x="0" y="21599"/>
                </a:lnTo>
                <a:cubicBezTo>
                  <a:pt x="0" y="9749"/>
                  <a:pt x="9750" y="0"/>
                  <a:pt x="21600" y="0"/>
                </a:cubicBezTo>
                <a:lnTo>
                  <a:pt x="21600" y="0"/>
                </a:lnTo>
                <a:cubicBezTo>
                  <a:pt x="33450" y="0"/>
                  <a:pt x="43200" y="9749"/>
                  <a:pt x="43200" y="21599"/>
                </a:cubicBezTo>
              </a:path>
            </a:pathLst>
          </a:custGeom>
          <a:solidFill>
            <a:srgbClr val="FFFFFF">
              <a:alpha val="6274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2" name="Shape 1107"/>
          <p:cNvSpPr>
            <a:spLocks noGrp="1" noChangeArrowheads="1"/>
          </p:cNvSpPr>
          <p:nvPr userDrawn="1"/>
        </p:nvSpPr>
        <p:spPr bwMode="auto">
          <a:xfrm>
            <a:off x="429541" y="216360"/>
            <a:ext cx="7074181" cy="5319929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21599"/>
                </a:moveTo>
                <a:lnTo>
                  <a:pt x="43200" y="21599"/>
                </a:lnTo>
                <a:lnTo>
                  <a:pt x="43200" y="21599"/>
                </a:lnTo>
                <a:cubicBezTo>
                  <a:pt x="43200" y="21599"/>
                  <a:pt x="43200" y="21599"/>
                  <a:pt x="43200" y="21599"/>
                </a:cubicBezTo>
                <a:lnTo>
                  <a:pt x="43200" y="21599"/>
                </a:lnTo>
                <a:lnTo>
                  <a:pt x="43200" y="21599"/>
                </a:lnTo>
                <a:cubicBezTo>
                  <a:pt x="43200" y="33448"/>
                  <a:pt x="33448" y="43200"/>
                  <a:pt x="21600" y="43200"/>
                </a:cubicBezTo>
                <a:lnTo>
                  <a:pt x="21600" y="43200"/>
                </a:lnTo>
                <a:cubicBezTo>
                  <a:pt x="9751" y="43200"/>
                  <a:pt x="0" y="33448"/>
                  <a:pt x="0" y="21599"/>
                </a:cubicBezTo>
                <a:lnTo>
                  <a:pt x="0" y="21599"/>
                </a:lnTo>
                <a:cubicBezTo>
                  <a:pt x="0" y="9751"/>
                  <a:pt x="9751" y="0"/>
                  <a:pt x="21600" y="0"/>
                </a:cubicBezTo>
                <a:lnTo>
                  <a:pt x="21600" y="0"/>
                </a:lnTo>
                <a:cubicBezTo>
                  <a:pt x="33448" y="0"/>
                  <a:pt x="43200" y="9751"/>
                  <a:pt x="43200" y="21599"/>
                </a:cubicBezTo>
              </a:path>
            </a:pathLst>
          </a:custGeom>
          <a:solidFill>
            <a:srgbClr val="FFFFFF">
              <a:alpha val="7843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3" name="Shape 1108"/>
          <p:cNvSpPr>
            <a:spLocks noGrp="1" noChangeArrowheads="1"/>
          </p:cNvSpPr>
          <p:nvPr userDrawn="1"/>
        </p:nvSpPr>
        <p:spPr bwMode="auto">
          <a:xfrm>
            <a:off x="491347" y="245090"/>
            <a:ext cx="6894970" cy="5185318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21600"/>
                </a:moveTo>
                <a:lnTo>
                  <a:pt x="43200" y="21600"/>
                </a:lnTo>
                <a:lnTo>
                  <a:pt x="43200" y="21600"/>
                </a:lnTo>
                <a:cubicBezTo>
                  <a:pt x="43200" y="21600"/>
                  <a:pt x="43200" y="21600"/>
                  <a:pt x="43200" y="21600"/>
                </a:cubicBezTo>
                <a:lnTo>
                  <a:pt x="43200" y="21600"/>
                </a:lnTo>
                <a:lnTo>
                  <a:pt x="43200" y="21600"/>
                </a:lnTo>
                <a:cubicBezTo>
                  <a:pt x="43200" y="33449"/>
                  <a:pt x="33449" y="43200"/>
                  <a:pt x="21599" y="43200"/>
                </a:cubicBezTo>
                <a:lnTo>
                  <a:pt x="21599" y="43200"/>
                </a:lnTo>
                <a:cubicBezTo>
                  <a:pt x="9750" y="43200"/>
                  <a:pt x="0" y="33449"/>
                  <a:pt x="0" y="21600"/>
                </a:cubicBezTo>
                <a:lnTo>
                  <a:pt x="0" y="21600"/>
                </a:lnTo>
                <a:cubicBezTo>
                  <a:pt x="0" y="9750"/>
                  <a:pt x="9750" y="0"/>
                  <a:pt x="21599" y="0"/>
                </a:cubicBezTo>
                <a:lnTo>
                  <a:pt x="21599" y="0"/>
                </a:lnTo>
                <a:cubicBezTo>
                  <a:pt x="33449" y="0"/>
                  <a:pt x="43200" y="9750"/>
                  <a:pt x="43200" y="21600"/>
                </a:cubicBezTo>
              </a:path>
            </a:pathLst>
          </a:custGeom>
          <a:solidFill>
            <a:srgbClr val="FFFFFF">
              <a:alpha val="9411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4" name="Shape 1109"/>
          <p:cNvSpPr>
            <a:spLocks noGrp="1" noChangeArrowheads="1"/>
          </p:cNvSpPr>
          <p:nvPr userDrawn="1"/>
        </p:nvSpPr>
        <p:spPr bwMode="auto">
          <a:xfrm>
            <a:off x="552877" y="273821"/>
            <a:ext cx="6716041" cy="505071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21600"/>
                </a:moveTo>
                <a:lnTo>
                  <a:pt x="43200" y="21600"/>
                </a:lnTo>
                <a:lnTo>
                  <a:pt x="43200" y="21600"/>
                </a:lnTo>
                <a:cubicBezTo>
                  <a:pt x="43200" y="21600"/>
                  <a:pt x="43200" y="21600"/>
                  <a:pt x="43200" y="21600"/>
                </a:cubicBezTo>
                <a:lnTo>
                  <a:pt x="43200" y="21600"/>
                </a:lnTo>
                <a:lnTo>
                  <a:pt x="43200" y="21600"/>
                </a:lnTo>
                <a:cubicBezTo>
                  <a:pt x="43200" y="33448"/>
                  <a:pt x="33449" y="43199"/>
                  <a:pt x="21600" y="43199"/>
                </a:cubicBezTo>
                <a:lnTo>
                  <a:pt x="21600" y="43199"/>
                </a:lnTo>
                <a:cubicBezTo>
                  <a:pt x="9750" y="43199"/>
                  <a:pt x="0" y="33448"/>
                  <a:pt x="0" y="21600"/>
                </a:cubicBezTo>
                <a:lnTo>
                  <a:pt x="0" y="21600"/>
                </a:lnTo>
                <a:cubicBezTo>
                  <a:pt x="0" y="9748"/>
                  <a:pt x="9750" y="0"/>
                  <a:pt x="21600" y="0"/>
                </a:cubicBezTo>
                <a:lnTo>
                  <a:pt x="21600" y="0"/>
                </a:lnTo>
                <a:cubicBezTo>
                  <a:pt x="33449" y="0"/>
                  <a:pt x="43200" y="9748"/>
                  <a:pt x="43200" y="21600"/>
                </a:cubicBezTo>
              </a:path>
            </a:pathLst>
          </a:custGeom>
          <a:solidFill>
            <a:srgbClr val="FFFFFF">
              <a:alpha val="10980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5" name="Shape 1110"/>
          <p:cNvSpPr>
            <a:spLocks noGrp="1" noChangeArrowheads="1"/>
          </p:cNvSpPr>
          <p:nvPr userDrawn="1"/>
        </p:nvSpPr>
        <p:spPr bwMode="auto">
          <a:xfrm>
            <a:off x="614397" y="302395"/>
            <a:ext cx="6537394" cy="4916258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199" y="21600"/>
                </a:moveTo>
                <a:lnTo>
                  <a:pt x="43199" y="21600"/>
                </a:lnTo>
                <a:lnTo>
                  <a:pt x="43199" y="21600"/>
                </a:lnTo>
                <a:cubicBezTo>
                  <a:pt x="43199" y="21600"/>
                  <a:pt x="43199" y="21600"/>
                  <a:pt x="43199" y="21600"/>
                </a:cubicBezTo>
                <a:lnTo>
                  <a:pt x="43199" y="21600"/>
                </a:lnTo>
                <a:lnTo>
                  <a:pt x="43199" y="21600"/>
                </a:lnTo>
                <a:cubicBezTo>
                  <a:pt x="43199" y="33449"/>
                  <a:pt x="33449" y="43200"/>
                  <a:pt x="21600" y="43200"/>
                </a:cubicBezTo>
                <a:lnTo>
                  <a:pt x="21600" y="43200"/>
                </a:lnTo>
                <a:cubicBezTo>
                  <a:pt x="9750" y="43200"/>
                  <a:pt x="0" y="33449"/>
                  <a:pt x="0" y="21600"/>
                </a:cubicBezTo>
                <a:lnTo>
                  <a:pt x="0" y="21600"/>
                </a:lnTo>
                <a:cubicBezTo>
                  <a:pt x="0" y="9751"/>
                  <a:pt x="9750" y="0"/>
                  <a:pt x="21600" y="0"/>
                </a:cubicBezTo>
                <a:lnTo>
                  <a:pt x="21600" y="0"/>
                </a:lnTo>
                <a:cubicBezTo>
                  <a:pt x="33449" y="0"/>
                  <a:pt x="43199" y="9751"/>
                  <a:pt x="43199" y="21600"/>
                </a:cubicBezTo>
              </a:path>
            </a:pathLst>
          </a:custGeom>
          <a:solidFill>
            <a:srgbClr val="FFFFFF">
              <a:alpha val="12549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6" name="Shape 1111"/>
          <p:cNvSpPr>
            <a:spLocks noGrp="1" noChangeArrowheads="1"/>
          </p:cNvSpPr>
          <p:nvPr userDrawn="1"/>
        </p:nvSpPr>
        <p:spPr bwMode="auto">
          <a:xfrm>
            <a:off x="676203" y="331128"/>
            <a:ext cx="6358183" cy="478165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199" y="21600"/>
                </a:moveTo>
                <a:lnTo>
                  <a:pt x="43199" y="21600"/>
                </a:lnTo>
                <a:lnTo>
                  <a:pt x="43199" y="21600"/>
                </a:lnTo>
                <a:cubicBezTo>
                  <a:pt x="43199" y="21600"/>
                  <a:pt x="43199" y="21600"/>
                  <a:pt x="43199" y="21600"/>
                </a:cubicBezTo>
                <a:lnTo>
                  <a:pt x="43199" y="21600"/>
                </a:lnTo>
                <a:lnTo>
                  <a:pt x="43199" y="21600"/>
                </a:lnTo>
                <a:cubicBezTo>
                  <a:pt x="43199" y="33449"/>
                  <a:pt x="33449" y="43199"/>
                  <a:pt x="21598" y="43199"/>
                </a:cubicBezTo>
                <a:lnTo>
                  <a:pt x="21598" y="43199"/>
                </a:lnTo>
                <a:cubicBezTo>
                  <a:pt x="9750" y="43199"/>
                  <a:pt x="0" y="33449"/>
                  <a:pt x="0" y="21600"/>
                </a:cubicBezTo>
                <a:lnTo>
                  <a:pt x="0" y="21600"/>
                </a:lnTo>
                <a:cubicBezTo>
                  <a:pt x="0" y="9750"/>
                  <a:pt x="9750" y="0"/>
                  <a:pt x="21598" y="0"/>
                </a:cubicBezTo>
                <a:lnTo>
                  <a:pt x="21598" y="0"/>
                </a:lnTo>
                <a:cubicBezTo>
                  <a:pt x="33449" y="0"/>
                  <a:pt x="43199" y="9750"/>
                  <a:pt x="43199" y="21600"/>
                </a:cubicBezTo>
              </a:path>
            </a:pathLst>
          </a:custGeom>
          <a:solidFill>
            <a:srgbClr val="FFFFFF">
              <a:alpha val="14117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7" name="Shape 1112"/>
          <p:cNvSpPr>
            <a:spLocks noGrp="1" noChangeArrowheads="1"/>
          </p:cNvSpPr>
          <p:nvPr userDrawn="1"/>
        </p:nvSpPr>
        <p:spPr bwMode="auto">
          <a:xfrm>
            <a:off x="737731" y="359857"/>
            <a:ext cx="6179254" cy="4647039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21600"/>
                </a:moveTo>
                <a:lnTo>
                  <a:pt x="43200" y="21600"/>
                </a:lnTo>
                <a:lnTo>
                  <a:pt x="43200" y="21600"/>
                </a:lnTo>
                <a:cubicBezTo>
                  <a:pt x="43200" y="21600"/>
                  <a:pt x="43200" y="21600"/>
                  <a:pt x="43200" y="21600"/>
                </a:cubicBezTo>
                <a:lnTo>
                  <a:pt x="43200" y="21600"/>
                </a:lnTo>
                <a:lnTo>
                  <a:pt x="43200" y="21600"/>
                </a:lnTo>
                <a:cubicBezTo>
                  <a:pt x="43200" y="33449"/>
                  <a:pt x="33448" y="43199"/>
                  <a:pt x="21599" y="43199"/>
                </a:cubicBezTo>
                <a:lnTo>
                  <a:pt x="21599" y="43199"/>
                </a:lnTo>
                <a:cubicBezTo>
                  <a:pt x="9750" y="43199"/>
                  <a:pt x="0" y="33449"/>
                  <a:pt x="0" y="21600"/>
                </a:cubicBezTo>
                <a:lnTo>
                  <a:pt x="0" y="21600"/>
                </a:lnTo>
                <a:cubicBezTo>
                  <a:pt x="0" y="9751"/>
                  <a:pt x="9750" y="0"/>
                  <a:pt x="21599" y="0"/>
                </a:cubicBezTo>
                <a:lnTo>
                  <a:pt x="21599" y="0"/>
                </a:lnTo>
                <a:cubicBezTo>
                  <a:pt x="33448" y="0"/>
                  <a:pt x="43200" y="9751"/>
                  <a:pt x="43200" y="21599"/>
                </a:cubicBezTo>
              </a:path>
            </a:pathLst>
          </a:custGeom>
          <a:solidFill>
            <a:srgbClr val="FFFFFF">
              <a:alpha val="15686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8" name="Shape 1113"/>
          <p:cNvSpPr>
            <a:spLocks noGrp="1" noChangeArrowheads="1"/>
          </p:cNvSpPr>
          <p:nvPr userDrawn="1"/>
        </p:nvSpPr>
        <p:spPr bwMode="auto">
          <a:xfrm>
            <a:off x="799253" y="388590"/>
            <a:ext cx="6000607" cy="451243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21599"/>
                </a:moveTo>
                <a:lnTo>
                  <a:pt x="43200" y="21599"/>
                </a:lnTo>
                <a:lnTo>
                  <a:pt x="43200" y="21599"/>
                </a:lnTo>
                <a:cubicBezTo>
                  <a:pt x="43200" y="21599"/>
                  <a:pt x="43200" y="21599"/>
                  <a:pt x="43200" y="21599"/>
                </a:cubicBezTo>
                <a:lnTo>
                  <a:pt x="43200" y="21599"/>
                </a:lnTo>
                <a:lnTo>
                  <a:pt x="43200" y="21599"/>
                </a:lnTo>
                <a:cubicBezTo>
                  <a:pt x="43200" y="33449"/>
                  <a:pt x="33449" y="43200"/>
                  <a:pt x="21600" y="43200"/>
                </a:cubicBezTo>
                <a:lnTo>
                  <a:pt x="21600" y="43200"/>
                </a:lnTo>
                <a:cubicBezTo>
                  <a:pt x="9750" y="43200"/>
                  <a:pt x="0" y="33449"/>
                  <a:pt x="0" y="21599"/>
                </a:cubicBezTo>
                <a:lnTo>
                  <a:pt x="0" y="21599"/>
                </a:lnTo>
                <a:cubicBezTo>
                  <a:pt x="0" y="9749"/>
                  <a:pt x="9750" y="0"/>
                  <a:pt x="21600" y="0"/>
                </a:cubicBezTo>
                <a:lnTo>
                  <a:pt x="21600" y="0"/>
                </a:lnTo>
                <a:cubicBezTo>
                  <a:pt x="33449" y="0"/>
                  <a:pt x="43200" y="9749"/>
                  <a:pt x="43200" y="21599"/>
                </a:cubicBezTo>
              </a:path>
            </a:pathLst>
          </a:custGeom>
          <a:solidFill>
            <a:srgbClr val="FFFFFF">
              <a:alpha val="17647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9" name="Shape 1114"/>
          <p:cNvSpPr>
            <a:spLocks noGrp="1" noChangeArrowheads="1"/>
          </p:cNvSpPr>
          <p:nvPr userDrawn="1"/>
        </p:nvSpPr>
        <p:spPr bwMode="auto">
          <a:xfrm>
            <a:off x="860777" y="417163"/>
            <a:ext cx="5821679" cy="4377979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21600"/>
                </a:moveTo>
                <a:lnTo>
                  <a:pt x="43200" y="21600"/>
                </a:lnTo>
                <a:lnTo>
                  <a:pt x="43200" y="21600"/>
                </a:lnTo>
                <a:cubicBezTo>
                  <a:pt x="43200" y="21600"/>
                  <a:pt x="43200" y="21600"/>
                  <a:pt x="43200" y="21600"/>
                </a:cubicBezTo>
                <a:lnTo>
                  <a:pt x="43200" y="21600"/>
                </a:lnTo>
                <a:lnTo>
                  <a:pt x="43200" y="21600"/>
                </a:lnTo>
                <a:cubicBezTo>
                  <a:pt x="43200" y="33449"/>
                  <a:pt x="33449" y="43200"/>
                  <a:pt x="21599" y="43200"/>
                </a:cubicBezTo>
                <a:lnTo>
                  <a:pt x="21599" y="43200"/>
                </a:lnTo>
                <a:cubicBezTo>
                  <a:pt x="9750" y="43200"/>
                  <a:pt x="0" y="33449"/>
                  <a:pt x="0" y="21600"/>
                </a:cubicBezTo>
                <a:lnTo>
                  <a:pt x="0" y="21600"/>
                </a:lnTo>
                <a:cubicBezTo>
                  <a:pt x="0" y="9750"/>
                  <a:pt x="9750" y="0"/>
                  <a:pt x="21599" y="0"/>
                </a:cubicBezTo>
                <a:lnTo>
                  <a:pt x="21599" y="0"/>
                </a:lnTo>
                <a:cubicBezTo>
                  <a:pt x="33449" y="0"/>
                  <a:pt x="43200" y="9750"/>
                  <a:pt x="43200" y="21600"/>
                </a:cubicBezTo>
              </a:path>
            </a:pathLst>
          </a:custGeom>
          <a:solidFill>
            <a:srgbClr val="FFFFFF">
              <a:alpha val="19215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0" name="Shape 1115"/>
          <p:cNvSpPr>
            <a:spLocks noGrp="1" noChangeArrowheads="1"/>
          </p:cNvSpPr>
          <p:nvPr userDrawn="1"/>
        </p:nvSpPr>
        <p:spPr bwMode="auto">
          <a:xfrm>
            <a:off x="922587" y="445894"/>
            <a:ext cx="5642750" cy="4243529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21599"/>
                </a:moveTo>
                <a:lnTo>
                  <a:pt x="43200" y="21599"/>
                </a:lnTo>
                <a:lnTo>
                  <a:pt x="43200" y="21599"/>
                </a:lnTo>
                <a:cubicBezTo>
                  <a:pt x="43200" y="21599"/>
                  <a:pt x="43200" y="21599"/>
                  <a:pt x="43200" y="21599"/>
                </a:cubicBezTo>
                <a:lnTo>
                  <a:pt x="43200" y="21599"/>
                </a:lnTo>
                <a:lnTo>
                  <a:pt x="43200" y="21599"/>
                </a:lnTo>
                <a:cubicBezTo>
                  <a:pt x="43200" y="33449"/>
                  <a:pt x="33448" y="43200"/>
                  <a:pt x="21600" y="43200"/>
                </a:cubicBezTo>
                <a:lnTo>
                  <a:pt x="21600" y="43200"/>
                </a:lnTo>
                <a:cubicBezTo>
                  <a:pt x="9748" y="43200"/>
                  <a:pt x="0" y="33449"/>
                  <a:pt x="0" y="21599"/>
                </a:cubicBezTo>
                <a:lnTo>
                  <a:pt x="0" y="21599"/>
                </a:lnTo>
                <a:cubicBezTo>
                  <a:pt x="0" y="9750"/>
                  <a:pt x="9748" y="0"/>
                  <a:pt x="21600" y="0"/>
                </a:cubicBezTo>
                <a:lnTo>
                  <a:pt x="21600" y="0"/>
                </a:lnTo>
                <a:cubicBezTo>
                  <a:pt x="33448" y="0"/>
                  <a:pt x="43200" y="9750"/>
                  <a:pt x="43200" y="21599"/>
                </a:cubicBezTo>
              </a:path>
            </a:pathLst>
          </a:custGeom>
          <a:solidFill>
            <a:srgbClr val="FFFFFF">
              <a:alpha val="20784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1" name="Shape 1116"/>
          <p:cNvSpPr>
            <a:spLocks noGrp="1" noChangeArrowheads="1"/>
          </p:cNvSpPr>
          <p:nvPr userDrawn="1"/>
        </p:nvSpPr>
        <p:spPr bwMode="auto">
          <a:xfrm>
            <a:off x="984107" y="474624"/>
            <a:ext cx="5463821" cy="4108919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199" y="21599"/>
                </a:moveTo>
                <a:lnTo>
                  <a:pt x="43199" y="21599"/>
                </a:lnTo>
                <a:lnTo>
                  <a:pt x="43199" y="21599"/>
                </a:lnTo>
                <a:cubicBezTo>
                  <a:pt x="43199" y="21599"/>
                  <a:pt x="43199" y="21599"/>
                  <a:pt x="43199" y="21599"/>
                </a:cubicBezTo>
                <a:lnTo>
                  <a:pt x="43199" y="21599"/>
                </a:lnTo>
                <a:lnTo>
                  <a:pt x="43199" y="21599"/>
                </a:lnTo>
                <a:cubicBezTo>
                  <a:pt x="43199" y="33448"/>
                  <a:pt x="33448" y="43200"/>
                  <a:pt x="21599" y="43200"/>
                </a:cubicBezTo>
                <a:lnTo>
                  <a:pt x="21599" y="43200"/>
                </a:lnTo>
                <a:cubicBezTo>
                  <a:pt x="9750" y="43200"/>
                  <a:pt x="0" y="33448"/>
                  <a:pt x="0" y="21599"/>
                </a:cubicBezTo>
                <a:lnTo>
                  <a:pt x="0" y="21599"/>
                </a:lnTo>
                <a:cubicBezTo>
                  <a:pt x="0" y="9749"/>
                  <a:pt x="9750" y="0"/>
                  <a:pt x="21599" y="0"/>
                </a:cubicBezTo>
                <a:lnTo>
                  <a:pt x="21599" y="0"/>
                </a:lnTo>
                <a:cubicBezTo>
                  <a:pt x="33448" y="0"/>
                  <a:pt x="43199" y="9749"/>
                  <a:pt x="43199" y="21599"/>
                </a:cubicBezTo>
              </a:path>
            </a:pathLst>
          </a:custGeom>
          <a:solidFill>
            <a:srgbClr val="FFFFFF">
              <a:alpha val="22352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2" name="Shape 1117"/>
          <p:cNvSpPr>
            <a:spLocks noGrp="1" noChangeArrowheads="1"/>
          </p:cNvSpPr>
          <p:nvPr userDrawn="1"/>
        </p:nvSpPr>
        <p:spPr bwMode="auto">
          <a:xfrm>
            <a:off x="1045633" y="503197"/>
            <a:ext cx="5284893" cy="3974469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21599"/>
                </a:moveTo>
                <a:lnTo>
                  <a:pt x="43200" y="21599"/>
                </a:lnTo>
                <a:lnTo>
                  <a:pt x="43200" y="21599"/>
                </a:lnTo>
                <a:cubicBezTo>
                  <a:pt x="43200" y="21599"/>
                  <a:pt x="43200" y="21599"/>
                  <a:pt x="43200" y="21599"/>
                </a:cubicBezTo>
                <a:lnTo>
                  <a:pt x="43200" y="21599"/>
                </a:lnTo>
                <a:lnTo>
                  <a:pt x="43200" y="21599"/>
                </a:lnTo>
                <a:cubicBezTo>
                  <a:pt x="43200" y="33449"/>
                  <a:pt x="33450" y="43200"/>
                  <a:pt x="21599" y="43200"/>
                </a:cubicBezTo>
                <a:lnTo>
                  <a:pt x="21599" y="43200"/>
                </a:lnTo>
                <a:cubicBezTo>
                  <a:pt x="9751" y="43200"/>
                  <a:pt x="0" y="33449"/>
                  <a:pt x="0" y="21599"/>
                </a:cubicBezTo>
                <a:lnTo>
                  <a:pt x="0" y="21599"/>
                </a:lnTo>
                <a:cubicBezTo>
                  <a:pt x="0" y="9750"/>
                  <a:pt x="9751" y="0"/>
                  <a:pt x="21599" y="0"/>
                </a:cubicBezTo>
                <a:lnTo>
                  <a:pt x="21599" y="0"/>
                </a:lnTo>
                <a:cubicBezTo>
                  <a:pt x="33450" y="0"/>
                  <a:pt x="43200" y="9750"/>
                  <a:pt x="43200" y="21599"/>
                </a:cubicBezTo>
              </a:path>
            </a:pathLst>
          </a:custGeom>
          <a:solidFill>
            <a:srgbClr val="FFFFFF">
              <a:alpha val="23921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3" name="Shape 1118"/>
          <p:cNvSpPr>
            <a:spLocks noGrp="1" noChangeArrowheads="1"/>
          </p:cNvSpPr>
          <p:nvPr userDrawn="1"/>
        </p:nvSpPr>
        <p:spPr bwMode="auto">
          <a:xfrm>
            <a:off x="1107443" y="531930"/>
            <a:ext cx="5105963" cy="3839859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21600"/>
                </a:moveTo>
                <a:lnTo>
                  <a:pt x="43200" y="21600"/>
                </a:lnTo>
                <a:lnTo>
                  <a:pt x="43200" y="21600"/>
                </a:lnTo>
                <a:cubicBezTo>
                  <a:pt x="43200" y="21600"/>
                  <a:pt x="43200" y="21600"/>
                  <a:pt x="43200" y="21600"/>
                </a:cubicBezTo>
                <a:lnTo>
                  <a:pt x="43200" y="21600"/>
                </a:lnTo>
                <a:lnTo>
                  <a:pt x="43200" y="21600"/>
                </a:lnTo>
                <a:cubicBezTo>
                  <a:pt x="43200" y="33449"/>
                  <a:pt x="33448" y="43200"/>
                  <a:pt x="21599" y="43200"/>
                </a:cubicBezTo>
                <a:lnTo>
                  <a:pt x="21599" y="43200"/>
                </a:lnTo>
                <a:cubicBezTo>
                  <a:pt x="9749" y="43200"/>
                  <a:pt x="0" y="33449"/>
                  <a:pt x="0" y="21600"/>
                </a:cubicBezTo>
                <a:lnTo>
                  <a:pt x="0" y="21600"/>
                </a:lnTo>
                <a:cubicBezTo>
                  <a:pt x="0" y="9750"/>
                  <a:pt x="9749" y="0"/>
                  <a:pt x="21599" y="0"/>
                </a:cubicBezTo>
                <a:lnTo>
                  <a:pt x="21599" y="0"/>
                </a:lnTo>
                <a:cubicBezTo>
                  <a:pt x="33448" y="0"/>
                  <a:pt x="43200" y="9750"/>
                  <a:pt x="43200" y="21600"/>
                </a:cubicBezTo>
              </a:path>
            </a:pathLst>
          </a:custGeom>
          <a:solidFill>
            <a:srgbClr val="FFFFFF">
              <a:alpha val="25490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4" name="Shape 1119"/>
          <p:cNvSpPr>
            <a:spLocks noGrp="1" noChangeArrowheads="1"/>
          </p:cNvSpPr>
          <p:nvPr userDrawn="1"/>
        </p:nvSpPr>
        <p:spPr bwMode="auto">
          <a:xfrm>
            <a:off x="1168963" y="560659"/>
            <a:ext cx="4927034" cy="370525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21600"/>
                </a:moveTo>
                <a:lnTo>
                  <a:pt x="43200" y="21600"/>
                </a:lnTo>
                <a:lnTo>
                  <a:pt x="43200" y="21600"/>
                </a:lnTo>
                <a:cubicBezTo>
                  <a:pt x="43200" y="21600"/>
                  <a:pt x="43200" y="21600"/>
                  <a:pt x="43200" y="21600"/>
                </a:cubicBezTo>
                <a:lnTo>
                  <a:pt x="43200" y="21600"/>
                </a:lnTo>
                <a:lnTo>
                  <a:pt x="43200" y="21600"/>
                </a:lnTo>
                <a:cubicBezTo>
                  <a:pt x="43200" y="33448"/>
                  <a:pt x="33450" y="43200"/>
                  <a:pt x="21600" y="43200"/>
                </a:cubicBezTo>
                <a:lnTo>
                  <a:pt x="21600" y="43200"/>
                </a:lnTo>
                <a:cubicBezTo>
                  <a:pt x="9749" y="43200"/>
                  <a:pt x="0" y="33448"/>
                  <a:pt x="0" y="21600"/>
                </a:cubicBezTo>
                <a:lnTo>
                  <a:pt x="0" y="21600"/>
                </a:lnTo>
                <a:cubicBezTo>
                  <a:pt x="0" y="9749"/>
                  <a:pt x="9749" y="0"/>
                  <a:pt x="21600" y="0"/>
                </a:cubicBezTo>
                <a:lnTo>
                  <a:pt x="21600" y="0"/>
                </a:lnTo>
                <a:cubicBezTo>
                  <a:pt x="33450" y="0"/>
                  <a:pt x="43200" y="9749"/>
                  <a:pt x="43200" y="21600"/>
                </a:cubicBezTo>
              </a:path>
            </a:pathLst>
          </a:custGeom>
          <a:solidFill>
            <a:srgbClr val="FFFFFF">
              <a:alpha val="27058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5" name="Shape 1120"/>
          <p:cNvSpPr>
            <a:spLocks noGrp="1" noChangeArrowheads="1"/>
          </p:cNvSpPr>
          <p:nvPr userDrawn="1"/>
        </p:nvSpPr>
        <p:spPr bwMode="auto">
          <a:xfrm>
            <a:off x="2023254" y="5083093"/>
            <a:ext cx="1181945" cy="888929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600" y="0"/>
                </a:moveTo>
                <a:lnTo>
                  <a:pt x="21600" y="0"/>
                </a:lnTo>
                <a:cubicBezTo>
                  <a:pt x="33534" y="0"/>
                  <a:pt x="43200" y="9673"/>
                  <a:pt x="43200" y="21599"/>
                </a:cubicBezTo>
                <a:lnTo>
                  <a:pt x="43200" y="21599"/>
                </a:lnTo>
                <a:cubicBezTo>
                  <a:pt x="43200" y="33533"/>
                  <a:pt x="33534" y="43200"/>
                  <a:pt x="21600" y="43200"/>
                </a:cubicBezTo>
                <a:lnTo>
                  <a:pt x="21600" y="43200"/>
                </a:lnTo>
                <a:cubicBezTo>
                  <a:pt x="9665" y="43200"/>
                  <a:pt x="0" y="33533"/>
                  <a:pt x="0" y="21599"/>
                </a:cubicBezTo>
                <a:lnTo>
                  <a:pt x="0" y="21599"/>
                </a:lnTo>
                <a:cubicBezTo>
                  <a:pt x="0" y="9673"/>
                  <a:pt x="9665" y="0"/>
                  <a:pt x="21600" y="0"/>
                </a:cubicBezTo>
                <a:close/>
              </a:path>
            </a:pathLst>
          </a:custGeom>
          <a:solidFill>
            <a:srgbClr val="FFFFFF">
              <a:alpha val="11764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6" name="Shape 1121"/>
          <p:cNvSpPr>
            <a:spLocks noGrp="1" noChangeArrowheads="1"/>
          </p:cNvSpPr>
          <p:nvPr userDrawn="1"/>
        </p:nvSpPr>
        <p:spPr bwMode="auto">
          <a:xfrm>
            <a:off x="2851007" y="4515765"/>
            <a:ext cx="1869157" cy="140562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596" y="0"/>
                </a:moveTo>
                <a:lnTo>
                  <a:pt x="21596" y="0"/>
                </a:lnTo>
                <a:cubicBezTo>
                  <a:pt x="33526" y="0"/>
                  <a:pt x="43200" y="9669"/>
                  <a:pt x="43200" y="21601"/>
                </a:cubicBezTo>
                <a:lnTo>
                  <a:pt x="43200" y="21601"/>
                </a:lnTo>
                <a:cubicBezTo>
                  <a:pt x="43200" y="33530"/>
                  <a:pt x="33526" y="43200"/>
                  <a:pt x="21596" y="43200"/>
                </a:cubicBezTo>
                <a:lnTo>
                  <a:pt x="21596" y="43200"/>
                </a:lnTo>
                <a:cubicBezTo>
                  <a:pt x="9673" y="43200"/>
                  <a:pt x="0" y="33530"/>
                  <a:pt x="0" y="21601"/>
                </a:cubicBezTo>
                <a:lnTo>
                  <a:pt x="0" y="21601"/>
                </a:lnTo>
                <a:cubicBezTo>
                  <a:pt x="0" y="9669"/>
                  <a:pt x="9673" y="0"/>
                  <a:pt x="21596" y="0"/>
                </a:cubicBezTo>
                <a:close/>
              </a:path>
            </a:pathLst>
          </a:custGeom>
          <a:solidFill>
            <a:srgbClr val="FFFFFF">
              <a:alpha val="14509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9" name="Shape 1124"/>
          <p:cNvSpPr>
            <a:spLocks noGrp="1" noChangeArrowheads="1"/>
          </p:cNvSpPr>
          <p:nvPr userDrawn="1"/>
        </p:nvSpPr>
        <p:spPr bwMode="auto">
          <a:xfrm>
            <a:off x="3037839" y="4457826"/>
            <a:ext cx="835941" cy="628758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600" y="0"/>
                </a:moveTo>
                <a:lnTo>
                  <a:pt x="21600" y="0"/>
                </a:lnTo>
                <a:cubicBezTo>
                  <a:pt x="33530" y="0"/>
                  <a:pt x="43200" y="9672"/>
                  <a:pt x="43200" y="21604"/>
                </a:cubicBezTo>
                <a:lnTo>
                  <a:pt x="43200" y="21604"/>
                </a:lnTo>
                <a:cubicBezTo>
                  <a:pt x="43200" y="33525"/>
                  <a:pt x="33530" y="43200"/>
                  <a:pt x="21600" y="43200"/>
                </a:cubicBezTo>
                <a:lnTo>
                  <a:pt x="21600" y="43200"/>
                </a:lnTo>
                <a:cubicBezTo>
                  <a:pt x="9669" y="43200"/>
                  <a:pt x="0" y="33525"/>
                  <a:pt x="0" y="21604"/>
                </a:cubicBezTo>
                <a:lnTo>
                  <a:pt x="0" y="21604"/>
                </a:lnTo>
                <a:cubicBezTo>
                  <a:pt x="0" y="9672"/>
                  <a:pt x="9669" y="0"/>
                  <a:pt x="21600" y="0"/>
                </a:cubicBezTo>
                <a:close/>
              </a:path>
            </a:pathLst>
          </a:custGeom>
          <a:solidFill>
            <a:srgbClr val="FFFFFF">
              <a:alpha val="784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30" name="Shape 1125"/>
          <p:cNvSpPr>
            <a:spLocks noGrp="1" noChangeArrowheads="1"/>
          </p:cNvSpPr>
          <p:nvPr userDrawn="1"/>
        </p:nvSpPr>
        <p:spPr bwMode="auto">
          <a:xfrm>
            <a:off x="1015999" y="4613071"/>
            <a:ext cx="685800" cy="515578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599" y="0"/>
                </a:moveTo>
                <a:lnTo>
                  <a:pt x="21599" y="0"/>
                </a:lnTo>
                <a:cubicBezTo>
                  <a:pt x="33527" y="0"/>
                  <a:pt x="43200" y="9668"/>
                  <a:pt x="43200" y="21599"/>
                </a:cubicBezTo>
                <a:lnTo>
                  <a:pt x="43200" y="21599"/>
                </a:lnTo>
                <a:cubicBezTo>
                  <a:pt x="43200" y="33530"/>
                  <a:pt x="33527" y="43200"/>
                  <a:pt x="21599" y="43200"/>
                </a:cubicBezTo>
                <a:lnTo>
                  <a:pt x="21599" y="43200"/>
                </a:lnTo>
                <a:cubicBezTo>
                  <a:pt x="9671" y="43200"/>
                  <a:pt x="0" y="33530"/>
                  <a:pt x="0" y="21599"/>
                </a:cubicBezTo>
                <a:lnTo>
                  <a:pt x="0" y="21599"/>
                </a:lnTo>
                <a:cubicBezTo>
                  <a:pt x="0" y="9668"/>
                  <a:pt x="9671" y="0"/>
                  <a:pt x="21599" y="0"/>
                </a:cubicBezTo>
                <a:close/>
              </a:path>
            </a:pathLst>
          </a:custGeom>
          <a:solidFill>
            <a:srgbClr val="FFFFFF">
              <a:alpha val="45098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3" name="Shape 1138"/>
          <p:cNvSpPr>
            <a:spLocks noGrp="1" noChangeArrowheads="1"/>
          </p:cNvSpPr>
          <p:nvPr userDrawn="1"/>
        </p:nvSpPr>
        <p:spPr bwMode="auto">
          <a:xfrm>
            <a:off x="2311403" y="4372901"/>
            <a:ext cx="796430" cy="598915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600" y="0"/>
                </a:moveTo>
                <a:lnTo>
                  <a:pt x="21600" y="0"/>
                </a:lnTo>
                <a:cubicBezTo>
                  <a:pt x="33525" y="0"/>
                  <a:pt x="43200" y="9675"/>
                  <a:pt x="43200" y="21594"/>
                </a:cubicBezTo>
                <a:lnTo>
                  <a:pt x="43200" y="21594"/>
                </a:lnTo>
                <a:cubicBezTo>
                  <a:pt x="43200" y="33524"/>
                  <a:pt x="33525" y="43200"/>
                  <a:pt x="21600" y="43200"/>
                </a:cubicBezTo>
                <a:lnTo>
                  <a:pt x="21600" y="43200"/>
                </a:lnTo>
                <a:cubicBezTo>
                  <a:pt x="9674" y="43200"/>
                  <a:pt x="0" y="33524"/>
                  <a:pt x="0" y="21594"/>
                </a:cubicBezTo>
                <a:lnTo>
                  <a:pt x="0" y="21594"/>
                </a:lnTo>
                <a:cubicBezTo>
                  <a:pt x="0" y="9675"/>
                  <a:pt x="9674" y="0"/>
                  <a:pt x="21600" y="0"/>
                </a:cubicBezTo>
                <a:close/>
              </a:path>
            </a:pathLst>
          </a:custGeom>
          <a:solidFill>
            <a:srgbClr val="FFFFFF">
              <a:alpha val="7843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4" name="Shape 1139"/>
          <p:cNvSpPr>
            <a:spLocks noGrp="1" noChangeArrowheads="1"/>
          </p:cNvSpPr>
          <p:nvPr userDrawn="1"/>
        </p:nvSpPr>
        <p:spPr bwMode="auto">
          <a:xfrm>
            <a:off x="1648463" y="4729109"/>
            <a:ext cx="755507" cy="568121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608" y="0"/>
                </a:moveTo>
                <a:lnTo>
                  <a:pt x="21608" y="0"/>
                </a:lnTo>
                <a:cubicBezTo>
                  <a:pt x="33533" y="0"/>
                  <a:pt x="43200" y="9668"/>
                  <a:pt x="43200" y="21593"/>
                </a:cubicBezTo>
                <a:lnTo>
                  <a:pt x="43200" y="21593"/>
                </a:lnTo>
                <a:cubicBezTo>
                  <a:pt x="43200" y="33519"/>
                  <a:pt x="33533" y="43200"/>
                  <a:pt x="21608" y="43200"/>
                </a:cubicBezTo>
                <a:lnTo>
                  <a:pt x="21608" y="43200"/>
                </a:lnTo>
                <a:cubicBezTo>
                  <a:pt x="9682" y="43200"/>
                  <a:pt x="0" y="33519"/>
                  <a:pt x="0" y="21593"/>
                </a:cubicBezTo>
                <a:lnTo>
                  <a:pt x="0" y="21593"/>
                </a:lnTo>
                <a:cubicBezTo>
                  <a:pt x="0" y="9668"/>
                  <a:pt x="9682" y="0"/>
                  <a:pt x="21608" y="0"/>
                </a:cubicBezTo>
                <a:close/>
              </a:path>
            </a:pathLst>
          </a:custGeom>
          <a:solidFill>
            <a:srgbClr val="FFFFFF">
              <a:alpha val="24705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5" name="Shape 1140"/>
          <p:cNvSpPr>
            <a:spLocks noGrp="1" noChangeArrowheads="1"/>
          </p:cNvSpPr>
          <p:nvPr userDrawn="1"/>
        </p:nvSpPr>
        <p:spPr bwMode="auto">
          <a:xfrm>
            <a:off x="1506501" y="5387076"/>
            <a:ext cx="753250" cy="566374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607" y="0"/>
                </a:moveTo>
                <a:lnTo>
                  <a:pt x="21607" y="0"/>
                </a:lnTo>
                <a:cubicBezTo>
                  <a:pt x="33536" y="0"/>
                  <a:pt x="43200" y="9673"/>
                  <a:pt x="43200" y="21599"/>
                </a:cubicBezTo>
                <a:lnTo>
                  <a:pt x="43200" y="21599"/>
                </a:lnTo>
                <a:cubicBezTo>
                  <a:pt x="43200" y="33526"/>
                  <a:pt x="33536" y="43200"/>
                  <a:pt x="21607" y="43200"/>
                </a:cubicBezTo>
                <a:lnTo>
                  <a:pt x="21607" y="43200"/>
                </a:lnTo>
                <a:cubicBezTo>
                  <a:pt x="9679" y="43200"/>
                  <a:pt x="0" y="33526"/>
                  <a:pt x="0" y="21599"/>
                </a:cubicBezTo>
                <a:lnTo>
                  <a:pt x="0" y="21599"/>
                </a:lnTo>
                <a:cubicBezTo>
                  <a:pt x="0" y="9673"/>
                  <a:pt x="9679" y="0"/>
                  <a:pt x="21607" y="0"/>
                </a:cubicBezTo>
                <a:close/>
              </a:path>
            </a:pathLst>
          </a:custGeom>
          <a:solidFill>
            <a:srgbClr val="FFFFFF">
              <a:alpha val="32549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6" name="Shape 1141"/>
          <p:cNvSpPr>
            <a:spLocks noGrp="1" noChangeArrowheads="1"/>
          </p:cNvSpPr>
          <p:nvPr userDrawn="1"/>
        </p:nvSpPr>
        <p:spPr bwMode="auto">
          <a:xfrm>
            <a:off x="2370101" y="5855034"/>
            <a:ext cx="893514" cy="671935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600" y="0"/>
                </a:moveTo>
                <a:lnTo>
                  <a:pt x="21600" y="0"/>
                </a:lnTo>
                <a:cubicBezTo>
                  <a:pt x="33525" y="0"/>
                  <a:pt x="43200" y="9674"/>
                  <a:pt x="43200" y="21605"/>
                </a:cubicBezTo>
                <a:lnTo>
                  <a:pt x="43200" y="21605"/>
                </a:lnTo>
                <a:cubicBezTo>
                  <a:pt x="43200" y="33535"/>
                  <a:pt x="33525" y="43200"/>
                  <a:pt x="21600" y="43200"/>
                </a:cubicBezTo>
                <a:lnTo>
                  <a:pt x="21600" y="43200"/>
                </a:lnTo>
                <a:cubicBezTo>
                  <a:pt x="9674" y="43200"/>
                  <a:pt x="0" y="33535"/>
                  <a:pt x="0" y="21605"/>
                </a:cubicBezTo>
                <a:lnTo>
                  <a:pt x="0" y="21605"/>
                </a:lnTo>
                <a:cubicBezTo>
                  <a:pt x="0" y="9674"/>
                  <a:pt x="9674" y="0"/>
                  <a:pt x="21600" y="0"/>
                </a:cubicBezTo>
                <a:close/>
              </a:path>
            </a:pathLst>
          </a:custGeom>
          <a:solidFill>
            <a:srgbClr val="FFFFFF">
              <a:alpha val="7058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7" name="Shape 1142"/>
          <p:cNvSpPr>
            <a:spLocks noGrp="1" noChangeArrowheads="1"/>
          </p:cNvSpPr>
          <p:nvPr userDrawn="1"/>
        </p:nvSpPr>
        <p:spPr bwMode="auto">
          <a:xfrm>
            <a:off x="2241977" y="6244482"/>
            <a:ext cx="688339" cy="517801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591" y="0"/>
                </a:moveTo>
                <a:lnTo>
                  <a:pt x="21591" y="0"/>
                </a:lnTo>
                <a:cubicBezTo>
                  <a:pt x="33528" y="0"/>
                  <a:pt x="43198" y="9667"/>
                  <a:pt x="43198" y="21600"/>
                </a:cubicBezTo>
                <a:lnTo>
                  <a:pt x="43198" y="21600"/>
                </a:lnTo>
                <a:cubicBezTo>
                  <a:pt x="43198" y="33519"/>
                  <a:pt x="33528" y="43200"/>
                  <a:pt x="21591" y="43200"/>
                </a:cubicBezTo>
                <a:lnTo>
                  <a:pt x="21591" y="43200"/>
                </a:lnTo>
                <a:cubicBezTo>
                  <a:pt x="9670" y="43200"/>
                  <a:pt x="0" y="33519"/>
                  <a:pt x="0" y="21600"/>
                </a:cubicBezTo>
                <a:lnTo>
                  <a:pt x="0" y="21600"/>
                </a:lnTo>
                <a:cubicBezTo>
                  <a:pt x="0" y="9667"/>
                  <a:pt x="9670" y="0"/>
                  <a:pt x="21591" y="0"/>
                </a:cubicBezTo>
                <a:close/>
              </a:path>
            </a:pathLst>
          </a:custGeom>
          <a:solidFill>
            <a:srgbClr val="FFFFFF">
              <a:alpha val="30979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8" name="Shape 1143"/>
          <p:cNvSpPr>
            <a:spLocks noGrp="1" noChangeArrowheads="1"/>
          </p:cNvSpPr>
          <p:nvPr userDrawn="1"/>
        </p:nvSpPr>
        <p:spPr bwMode="auto">
          <a:xfrm>
            <a:off x="3596921" y="5964721"/>
            <a:ext cx="726439" cy="546215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599" y="0"/>
                </a:moveTo>
                <a:lnTo>
                  <a:pt x="21599" y="0"/>
                </a:lnTo>
                <a:cubicBezTo>
                  <a:pt x="33531" y="0"/>
                  <a:pt x="43200" y="9666"/>
                  <a:pt x="43200" y="21605"/>
                </a:cubicBezTo>
                <a:lnTo>
                  <a:pt x="43200" y="21605"/>
                </a:lnTo>
                <a:cubicBezTo>
                  <a:pt x="43200" y="33533"/>
                  <a:pt x="33531" y="43200"/>
                  <a:pt x="21599" y="43200"/>
                </a:cubicBezTo>
                <a:lnTo>
                  <a:pt x="21599" y="43200"/>
                </a:lnTo>
                <a:cubicBezTo>
                  <a:pt x="9666" y="43200"/>
                  <a:pt x="0" y="33533"/>
                  <a:pt x="0" y="21605"/>
                </a:cubicBezTo>
                <a:lnTo>
                  <a:pt x="0" y="21605"/>
                </a:lnTo>
                <a:cubicBezTo>
                  <a:pt x="0" y="9666"/>
                  <a:pt x="9666" y="0"/>
                  <a:pt x="21599" y="0"/>
                </a:cubicBezTo>
                <a:close/>
              </a:path>
            </a:pathLst>
          </a:custGeom>
          <a:solidFill>
            <a:srgbClr val="FFFFFF">
              <a:alpha val="67450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9" name="Shape 1144"/>
          <p:cNvSpPr>
            <a:spLocks noGrp="1" noChangeArrowheads="1"/>
          </p:cNvSpPr>
          <p:nvPr userDrawn="1"/>
        </p:nvSpPr>
        <p:spPr bwMode="auto">
          <a:xfrm>
            <a:off x="3037843" y="5578670"/>
            <a:ext cx="977899" cy="735271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606" y="0"/>
                </a:moveTo>
                <a:lnTo>
                  <a:pt x="21606" y="0"/>
                </a:lnTo>
                <a:cubicBezTo>
                  <a:pt x="33524" y="0"/>
                  <a:pt x="43200" y="9671"/>
                  <a:pt x="43200" y="21599"/>
                </a:cubicBezTo>
                <a:lnTo>
                  <a:pt x="43200" y="21599"/>
                </a:lnTo>
                <a:cubicBezTo>
                  <a:pt x="43200" y="33528"/>
                  <a:pt x="33524" y="43200"/>
                  <a:pt x="21606" y="43200"/>
                </a:cubicBezTo>
                <a:lnTo>
                  <a:pt x="21606" y="43200"/>
                </a:lnTo>
                <a:cubicBezTo>
                  <a:pt x="9674" y="43200"/>
                  <a:pt x="0" y="33528"/>
                  <a:pt x="0" y="21599"/>
                </a:cubicBezTo>
                <a:lnTo>
                  <a:pt x="0" y="21599"/>
                </a:lnTo>
                <a:cubicBezTo>
                  <a:pt x="0" y="9671"/>
                  <a:pt x="9674" y="0"/>
                  <a:pt x="21606" y="0"/>
                </a:cubicBezTo>
                <a:close/>
              </a:path>
            </a:pathLst>
          </a:custGeom>
          <a:solidFill>
            <a:srgbClr val="FFFFFF">
              <a:alpha val="31372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2" name="Shape 1147"/>
          <p:cNvSpPr>
            <a:spLocks noGrp="1" noChangeArrowheads="1"/>
          </p:cNvSpPr>
          <p:nvPr userDrawn="1"/>
        </p:nvSpPr>
        <p:spPr bwMode="auto">
          <a:xfrm>
            <a:off x="2609712" y="36827"/>
            <a:ext cx="752403" cy="565898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600" y="0"/>
                </a:moveTo>
                <a:lnTo>
                  <a:pt x="21600" y="0"/>
                </a:lnTo>
                <a:cubicBezTo>
                  <a:pt x="33541" y="0"/>
                  <a:pt x="43200" y="9670"/>
                  <a:pt x="43200" y="21593"/>
                </a:cubicBezTo>
                <a:lnTo>
                  <a:pt x="43200" y="21593"/>
                </a:lnTo>
                <a:cubicBezTo>
                  <a:pt x="43200" y="33529"/>
                  <a:pt x="33541" y="43200"/>
                  <a:pt x="21600" y="43200"/>
                </a:cubicBezTo>
                <a:lnTo>
                  <a:pt x="21600" y="43200"/>
                </a:lnTo>
                <a:cubicBezTo>
                  <a:pt x="9673" y="43200"/>
                  <a:pt x="0" y="33529"/>
                  <a:pt x="0" y="21593"/>
                </a:cubicBezTo>
                <a:lnTo>
                  <a:pt x="0" y="21593"/>
                </a:lnTo>
                <a:cubicBezTo>
                  <a:pt x="0" y="9670"/>
                  <a:pt x="9673" y="0"/>
                  <a:pt x="21600" y="0"/>
                </a:cubicBezTo>
                <a:close/>
              </a:path>
            </a:pathLst>
          </a:custGeom>
          <a:solidFill>
            <a:srgbClr val="FFFFFF">
              <a:alpha val="14509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3" name="Shape 1148"/>
          <p:cNvSpPr>
            <a:spLocks noGrp="1" noChangeArrowheads="1"/>
          </p:cNvSpPr>
          <p:nvPr userDrawn="1"/>
        </p:nvSpPr>
        <p:spPr bwMode="auto">
          <a:xfrm>
            <a:off x="2272174" y="35715"/>
            <a:ext cx="748734" cy="563041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608" y="0"/>
                </a:moveTo>
                <a:lnTo>
                  <a:pt x="21608" y="0"/>
                </a:lnTo>
                <a:cubicBezTo>
                  <a:pt x="33527" y="0"/>
                  <a:pt x="43200" y="9670"/>
                  <a:pt x="43200" y="21593"/>
                </a:cubicBezTo>
                <a:lnTo>
                  <a:pt x="43200" y="21593"/>
                </a:lnTo>
                <a:cubicBezTo>
                  <a:pt x="43200" y="33529"/>
                  <a:pt x="33527" y="43200"/>
                  <a:pt x="21608" y="43200"/>
                </a:cubicBezTo>
                <a:lnTo>
                  <a:pt x="21608" y="43200"/>
                </a:lnTo>
                <a:cubicBezTo>
                  <a:pt x="9672" y="43200"/>
                  <a:pt x="0" y="33529"/>
                  <a:pt x="0" y="21593"/>
                </a:cubicBezTo>
                <a:lnTo>
                  <a:pt x="0" y="21593"/>
                </a:lnTo>
                <a:cubicBezTo>
                  <a:pt x="0" y="9670"/>
                  <a:pt x="9672" y="0"/>
                  <a:pt x="21608" y="0"/>
                </a:cubicBezTo>
                <a:close/>
              </a:path>
            </a:pathLst>
          </a:custGeom>
          <a:solidFill>
            <a:srgbClr val="FFFFFF">
              <a:alpha val="16470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799253" y="1600203"/>
            <a:ext cx="10577333" cy="4525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15413" y="6356353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7184183-74E9-4393-9769-E1D9236041BE}" type="datetimeFigureOut">
              <a:rPr lang="ru-RU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165599" y="6356353"/>
            <a:ext cx="3860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87829" y="274638"/>
            <a:ext cx="1058875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592277" y="6356353"/>
            <a:ext cx="2784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A530004-958A-4E15-9840-E9741BECB0F3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>
        <a:spcBef>
          <a:spcPts val="0"/>
        </a:spcBef>
        <a:buNone/>
        <a:defRPr sz="4400" b="1">
          <a:solidFill>
            <a:schemeClr val="accent6">
              <a:lumMod val="50000"/>
            </a:schemeClr>
          </a:solidFill>
          <a:latin typeface="+mj-lt"/>
          <a:ea typeface="+mj-ea"/>
          <a:cs typeface="Arial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5pPr>
      <a:lvl6pPr marL="2514599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335360" y="1484784"/>
            <a:ext cx="10363199" cy="14700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Мастер-класс </a:t>
            </a:r>
            <a:r>
              <a:rPr lang="ru-RU" dirty="0"/>
              <a:t>Евгения </a:t>
            </a:r>
            <a:r>
              <a:rPr lang="ru-RU" dirty="0" err="1" smtClean="0"/>
              <a:t>Радаева</a:t>
            </a:r>
            <a:r>
              <a:rPr lang="ru-RU" dirty="0"/>
              <a:t>,</a:t>
            </a:r>
            <a:br>
              <a:rPr lang="ru-RU" dirty="0"/>
            </a:br>
            <a:r>
              <a:rPr lang="ru-RU" dirty="0"/>
              <a:t>ветерана СВО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695400" y="3861048"/>
            <a:ext cx="8534399" cy="1752599"/>
          </a:xfrm>
        </p:spPr>
        <p:txBody>
          <a:bodyPr/>
          <a:lstStyle/>
          <a:p>
            <a:pPr marL="0" indent="0">
              <a:buFont typeface="Arial"/>
              <a:buNone/>
              <a:defRPr/>
            </a:pPr>
            <a:r>
              <a:rPr lang="ru-RU" sz="3600" b="0" i="0" u="none" strike="noStrike" cap="none" spc="0" dirty="0" smtClean="0">
                <a:solidFill>
                  <a:schemeClr val="tx1"/>
                </a:solidFill>
                <a:latin typeface="Arial"/>
                <a:cs typeface="Arial"/>
              </a:rPr>
              <a:t>В технике </a:t>
            </a:r>
            <a:r>
              <a:rPr lang="ru-RU" sz="3600" b="0" i="0" u="none" strike="noStrike" cap="none" spc="0" dirty="0">
                <a:solidFill>
                  <a:schemeClr val="tx1"/>
                </a:solidFill>
                <a:latin typeface="Arial"/>
                <a:cs typeface="Arial"/>
              </a:rPr>
              <a:t>золочения и реставрации иконописи, предметов интерьера и изготовления </a:t>
            </a:r>
            <a:r>
              <a:rPr lang="ru-RU" sz="3600" b="0" i="0" u="none" strike="noStrike" cap="none" spc="0" dirty="0" err="1" smtClean="0">
                <a:solidFill>
                  <a:schemeClr val="tx1"/>
                </a:solidFill>
                <a:latin typeface="Arial"/>
                <a:cs typeface="Arial"/>
              </a:rPr>
              <a:t>новоделов</a:t>
            </a:r>
            <a:r>
              <a:rPr lang="ru-RU" sz="3600" b="0" i="0" u="none" strike="noStrike" cap="none" spc="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endParaRPr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332656"/>
            <a:ext cx="2927648" cy="7913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2703201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Общие пояснения и примеры работ</a:t>
            </a:r>
          </a:p>
        </p:txBody>
      </p:sp>
      <p:sp>
        <p:nvSpPr>
          <p:cNvPr id="28421422" name="Объект 2"/>
          <p:cNvSpPr>
            <a:spLocks noGrp="1"/>
          </p:cNvSpPr>
          <p:nvPr>
            <p:ph idx="1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95000" lnSpcReduction="1000"/>
          </a:bodyPr>
          <a:lstStyle/>
          <a:p>
            <a:pPr marL="0" indent="0">
              <a:buFont typeface="Arial"/>
              <a:buNone/>
              <a:defRPr/>
            </a:pPr>
            <a:r>
              <a:rPr lang="ru-RU" sz="3200" b="0" i="0" u="none" strike="noStrike" cap="none" spc="0">
                <a:solidFill>
                  <a:schemeClr val="tx1">
                    <a:lumMod val="90000"/>
                    <a:lumOff val="5000"/>
                  </a:schemeClr>
                </a:solidFill>
                <a:latin typeface="Arial"/>
                <a:cs typeface="Arial"/>
              </a:rPr>
              <a:t>Работы в дворцовом стиле, рококо, барокко, ренессанс. Церковное направление, иконы в разных техниках выполнения. Предметы интерьера, канделябры, шкатулки, ларцы, статуэтки, картины, портреты, декоративные пано и многое другое. Техника барельеф, объёмные изображения различного направления и размеров. Отделка любых помещений в лепнине с позолотой. А также инкрустация стразами своровского, гравировальные работы, техника мозайки и т. д.</a:t>
            </a:r>
            <a:endParaRPr>
              <a:solidFill>
                <a:schemeClr val="tx1">
                  <a:lumMod val="90000"/>
                  <a:lumOff val="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87236079" name="Объект 787236078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254766" y="178463"/>
            <a:ext cx="2853363" cy="4266712"/>
          </a:xfrm>
          <a:prstGeom prst="rect">
            <a:avLst/>
          </a:prstGeom>
        </p:spPr>
      </p:pic>
      <p:pic>
        <p:nvPicPr>
          <p:cNvPr id="342813278" name="Рисунок 34281327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836373" y="178463"/>
            <a:ext cx="2968470" cy="4266712"/>
          </a:xfrm>
          <a:prstGeom prst="rect">
            <a:avLst/>
          </a:prstGeom>
        </p:spPr>
      </p:pic>
      <p:pic>
        <p:nvPicPr>
          <p:cNvPr id="1309222433" name="Рисунок 130922243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50058" y="4593998"/>
            <a:ext cx="3581606" cy="2249880"/>
          </a:xfrm>
          <a:prstGeom prst="rect">
            <a:avLst/>
          </a:prstGeom>
        </p:spPr>
      </p:pic>
      <p:pic>
        <p:nvPicPr>
          <p:cNvPr id="1359361046" name="Рисунок 135936104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445242" y="178463"/>
            <a:ext cx="3144174" cy="4266712"/>
          </a:xfrm>
          <a:prstGeom prst="rect">
            <a:avLst/>
          </a:prstGeom>
        </p:spPr>
      </p:pic>
      <p:pic>
        <p:nvPicPr>
          <p:cNvPr id="1150302135" name="Рисунок 1150302134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644274" y="4593998"/>
            <a:ext cx="4171579" cy="21731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98592170" name="Заголовок 1"/>
          <p:cNvSpPr>
            <a:spLocks noGrp="1"/>
          </p:cNvSpPr>
          <p:nvPr>
            <p:ph type="title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 fontScale="90000" lnSpcReduction="2000"/>
          </a:bodyPr>
          <a:lstStyle/>
          <a:p>
            <a:pPr>
              <a:defRPr/>
            </a:pPr>
            <a:r>
              <a:rPr lang="ru-RU" sz="3600" b="1" i="0" u="none" strike="noStrike" cap="none" spc="0">
                <a:solidFill>
                  <a:schemeClr val="tx1"/>
                </a:solidFill>
                <a:latin typeface="Arial"/>
                <a:cs typeface="Arial"/>
              </a:rPr>
              <a:t>Золочение поталью готовых предметов интерьера, работа с клеями, лаками и имитацией золота и серебра.</a:t>
            </a:r>
            <a:endParaRPr sz="3600"/>
          </a:p>
        </p:txBody>
      </p:sp>
      <p:sp>
        <p:nvSpPr>
          <p:cNvPr id="219333344" name="Объект 2"/>
          <p:cNvSpPr>
            <a:spLocks noGrp="1"/>
          </p:cNvSpPr>
          <p:nvPr>
            <p:ph idx="1"/>
          </p:nvPr>
        </p:nvSpPr>
        <p:spPr bwMode="auto">
          <a:xfrm>
            <a:off x="799253" y="1729296"/>
            <a:ext cx="10577333" cy="4753252"/>
          </a:xfrm>
        </p:spPr>
        <p:txBody>
          <a:bodyPr/>
          <a:lstStyle/>
          <a:p>
            <a:pPr marL="0" indent="0">
              <a:buFont typeface="Arial"/>
              <a:buNone/>
              <a:defRPr/>
            </a:pPr>
            <a:endParaRPr/>
          </a:p>
        </p:txBody>
      </p:sp>
      <p:pic>
        <p:nvPicPr>
          <p:cNvPr id="420769074" name="Рисунок 42076907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87829" y="1729296"/>
            <a:ext cx="2802014" cy="4753252"/>
          </a:xfrm>
          <a:prstGeom prst="rect">
            <a:avLst/>
          </a:prstGeom>
        </p:spPr>
      </p:pic>
      <p:pic>
        <p:nvPicPr>
          <p:cNvPr id="1868729239" name="Рисунок 186872923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365316" y="1729296"/>
            <a:ext cx="3274124" cy="4753252"/>
          </a:xfrm>
          <a:prstGeom prst="rect">
            <a:avLst/>
          </a:prstGeom>
        </p:spPr>
      </p:pic>
      <p:pic>
        <p:nvPicPr>
          <p:cNvPr id="1097161326" name="Рисунок 109716132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268276" y="1729296"/>
            <a:ext cx="3108309" cy="47532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89646108" name="Заголовок 1"/>
          <p:cNvSpPr>
            <a:spLocks noGrp="1"/>
          </p:cNvSpPr>
          <p:nvPr>
            <p:ph type="title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/>
          </a:bodyPr>
          <a:lstStyle/>
          <a:p>
            <a:pPr>
              <a:defRPr/>
            </a:pPr>
            <a:r>
              <a:rPr lang="ru-RU" sz="2400" b="1" i="0" u="none" strike="noStrike" cap="none" spc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Техника Барельеф. Работа с гипсовыми смесями по рисункам и изображениям - декоративные пано в разных стилях и размеров.</a:t>
            </a:r>
            <a:endParaRPr sz="2400"/>
          </a:p>
        </p:txBody>
      </p:sp>
      <p:pic>
        <p:nvPicPr>
          <p:cNvPr id="1261550482" name="Объект 1261550481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8779984" y="1600203"/>
            <a:ext cx="3382569" cy="5058048"/>
          </a:xfrm>
          <a:prstGeom prst="rect">
            <a:avLst/>
          </a:prstGeom>
        </p:spPr>
      </p:pic>
      <p:pic>
        <p:nvPicPr>
          <p:cNvPr id="1453541773" name="Рисунок 145354177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87829" y="1600203"/>
            <a:ext cx="3402267" cy="5058048"/>
          </a:xfrm>
          <a:prstGeom prst="rect">
            <a:avLst/>
          </a:prstGeom>
        </p:spPr>
      </p:pic>
      <p:pic>
        <p:nvPicPr>
          <p:cNvPr id="292658969" name="Рисунок 29265896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698713" y="1600203"/>
            <a:ext cx="3581808" cy="50580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9363461" name="Заголовок 1"/>
          <p:cNvSpPr>
            <a:spLocks noGrp="1"/>
          </p:cNvSpPr>
          <p:nvPr>
            <p:ph type="title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 fontScale="90000" lnSpcReduction="2000"/>
          </a:bodyPr>
          <a:lstStyle/>
          <a:p>
            <a:pPr>
              <a:defRPr/>
            </a:pPr>
            <a:r>
              <a:rPr lang="ru-RU" sz="2200" b="1" i="0" u="none" strike="noStrike" cap="none" spc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Авторские работы - работы высокопрфессиональные. Сочетание различных техник, начиная с разработки проекта, изготовление базы, подбор материалов, золочение, инкрустация, художественная роспись, алмазная мозайка и т. д.</a:t>
            </a:r>
            <a:endParaRPr sz="2200"/>
          </a:p>
        </p:txBody>
      </p:sp>
      <p:pic>
        <p:nvPicPr>
          <p:cNvPr id="711709377" name="Объект 711709376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465535" y="1664937"/>
            <a:ext cx="3373153" cy="5030305"/>
          </a:xfrm>
          <a:prstGeom prst="rect">
            <a:avLst/>
          </a:prstGeom>
        </p:spPr>
      </p:pic>
      <p:pic>
        <p:nvPicPr>
          <p:cNvPr id="489812320" name="Рисунок 48981231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298271" y="1664937"/>
            <a:ext cx="3470635" cy="5030305"/>
          </a:xfrm>
          <a:prstGeom prst="rect">
            <a:avLst/>
          </a:prstGeom>
        </p:spPr>
      </p:pic>
      <p:pic>
        <p:nvPicPr>
          <p:cNvPr id="1147304678" name="Рисунок 114730467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323761" y="1664937"/>
            <a:ext cx="3451172" cy="50303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71397669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242661909" name="Объект 24266190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/>
        </p:blipFill>
        <p:spPr bwMode="auto">
          <a:xfrm>
            <a:off x="685266" y="162085"/>
            <a:ext cx="10976868" cy="64776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theme/theme1.xml><?xml version="1.0" encoding="utf-8"?>
<a:theme xmlns:a="http://schemas.openxmlformats.org/drawingml/2006/main" name="Official">
  <a:themeElements>
    <a:clrScheme name="Official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Классическая 2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</TotalTime>
  <Words>168</Words>
  <Application>Microsoft Office PowerPoint</Application>
  <DocSecurity>0</DocSecurity>
  <PresentationFormat>Широкоэкранный</PresentationFormat>
  <Paragraphs>7</Paragraphs>
  <Slides>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9" baseType="lpstr">
      <vt:lpstr>Arial</vt:lpstr>
      <vt:lpstr>Official</vt:lpstr>
      <vt:lpstr>Мастер-класс Евгения Радаева, ветерана СВО</vt:lpstr>
      <vt:lpstr>Общие пояснения и примеры работ</vt:lpstr>
      <vt:lpstr>Презентация PowerPoint</vt:lpstr>
      <vt:lpstr>Золочение поталью готовых предметов интерьера, работа с клеями, лаками и имитацией золота и серебра.</vt:lpstr>
      <vt:lpstr>Техника Барельеф. Работа с гипсовыми смесями по рисункам и изображениям - декоративные пано в разных стилях и размеров.</vt:lpstr>
      <vt:lpstr>Авторские работы - работы высокопрфессиональные. Сочетание различных техник, начиная с разработки проекта, изготовление базы, подбор материалов, золочение, инкрустация, художественная роспись, алмазная мозайка и т. д.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 класс Евгения Радаева</dc:title>
  <dc:subject/>
  <dc:creator>u03012</dc:creator>
  <cp:keywords/>
  <dc:description/>
  <cp:lastModifiedBy>u03012</cp:lastModifiedBy>
  <cp:revision>8</cp:revision>
  <dcterms:created xsi:type="dcterms:W3CDTF">2012-12-03T06:56:55Z</dcterms:created>
  <dcterms:modified xsi:type="dcterms:W3CDTF">2024-03-27T07:47:42Z</dcterms:modified>
  <cp:category/>
  <dc:identifier/>
  <cp:contentStatus/>
  <dc:language/>
  <cp:version/>
</cp:coreProperties>
</file>