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 bookmarkIdSeed="4">
  <p:sldMasterIdLst>
    <p:sldMasterId id="2147483687" r:id="rId4"/>
  </p:sldMasterIdLst>
  <p:notesMasterIdLst>
    <p:notesMasterId r:id="rId17"/>
  </p:notesMasterIdLst>
  <p:sldIdLst>
    <p:sldId id="1864" r:id="rId5"/>
    <p:sldId id="1849" r:id="rId6"/>
    <p:sldId id="1868" r:id="rId7"/>
    <p:sldId id="1869" r:id="rId8"/>
    <p:sldId id="1846" r:id="rId9"/>
    <p:sldId id="1870" r:id="rId10"/>
    <p:sldId id="1871" r:id="rId11"/>
    <p:sldId id="1872" r:id="rId12"/>
    <p:sldId id="1885" r:id="rId13"/>
    <p:sldId id="1886" r:id="rId14"/>
    <p:sldId id="1874" r:id="rId15"/>
    <p:sldId id="1884" r:id="rId16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480" userDrawn="1">
          <p15:clr>
            <a:srgbClr val="A4A3A4"/>
          </p15:clr>
        </p15:guide>
        <p15:guide id="3" pos="7200" userDrawn="1">
          <p15:clr>
            <a:srgbClr val="A4A3A4"/>
          </p15:clr>
        </p15:guide>
        <p15:guide id="4" pos="436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4387"/>
    <a:srgbClr val="FF2625"/>
    <a:srgbClr val="007788"/>
    <a:srgbClr val="297C2A"/>
    <a:srgbClr val="F69000"/>
    <a:srgbClr val="01C2D1"/>
    <a:srgbClr val="D6D734"/>
    <a:srgbClr val="005C68"/>
    <a:srgbClr val="3B2E58"/>
    <a:srgbClr val="6B29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696" autoAdjust="0"/>
    <p:restoredTop sz="94724" autoAdjust="0"/>
  </p:normalViewPr>
  <p:slideViewPr>
    <p:cSldViewPr snapToGrid="0">
      <p:cViewPr varScale="1">
        <p:scale>
          <a:sx n="83" d="100"/>
          <a:sy n="83" d="100"/>
        </p:scale>
        <p:origin x="792" y="72"/>
      </p:cViewPr>
      <p:guideLst>
        <p:guide orient="horz" pos="2160"/>
        <p:guide pos="480"/>
        <p:guide pos="7200"/>
        <p:guide pos="436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4" d="100"/>
        <a:sy n="94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EA3D32C-EEA3-41BA-B71D-BC85E33844EB}" type="doc">
      <dgm:prSet loTypeId="urn:microsoft.com/office/officeart/2005/8/layout/radial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C5948BB-4EC9-41BF-9D37-673E9F9704E7}">
      <dgm:prSet phldrT="[Текст]" custT="1"/>
      <dgm:spPr>
        <a:solidFill>
          <a:srgbClr val="FE4387"/>
        </a:solidFill>
      </dgm:spPr>
      <dgm:t>
        <a:bodyPr/>
        <a:lstStyle/>
        <a:p>
          <a:r>
            <a:rPr lang="ru-RU" sz="1400" b="1" dirty="0" smtClean="0"/>
            <a:t>Министерство культуры СО </a:t>
          </a:r>
          <a:endParaRPr lang="en-US" sz="1400" b="1" dirty="0" smtClean="0"/>
        </a:p>
        <a:p>
          <a:r>
            <a:rPr lang="ru-RU" sz="1400" b="1" dirty="0" smtClean="0"/>
            <a:t>СОБМ</a:t>
          </a:r>
          <a:endParaRPr lang="ru-RU" sz="1400" b="1" dirty="0"/>
        </a:p>
      </dgm:t>
    </dgm:pt>
    <dgm:pt modelId="{31AC1386-A0BB-4B48-B190-C6183F44B3C1}" type="parTrans" cxnId="{FE2EED1C-8358-4AA2-A5C9-3DCAA87A8E7A}">
      <dgm:prSet/>
      <dgm:spPr/>
      <dgm:t>
        <a:bodyPr/>
        <a:lstStyle/>
        <a:p>
          <a:endParaRPr lang="ru-RU"/>
        </a:p>
      </dgm:t>
    </dgm:pt>
    <dgm:pt modelId="{E86FAB0C-A0C1-43B3-AB0B-CB7991DAD8A5}" type="sibTrans" cxnId="{FE2EED1C-8358-4AA2-A5C9-3DCAA87A8E7A}">
      <dgm:prSet/>
      <dgm:spPr/>
      <dgm:t>
        <a:bodyPr/>
        <a:lstStyle/>
        <a:p>
          <a:endParaRPr lang="ru-RU"/>
        </a:p>
      </dgm:t>
    </dgm:pt>
    <dgm:pt modelId="{C9EC98BE-B89A-4B2D-BF49-FF5DDA8039F9}">
      <dgm:prSet phldrT="[Текст]" custT="1"/>
      <dgm:spPr>
        <a:solidFill>
          <a:srgbClr val="FE4387"/>
        </a:solidFill>
      </dgm:spPr>
      <dgm:t>
        <a:bodyPr/>
        <a:lstStyle/>
        <a:p>
          <a:r>
            <a:rPr lang="ru-RU" sz="1400" b="1" dirty="0" smtClean="0"/>
            <a:t>Министерство культуры РФ</a:t>
          </a:r>
        </a:p>
        <a:p>
          <a:endParaRPr lang="ru-RU" sz="1400" b="1" dirty="0" smtClean="0"/>
        </a:p>
        <a:p>
          <a:r>
            <a:rPr lang="ru-RU" sz="1200" b="1" dirty="0" smtClean="0"/>
            <a:t>Проектный офис ИТЛ</a:t>
          </a:r>
          <a:endParaRPr lang="ru-RU" sz="1200" b="1" dirty="0"/>
        </a:p>
      </dgm:t>
    </dgm:pt>
    <dgm:pt modelId="{17DC5998-786D-4C92-81B3-27A020E42C80}" type="parTrans" cxnId="{D7BC07AB-2A51-437A-9278-E8ADC885A5D6}">
      <dgm:prSet/>
      <dgm:spPr/>
      <dgm:t>
        <a:bodyPr/>
        <a:lstStyle/>
        <a:p>
          <a:endParaRPr lang="ru-RU"/>
        </a:p>
      </dgm:t>
    </dgm:pt>
    <dgm:pt modelId="{0463E6B9-46BE-42E1-9DF0-60B36E12F8AA}" type="sibTrans" cxnId="{D7BC07AB-2A51-437A-9278-E8ADC885A5D6}">
      <dgm:prSet/>
      <dgm:spPr/>
      <dgm:t>
        <a:bodyPr/>
        <a:lstStyle/>
        <a:p>
          <a:endParaRPr lang="ru-RU"/>
        </a:p>
      </dgm:t>
    </dgm:pt>
    <dgm:pt modelId="{D0486900-2178-4D69-924D-745EDDA11C59}">
      <dgm:prSet phldrT="[Текст]" custT="1"/>
      <dgm:spPr>
        <a:solidFill>
          <a:srgbClr val="FE4387"/>
        </a:solidFill>
      </dgm:spPr>
      <dgm:t>
        <a:bodyPr/>
        <a:lstStyle/>
        <a:p>
          <a:r>
            <a:rPr lang="ru-RU" sz="1300" b="1" dirty="0" err="1" smtClean="0"/>
            <a:t>Благополучатели</a:t>
          </a:r>
          <a:r>
            <a:rPr lang="ru-RU" sz="1300" b="1" dirty="0" smtClean="0"/>
            <a:t>,</a:t>
          </a:r>
        </a:p>
        <a:p>
          <a:r>
            <a:rPr lang="ru-RU" sz="1300" b="1" dirty="0" smtClean="0"/>
            <a:t>жители Самарской области</a:t>
          </a:r>
          <a:endParaRPr lang="ru-RU" sz="1300" b="1" dirty="0"/>
        </a:p>
      </dgm:t>
    </dgm:pt>
    <dgm:pt modelId="{56BEEB0B-0CAA-4680-9F0E-DD9167C374AB}" type="parTrans" cxnId="{612C67BF-EF25-4DE2-84C4-D5215E4DB253}">
      <dgm:prSet/>
      <dgm:spPr/>
      <dgm:t>
        <a:bodyPr/>
        <a:lstStyle/>
        <a:p>
          <a:endParaRPr lang="ru-RU"/>
        </a:p>
      </dgm:t>
    </dgm:pt>
    <dgm:pt modelId="{BFC8EE97-FEE9-4814-A3C2-BF07DDF4D17F}" type="sibTrans" cxnId="{612C67BF-EF25-4DE2-84C4-D5215E4DB253}">
      <dgm:prSet/>
      <dgm:spPr/>
      <dgm:t>
        <a:bodyPr/>
        <a:lstStyle/>
        <a:p>
          <a:endParaRPr lang="ru-RU"/>
        </a:p>
      </dgm:t>
    </dgm:pt>
    <dgm:pt modelId="{AFCA1707-8E88-436A-8442-052743E34605}">
      <dgm:prSet phldrT="[Текст]"/>
      <dgm:spPr>
        <a:solidFill>
          <a:srgbClr val="FE4387"/>
        </a:solidFill>
      </dgm:spPr>
      <dgm:t>
        <a:bodyPr/>
        <a:lstStyle/>
        <a:p>
          <a:r>
            <a:rPr lang="ru-RU" dirty="0" smtClean="0"/>
            <a:t>НКО</a:t>
          </a:r>
          <a:endParaRPr lang="ru-RU" dirty="0"/>
        </a:p>
      </dgm:t>
    </dgm:pt>
    <dgm:pt modelId="{A69FDC04-99AD-49F8-BA52-570D458C44CA}" type="sibTrans" cxnId="{0A744E2F-FEFF-4D07-BD4F-74B183C984DA}">
      <dgm:prSet/>
      <dgm:spPr/>
      <dgm:t>
        <a:bodyPr/>
        <a:lstStyle/>
        <a:p>
          <a:endParaRPr lang="ru-RU"/>
        </a:p>
      </dgm:t>
    </dgm:pt>
    <dgm:pt modelId="{F1C24333-E8AD-4D44-AF9C-EF2C7E09C90B}" type="parTrans" cxnId="{0A744E2F-FEFF-4D07-BD4F-74B183C984DA}">
      <dgm:prSet/>
      <dgm:spPr/>
      <dgm:t>
        <a:bodyPr/>
        <a:lstStyle/>
        <a:p>
          <a:endParaRPr lang="ru-RU"/>
        </a:p>
      </dgm:t>
    </dgm:pt>
    <dgm:pt modelId="{F4EC5932-B33B-48E2-AD56-0800FFE7879C}">
      <dgm:prSet phldrT="[Текст]" custT="1"/>
      <dgm:spPr>
        <a:solidFill>
          <a:srgbClr val="FE4387"/>
        </a:solidFill>
      </dgm:spPr>
      <dgm:t>
        <a:bodyPr/>
        <a:lstStyle/>
        <a:p>
          <a:r>
            <a:rPr lang="ru-RU" sz="1400" b="1" dirty="0" smtClean="0"/>
            <a:t>Учреждения культуры</a:t>
          </a:r>
          <a:endParaRPr lang="ru-RU" sz="1400" b="1" dirty="0"/>
        </a:p>
      </dgm:t>
    </dgm:pt>
    <dgm:pt modelId="{2D2B6E5D-F4CE-43C1-B51B-12777CF4303E}" type="parTrans" cxnId="{B4037948-4F87-4D8C-A898-89E6E9056D87}">
      <dgm:prSet/>
      <dgm:spPr/>
      <dgm:t>
        <a:bodyPr/>
        <a:lstStyle/>
        <a:p>
          <a:endParaRPr lang="ru-RU"/>
        </a:p>
      </dgm:t>
    </dgm:pt>
    <dgm:pt modelId="{6AB8CD43-7193-47BD-B140-E90C1EBF0E11}" type="sibTrans" cxnId="{B4037948-4F87-4D8C-A898-89E6E9056D87}">
      <dgm:prSet/>
      <dgm:spPr/>
      <dgm:t>
        <a:bodyPr/>
        <a:lstStyle/>
        <a:p>
          <a:endParaRPr lang="ru-RU"/>
        </a:p>
      </dgm:t>
    </dgm:pt>
    <dgm:pt modelId="{07204010-823E-483C-9FC3-BD4C1E5A1087}" type="pres">
      <dgm:prSet presAssocID="{7EA3D32C-EEA3-41BA-B71D-BC85E33844EB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0B9073C-10C4-4C31-AA3C-171BE4C910F4}" type="pres">
      <dgm:prSet presAssocID="{5C5948BB-4EC9-41BF-9D37-673E9F9704E7}" presName="centerShape" presStyleLbl="node0" presStyleIdx="0" presStyleCnt="1" custScaleX="163973" custScaleY="123593"/>
      <dgm:spPr/>
      <dgm:t>
        <a:bodyPr/>
        <a:lstStyle/>
        <a:p>
          <a:endParaRPr lang="ru-RU"/>
        </a:p>
      </dgm:t>
    </dgm:pt>
    <dgm:pt modelId="{D1B6D2D7-94D6-4F2B-BA96-85D602ECC778}" type="pres">
      <dgm:prSet presAssocID="{17DC5998-786D-4C92-81B3-27A020E42C80}" presName="Name9" presStyleLbl="parChTrans1D2" presStyleIdx="0" presStyleCnt="4"/>
      <dgm:spPr/>
      <dgm:t>
        <a:bodyPr/>
        <a:lstStyle/>
        <a:p>
          <a:endParaRPr lang="ru-RU"/>
        </a:p>
      </dgm:t>
    </dgm:pt>
    <dgm:pt modelId="{27B17059-6DE7-4BC7-BCD9-1DDBC02F2738}" type="pres">
      <dgm:prSet presAssocID="{17DC5998-786D-4C92-81B3-27A020E42C80}" presName="connTx" presStyleLbl="parChTrans1D2" presStyleIdx="0" presStyleCnt="4"/>
      <dgm:spPr/>
      <dgm:t>
        <a:bodyPr/>
        <a:lstStyle/>
        <a:p>
          <a:endParaRPr lang="ru-RU"/>
        </a:p>
      </dgm:t>
    </dgm:pt>
    <dgm:pt modelId="{47AE4A6A-5B7F-4338-B267-67D9DFE60ECA}" type="pres">
      <dgm:prSet presAssocID="{C9EC98BE-B89A-4B2D-BF49-FF5DDA8039F9}" presName="node" presStyleLbl="node1" presStyleIdx="0" presStyleCnt="4" custScaleX="139318" custScaleY="11824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A4F4573-AAC2-46A6-AD83-44FCAE24674E}" type="pres">
      <dgm:prSet presAssocID="{F1C24333-E8AD-4D44-AF9C-EF2C7E09C90B}" presName="Name9" presStyleLbl="parChTrans1D2" presStyleIdx="1" presStyleCnt="4"/>
      <dgm:spPr/>
      <dgm:t>
        <a:bodyPr/>
        <a:lstStyle/>
        <a:p>
          <a:endParaRPr lang="ru-RU"/>
        </a:p>
      </dgm:t>
    </dgm:pt>
    <dgm:pt modelId="{F017913E-617C-4CC1-9AA5-B48DE93AB0E9}" type="pres">
      <dgm:prSet presAssocID="{F1C24333-E8AD-4D44-AF9C-EF2C7E09C90B}" presName="connTx" presStyleLbl="parChTrans1D2" presStyleIdx="1" presStyleCnt="4"/>
      <dgm:spPr/>
      <dgm:t>
        <a:bodyPr/>
        <a:lstStyle/>
        <a:p>
          <a:endParaRPr lang="ru-RU"/>
        </a:p>
      </dgm:t>
    </dgm:pt>
    <dgm:pt modelId="{4962CE49-3F51-48D0-B48F-7C26006A1182}" type="pres">
      <dgm:prSet presAssocID="{AFCA1707-8E88-436A-8442-052743E34605}" presName="node" presStyleLbl="node1" presStyleIdx="1" presStyleCnt="4" custRadScaleRad="113776" custRadScaleInc="-574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94F8AC7-934E-4032-90E5-58190BD30548}" type="pres">
      <dgm:prSet presAssocID="{56BEEB0B-0CAA-4680-9F0E-DD9167C374AB}" presName="Name9" presStyleLbl="parChTrans1D2" presStyleIdx="2" presStyleCnt="4"/>
      <dgm:spPr/>
      <dgm:t>
        <a:bodyPr/>
        <a:lstStyle/>
        <a:p>
          <a:endParaRPr lang="ru-RU"/>
        </a:p>
      </dgm:t>
    </dgm:pt>
    <dgm:pt modelId="{703767C0-8D9B-47C4-BAB6-A94521CB7629}" type="pres">
      <dgm:prSet presAssocID="{56BEEB0B-0CAA-4680-9F0E-DD9167C374AB}" presName="connTx" presStyleLbl="parChTrans1D2" presStyleIdx="2" presStyleCnt="4"/>
      <dgm:spPr/>
      <dgm:t>
        <a:bodyPr/>
        <a:lstStyle/>
        <a:p>
          <a:endParaRPr lang="ru-RU"/>
        </a:p>
      </dgm:t>
    </dgm:pt>
    <dgm:pt modelId="{5CA2CCE3-583C-49BD-8E0B-3DF6C4F2784F}" type="pres">
      <dgm:prSet presAssocID="{D0486900-2178-4D69-924D-745EDDA11C59}" presName="node" presStyleLbl="node1" presStyleIdx="2" presStyleCnt="4" custScaleX="152639" custScaleY="119411" custRadScaleRad="100001" custRadScaleInc="-40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3EFE703-8F62-4FAE-9E51-795EB10458EC}" type="pres">
      <dgm:prSet presAssocID="{2D2B6E5D-F4CE-43C1-B51B-12777CF4303E}" presName="Name9" presStyleLbl="parChTrans1D2" presStyleIdx="3" presStyleCnt="4"/>
      <dgm:spPr/>
      <dgm:t>
        <a:bodyPr/>
        <a:lstStyle/>
        <a:p>
          <a:endParaRPr lang="ru-RU"/>
        </a:p>
      </dgm:t>
    </dgm:pt>
    <dgm:pt modelId="{84D37783-D057-4A7A-8138-E8F2C7E1679D}" type="pres">
      <dgm:prSet presAssocID="{2D2B6E5D-F4CE-43C1-B51B-12777CF4303E}" presName="connTx" presStyleLbl="parChTrans1D2" presStyleIdx="3" presStyleCnt="4"/>
      <dgm:spPr/>
      <dgm:t>
        <a:bodyPr/>
        <a:lstStyle/>
        <a:p>
          <a:endParaRPr lang="ru-RU"/>
        </a:p>
      </dgm:t>
    </dgm:pt>
    <dgm:pt modelId="{ECEDE626-3000-4488-95F4-6CC2EB6DC900}" type="pres">
      <dgm:prSet presAssocID="{F4EC5932-B33B-48E2-AD56-0800FFE7879C}" presName="node" presStyleLbl="node1" presStyleIdx="3" presStyleCnt="4" custScaleX="120690" custScaleY="110257" custRadScaleRad="120061" custRadScaleInc="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66E0809-0619-480B-8E9C-DB0A76C8B31F}" type="presOf" srcId="{AFCA1707-8E88-436A-8442-052743E34605}" destId="{4962CE49-3F51-48D0-B48F-7C26006A1182}" srcOrd="0" destOrd="0" presId="urn:microsoft.com/office/officeart/2005/8/layout/radial1"/>
    <dgm:cxn modelId="{F25BA8BE-BBC4-464C-BEF8-CF0A045687A8}" type="presOf" srcId="{7EA3D32C-EEA3-41BA-B71D-BC85E33844EB}" destId="{07204010-823E-483C-9FC3-BD4C1E5A1087}" srcOrd="0" destOrd="0" presId="urn:microsoft.com/office/officeart/2005/8/layout/radial1"/>
    <dgm:cxn modelId="{5C34DA40-7352-4A1C-B1FB-C2075FABECF0}" type="presOf" srcId="{5C5948BB-4EC9-41BF-9D37-673E9F9704E7}" destId="{60B9073C-10C4-4C31-AA3C-171BE4C910F4}" srcOrd="0" destOrd="0" presId="urn:microsoft.com/office/officeart/2005/8/layout/radial1"/>
    <dgm:cxn modelId="{595240D7-9D24-4AE0-AAD1-A892A022CC9D}" type="presOf" srcId="{17DC5998-786D-4C92-81B3-27A020E42C80}" destId="{27B17059-6DE7-4BC7-BCD9-1DDBC02F2738}" srcOrd="1" destOrd="0" presId="urn:microsoft.com/office/officeart/2005/8/layout/radial1"/>
    <dgm:cxn modelId="{84F05793-1871-4C7B-9371-C16FE6C7457F}" type="presOf" srcId="{56BEEB0B-0CAA-4680-9F0E-DD9167C374AB}" destId="{194F8AC7-934E-4032-90E5-58190BD30548}" srcOrd="0" destOrd="0" presId="urn:microsoft.com/office/officeart/2005/8/layout/radial1"/>
    <dgm:cxn modelId="{54B62293-7CE0-4B35-9235-A0F6EBE69141}" type="presOf" srcId="{F4EC5932-B33B-48E2-AD56-0800FFE7879C}" destId="{ECEDE626-3000-4488-95F4-6CC2EB6DC900}" srcOrd="0" destOrd="0" presId="urn:microsoft.com/office/officeart/2005/8/layout/radial1"/>
    <dgm:cxn modelId="{D7BC07AB-2A51-437A-9278-E8ADC885A5D6}" srcId="{5C5948BB-4EC9-41BF-9D37-673E9F9704E7}" destId="{C9EC98BE-B89A-4B2D-BF49-FF5DDA8039F9}" srcOrd="0" destOrd="0" parTransId="{17DC5998-786D-4C92-81B3-27A020E42C80}" sibTransId="{0463E6B9-46BE-42E1-9DF0-60B36E12F8AA}"/>
    <dgm:cxn modelId="{349DE24B-A4F6-48A3-BC25-F1CC115F3CF5}" type="presOf" srcId="{2D2B6E5D-F4CE-43C1-B51B-12777CF4303E}" destId="{E3EFE703-8F62-4FAE-9E51-795EB10458EC}" srcOrd="0" destOrd="0" presId="urn:microsoft.com/office/officeart/2005/8/layout/radial1"/>
    <dgm:cxn modelId="{8DF12FB5-2569-40C1-B3F0-96CEE6189FC4}" type="presOf" srcId="{F1C24333-E8AD-4D44-AF9C-EF2C7E09C90B}" destId="{FA4F4573-AAC2-46A6-AD83-44FCAE24674E}" srcOrd="0" destOrd="0" presId="urn:microsoft.com/office/officeart/2005/8/layout/radial1"/>
    <dgm:cxn modelId="{0AD6B6F2-0C4C-48AF-9A00-5F7A6FB88F80}" type="presOf" srcId="{F1C24333-E8AD-4D44-AF9C-EF2C7E09C90B}" destId="{F017913E-617C-4CC1-9AA5-B48DE93AB0E9}" srcOrd="1" destOrd="0" presId="urn:microsoft.com/office/officeart/2005/8/layout/radial1"/>
    <dgm:cxn modelId="{5C36767C-B35E-4078-A837-FF4AF5DDBB82}" type="presOf" srcId="{2D2B6E5D-F4CE-43C1-B51B-12777CF4303E}" destId="{84D37783-D057-4A7A-8138-E8F2C7E1679D}" srcOrd="1" destOrd="0" presId="urn:microsoft.com/office/officeart/2005/8/layout/radial1"/>
    <dgm:cxn modelId="{80B6D129-49D9-470C-988B-8BD22731ECA4}" type="presOf" srcId="{56BEEB0B-0CAA-4680-9F0E-DD9167C374AB}" destId="{703767C0-8D9B-47C4-BAB6-A94521CB7629}" srcOrd="1" destOrd="0" presId="urn:microsoft.com/office/officeart/2005/8/layout/radial1"/>
    <dgm:cxn modelId="{8D0058F5-BC8F-4DCA-94E3-A361C3F00BD3}" type="presOf" srcId="{17DC5998-786D-4C92-81B3-27A020E42C80}" destId="{D1B6D2D7-94D6-4F2B-BA96-85D602ECC778}" srcOrd="0" destOrd="0" presId="urn:microsoft.com/office/officeart/2005/8/layout/radial1"/>
    <dgm:cxn modelId="{DCE50408-8A11-4363-A524-7B081F4B004A}" type="presOf" srcId="{D0486900-2178-4D69-924D-745EDDA11C59}" destId="{5CA2CCE3-583C-49BD-8E0B-3DF6C4F2784F}" srcOrd="0" destOrd="0" presId="urn:microsoft.com/office/officeart/2005/8/layout/radial1"/>
    <dgm:cxn modelId="{0A744E2F-FEFF-4D07-BD4F-74B183C984DA}" srcId="{5C5948BB-4EC9-41BF-9D37-673E9F9704E7}" destId="{AFCA1707-8E88-436A-8442-052743E34605}" srcOrd="1" destOrd="0" parTransId="{F1C24333-E8AD-4D44-AF9C-EF2C7E09C90B}" sibTransId="{A69FDC04-99AD-49F8-BA52-570D458C44CA}"/>
    <dgm:cxn modelId="{2CD62613-8130-401D-97B8-ADB6425AF57F}" type="presOf" srcId="{C9EC98BE-B89A-4B2D-BF49-FF5DDA8039F9}" destId="{47AE4A6A-5B7F-4338-B267-67D9DFE60ECA}" srcOrd="0" destOrd="0" presId="urn:microsoft.com/office/officeart/2005/8/layout/radial1"/>
    <dgm:cxn modelId="{FE2EED1C-8358-4AA2-A5C9-3DCAA87A8E7A}" srcId="{7EA3D32C-EEA3-41BA-B71D-BC85E33844EB}" destId="{5C5948BB-4EC9-41BF-9D37-673E9F9704E7}" srcOrd="0" destOrd="0" parTransId="{31AC1386-A0BB-4B48-B190-C6183F44B3C1}" sibTransId="{E86FAB0C-A0C1-43B3-AB0B-CB7991DAD8A5}"/>
    <dgm:cxn modelId="{612C67BF-EF25-4DE2-84C4-D5215E4DB253}" srcId="{5C5948BB-4EC9-41BF-9D37-673E9F9704E7}" destId="{D0486900-2178-4D69-924D-745EDDA11C59}" srcOrd="2" destOrd="0" parTransId="{56BEEB0B-0CAA-4680-9F0E-DD9167C374AB}" sibTransId="{BFC8EE97-FEE9-4814-A3C2-BF07DDF4D17F}"/>
    <dgm:cxn modelId="{B4037948-4F87-4D8C-A898-89E6E9056D87}" srcId="{5C5948BB-4EC9-41BF-9D37-673E9F9704E7}" destId="{F4EC5932-B33B-48E2-AD56-0800FFE7879C}" srcOrd="3" destOrd="0" parTransId="{2D2B6E5D-F4CE-43C1-B51B-12777CF4303E}" sibTransId="{6AB8CD43-7193-47BD-B140-E90C1EBF0E11}"/>
    <dgm:cxn modelId="{BAC106EE-D504-4593-A0F6-6228344F415E}" type="presParOf" srcId="{07204010-823E-483C-9FC3-BD4C1E5A1087}" destId="{60B9073C-10C4-4C31-AA3C-171BE4C910F4}" srcOrd="0" destOrd="0" presId="urn:microsoft.com/office/officeart/2005/8/layout/radial1"/>
    <dgm:cxn modelId="{A5617B6A-D696-47FA-AD1F-7D43A055F96A}" type="presParOf" srcId="{07204010-823E-483C-9FC3-BD4C1E5A1087}" destId="{D1B6D2D7-94D6-4F2B-BA96-85D602ECC778}" srcOrd="1" destOrd="0" presId="urn:microsoft.com/office/officeart/2005/8/layout/radial1"/>
    <dgm:cxn modelId="{3E427E77-6572-45A0-BB64-E8AEBA462DA4}" type="presParOf" srcId="{D1B6D2D7-94D6-4F2B-BA96-85D602ECC778}" destId="{27B17059-6DE7-4BC7-BCD9-1DDBC02F2738}" srcOrd="0" destOrd="0" presId="urn:microsoft.com/office/officeart/2005/8/layout/radial1"/>
    <dgm:cxn modelId="{C674DF7E-9090-4B22-A14C-5723352A8195}" type="presParOf" srcId="{07204010-823E-483C-9FC3-BD4C1E5A1087}" destId="{47AE4A6A-5B7F-4338-B267-67D9DFE60ECA}" srcOrd="2" destOrd="0" presId="urn:microsoft.com/office/officeart/2005/8/layout/radial1"/>
    <dgm:cxn modelId="{08D1CCF5-B15B-48F3-AD36-468A7F8EB2CD}" type="presParOf" srcId="{07204010-823E-483C-9FC3-BD4C1E5A1087}" destId="{FA4F4573-AAC2-46A6-AD83-44FCAE24674E}" srcOrd="3" destOrd="0" presId="urn:microsoft.com/office/officeart/2005/8/layout/radial1"/>
    <dgm:cxn modelId="{D6E17965-225C-424D-BB0E-DB85C3F3B27F}" type="presParOf" srcId="{FA4F4573-AAC2-46A6-AD83-44FCAE24674E}" destId="{F017913E-617C-4CC1-9AA5-B48DE93AB0E9}" srcOrd="0" destOrd="0" presId="urn:microsoft.com/office/officeart/2005/8/layout/radial1"/>
    <dgm:cxn modelId="{69806584-AD02-4AD3-8724-6DE0A2986E04}" type="presParOf" srcId="{07204010-823E-483C-9FC3-BD4C1E5A1087}" destId="{4962CE49-3F51-48D0-B48F-7C26006A1182}" srcOrd="4" destOrd="0" presId="urn:microsoft.com/office/officeart/2005/8/layout/radial1"/>
    <dgm:cxn modelId="{3897D55F-F68B-4A61-A5FD-C779F1FF07A8}" type="presParOf" srcId="{07204010-823E-483C-9FC3-BD4C1E5A1087}" destId="{194F8AC7-934E-4032-90E5-58190BD30548}" srcOrd="5" destOrd="0" presId="urn:microsoft.com/office/officeart/2005/8/layout/radial1"/>
    <dgm:cxn modelId="{EFBC90FE-DBF6-4D56-9065-876B267F4837}" type="presParOf" srcId="{194F8AC7-934E-4032-90E5-58190BD30548}" destId="{703767C0-8D9B-47C4-BAB6-A94521CB7629}" srcOrd="0" destOrd="0" presId="urn:microsoft.com/office/officeart/2005/8/layout/radial1"/>
    <dgm:cxn modelId="{76C113CC-6DC2-46E6-B7D4-B19046A900B7}" type="presParOf" srcId="{07204010-823E-483C-9FC3-BD4C1E5A1087}" destId="{5CA2CCE3-583C-49BD-8E0B-3DF6C4F2784F}" srcOrd="6" destOrd="0" presId="urn:microsoft.com/office/officeart/2005/8/layout/radial1"/>
    <dgm:cxn modelId="{A435448A-2868-4385-B256-021F44EFB5F5}" type="presParOf" srcId="{07204010-823E-483C-9FC3-BD4C1E5A1087}" destId="{E3EFE703-8F62-4FAE-9E51-795EB10458EC}" srcOrd="7" destOrd="0" presId="urn:microsoft.com/office/officeart/2005/8/layout/radial1"/>
    <dgm:cxn modelId="{F776B41F-EDDA-4EC9-B6DA-19E645569209}" type="presParOf" srcId="{E3EFE703-8F62-4FAE-9E51-795EB10458EC}" destId="{84D37783-D057-4A7A-8138-E8F2C7E1679D}" srcOrd="0" destOrd="0" presId="urn:microsoft.com/office/officeart/2005/8/layout/radial1"/>
    <dgm:cxn modelId="{BDB6444D-2893-4EAD-A629-1F3088B0403F}" type="presParOf" srcId="{07204010-823E-483C-9FC3-BD4C1E5A1087}" destId="{ECEDE626-3000-4488-95F4-6CC2EB6DC900}" srcOrd="8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B9073C-10C4-4C31-AA3C-171BE4C910F4}">
      <dsp:nvSpPr>
        <dsp:cNvPr id="0" name=""/>
        <dsp:cNvSpPr/>
      </dsp:nvSpPr>
      <dsp:spPr>
        <a:xfrm>
          <a:off x="1887997" y="1669435"/>
          <a:ext cx="2291346" cy="1727079"/>
        </a:xfrm>
        <a:prstGeom prst="ellipse">
          <a:avLst/>
        </a:prstGeom>
        <a:solidFill>
          <a:srgbClr val="FE4387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Министерство культуры СО </a:t>
          </a:r>
          <a:endParaRPr lang="en-US" sz="1400" b="1" kern="1200" dirty="0" smtClean="0"/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СОБМ</a:t>
          </a:r>
          <a:endParaRPr lang="ru-RU" sz="1400" b="1" kern="1200" dirty="0"/>
        </a:p>
      </dsp:txBody>
      <dsp:txXfrm>
        <a:off x="2223557" y="1922360"/>
        <a:ext cx="1620226" cy="1221229"/>
      </dsp:txXfrm>
    </dsp:sp>
    <dsp:sp modelId="{D1B6D2D7-94D6-4F2B-BA96-85D602ECC778}">
      <dsp:nvSpPr>
        <dsp:cNvPr id="0" name=""/>
        <dsp:cNvSpPr/>
      </dsp:nvSpPr>
      <dsp:spPr>
        <a:xfrm rot="16200000">
          <a:off x="2968915" y="1583445"/>
          <a:ext cx="129511" cy="42468"/>
        </a:xfrm>
        <a:custGeom>
          <a:avLst/>
          <a:gdLst/>
          <a:ahLst/>
          <a:cxnLst/>
          <a:rect l="0" t="0" r="0" b="0"/>
          <a:pathLst>
            <a:path>
              <a:moveTo>
                <a:pt x="0" y="21234"/>
              </a:moveTo>
              <a:lnTo>
                <a:pt x="129511" y="2123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3030433" y="1601441"/>
        <a:ext cx="6475" cy="6475"/>
      </dsp:txXfrm>
    </dsp:sp>
    <dsp:sp modelId="{47AE4A6A-5B7F-4338-B267-67D9DFE60ECA}">
      <dsp:nvSpPr>
        <dsp:cNvPr id="0" name=""/>
        <dsp:cNvSpPr/>
      </dsp:nvSpPr>
      <dsp:spPr>
        <a:xfrm>
          <a:off x="2060261" y="-112367"/>
          <a:ext cx="1946819" cy="1652291"/>
        </a:xfrm>
        <a:prstGeom prst="ellipse">
          <a:avLst/>
        </a:prstGeom>
        <a:solidFill>
          <a:srgbClr val="FE4387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Министерство культуры РФ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kern="1200" dirty="0" smtClean="0"/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Проектный офис ИТЛ</a:t>
          </a:r>
          <a:endParaRPr lang="ru-RU" sz="1200" b="1" kern="1200" dirty="0"/>
        </a:p>
      </dsp:txBody>
      <dsp:txXfrm>
        <a:off x="2345366" y="129605"/>
        <a:ext cx="1376609" cy="1168347"/>
      </dsp:txXfrm>
    </dsp:sp>
    <dsp:sp modelId="{FA4F4573-AAC2-46A6-AD83-44FCAE24674E}">
      <dsp:nvSpPr>
        <dsp:cNvPr id="0" name=""/>
        <dsp:cNvSpPr/>
      </dsp:nvSpPr>
      <dsp:spPr>
        <a:xfrm rot="21444966">
          <a:off x="4177181" y="2455029"/>
          <a:ext cx="226324" cy="42468"/>
        </a:xfrm>
        <a:custGeom>
          <a:avLst/>
          <a:gdLst/>
          <a:ahLst/>
          <a:cxnLst/>
          <a:rect l="0" t="0" r="0" b="0"/>
          <a:pathLst>
            <a:path>
              <a:moveTo>
                <a:pt x="0" y="21234"/>
              </a:moveTo>
              <a:lnTo>
                <a:pt x="226324" y="2123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4284685" y="2470605"/>
        <a:ext cx="11316" cy="11316"/>
      </dsp:txXfrm>
    </dsp:sp>
    <dsp:sp modelId="{4962CE49-3F51-48D0-B48F-7C26006A1182}">
      <dsp:nvSpPr>
        <dsp:cNvPr id="0" name=""/>
        <dsp:cNvSpPr/>
      </dsp:nvSpPr>
      <dsp:spPr>
        <a:xfrm>
          <a:off x="4402680" y="1740966"/>
          <a:ext cx="1397392" cy="1397392"/>
        </a:xfrm>
        <a:prstGeom prst="ellipse">
          <a:avLst/>
        </a:prstGeom>
        <a:solidFill>
          <a:srgbClr val="FE4387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495" tIns="23495" rIns="23495" bIns="23495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700" kern="1200" dirty="0" smtClean="0"/>
            <a:t>НКО</a:t>
          </a:r>
          <a:endParaRPr lang="ru-RU" sz="3700" kern="1200" dirty="0"/>
        </a:p>
      </dsp:txBody>
      <dsp:txXfrm>
        <a:off x="4607323" y="1945609"/>
        <a:ext cx="988106" cy="988106"/>
      </dsp:txXfrm>
    </dsp:sp>
    <dsp:sp modelId="{194F8AC7-934E-4032-90E5-58190BD30548}">
      <dsp:nvSpPr>
        <dsp:cNvPr id="0" name=""/>
        <dsp:cNvSpPr/>
      </dsp:nvSpPr>
      <dsp:spPr>
        <a:xfrm rot="5388957">
          <a:off x="2975968" y="3435949"/>
          <a:ext cx="121342" cy="42468"/>
        </a:xfrm>
        <a:custGeom>
          <a:avLst/>
          <a:gdLst/>
          <a:ahLst/>
          <a:cxnLst/>
          <a:rect l="0" t="0" r="0" b="0"/>
          <a:pathLst>
            <a:path>
              <a:moveTo>
                <a:pt x="0" y="21234"/>
              </a:moveTo>
              <a:lnTo>
                <a:pt x="121342" y="2123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3033606" y="3454150"/>
        <a:ext cx="6067" cy="6067"/>
      </dsp:txXfrm>
    </dsp:sp>
    <dsp:sp modelId="{5CA2CCE3-583C-49BD-8E0B-3DF6C4F2784F}">
      <dsp:nvSpPr>
        <dsp:cNvPr id="0" name=""/>
        <dsp:cNvSpPr/>
      </dsp:nvSpPr>
      <dsp:spPr>
        <a:xfrm>
          <a:off x="1973031" y="3517852"/>
          <a:ext cx="2132966" cy="1668640"/>
        </a:xfrm>
        <a:prstGeom prst="ellipse">
          <a:avLst/>
        </a:prstGeom>
        <a:solidFill>
          <a:srgbClr val="FE4387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 err="1" smtClean="0"/>
            <a:t>Благополучатели</a:t>
          </a:r>
          <a:r>
            <a:rPr lang="ru-RU" sz="1300" b="1" kern="1200" dirty="0" smtClean="0"/>
            <a:t>,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 smtClean="0"/>
            <a:t>жители Самарской области</a:t>
          </a:r>
          <a:endParaRPr lang="ru-RU" sz="1300" b="1" kern="1200" dirty="0"/>
        </a:p>
      </dsp:txBody>
      <dsp:txXfrm>
        <a:off x="2285397" y="3762219"/>
        <a:ext cx="1508234" cy="1179906"/>
      </dsp:txXfrm>
    </dsp:sp>
    <dsp:sp modelId="{E3EFE703-8F62-4FAE-9E51-795EB10458EC}">
      <dsp:nvSpPr>
        <dsp:cNvPr id="0" name=""/>
        <dsp:cNvSpPr/>
      </dsp:nvSpPr>
      <dsp:spPr>
        <a:xfrm rot="10800351">
          <a:off x="1692781" y="2511614"/>
          <a:ext cx="195216" cy="42468"/>
        </a:xfrm>
        <a:custGeom>
          <a:avLst/>
          <a:gdLst/>
          <a:ahLst/>
          <a:cxnLst/>
          <a:rect l="0" t="0" r="0" b="0"/>
          <a:pathLst>
            <a:path>
              <a:moveTo>
                <a:pt x="0" y="21234"/>
              </a:moveTo>
              <a:lnTo>
                <a:pt x="195216" y="2123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0800000">
        <a:off x="1785509" y="2527967"/>
        <a:ext cx="9760" cy="9760"/>
      </dsp:txXfrm>
    </dsp:sp>
    <dsp:sp modelId="{ECEDE626-3000-4488-95F4-6CC2EB6DC900}">
      <dsp:nvSpPr>
        <dsp:cNvPr id="0" name=""/>
        <dsp:cNvSpPr/>
      </dsp:nvSpPr>
      <dsp:spPr>
        <a:xfrm>
          <a:off x="6267" y="1762390"/>
          <a:ext cx="1686513" cy="1540723"/>
        </a:xfrm>
        <a:prstGeom prst="ellipse">
          <a:avLst/>
        </a:prstGeom>
        <a:solidFill>
          <a:srgbClr val="FE4387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Учреждения культуры</a:t>
          </a:r>
          <a:endParaRPr lang="ru-RU" sz="1400" b="1" kern="1200" dirty="0"/>
        </a:p>
      </dsp:txBody>
      <dsp:txXfrm>
        <a:off x="253251" y="1988024"/>
        <a:ext cx="1192545" cy="108945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>
            <a:extLst>
              <a:ext uri="{FF2B5EF4-FFF2-40B4-BE49-F238E27FC236}">
                <a16:creationId xmlns="" xmlns:a16="http://schemas.microsoft.com/office/drawing/2014/main" id="{D9F622F8-1824-4338-8C3C-5529D3BDEF4A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0723" name="Rectangle 3">
            <a:extLst>
              <a:ext uri="{FF2B5EF4-FFF2-40B4-BE49-F238E27FC236}">
                <a16:creationId xmlns="" xmlns:a16="http://schemas.microsoft.com/office/drawing/2014/main" id="{618DDD53-BB38-4118-BC75-9CE27D49C550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4340" name="Rectangle 4">
            <a:extLst>
              <a:ext uri="{FF2B5EF4-FFF2-40B4-BE49-F238E27FC236}">
                <a16:creationId xmlns="" xmlns:a16="http://schemas.microsoft.com/office/drawing/2014/main" id="{6C03B6F7-B1AE-4118-ABA2-FFEC9B8F0E9C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5" name="Rectangle 5">
            <a:extLst>
              <a:ext uri="{FF2B5EF4-FFF2-40B4-BE49-F238E27FC236}">
                <a16:creationId xmlns="" xmlns:a16="http://schemas.microsoft.com/office/drawing/2014/main" id="{646F5356-BDE8-43C1-9587-85323D02B191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26" name="Rectangle 6">
            <a:extLst>
              <a:ext uri="{FF2B5EF4-FFF2-40B4-BE49-F238E27FC236}">
                <a16:creationId xmlns="" xmlns:a16="http://schemas.microsoft.com/office/drawing/2014/main" id="{89912C35-11A9-4DA7-8476-F1823F658CAA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0727" name="Rectangle 7">
            <a:extLst>
              <a:ext uri="{FF2B5EF4-FFF2-40B4-BE49-F238E27FC236}">
                <a16:creationId xmlns="" xmlns:a16="http://schemas.microsoft.com/office/drawing/2014/main" id="{7180ED79-CEC3-4FB9-B511-8597B20A0C1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DEB7EE2-04A2-4FB2-9625-C9C73AC4D32F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58468112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>
            <a:extLst>
              <a:ext uri="{FF2B5EF4-FFF2-40B4-BE49-F238E27FC236}">
                <a16:creationId xmlns="" xmlns:a16="http://schemas.microsoft.com/office/drawing/2014/main" id="{FA4671F7-4D2C-4B1E-AED7-24676BE8B49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947842D7-C728-4EBD-982B-B8BE79E4DBBE}" type="slidenum">
              <a:rPr lang="en-US" altLang="en-US"/>
              <a:pPr eaLnBrk="1" hangingPunct="1"/>
              <a:t>1</a:t>
            </a:fld>
            <a:endParaRPr lang="en-US" altLang="en-US" dirty="0"/>
          </a:p>
        </p:txBody>
      </p:sp>
      <p:sp>
        <p:nvSpPr>
          <p:cNvPr id="15363" name="Rectangle 2">
            <a:extLst>
              <a:ext uri="{FF2B5EF4-FFF2-40B4-BE49-F238E27FC236}">
                <a16:creationId xmlns="" xmlns:a16="http://schemas.microsoft.com/office/drawing/2014/main" id="{D8E83BD0-7AE4-4323-9047-FC368929C52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>
            <a:extLst>
              <a:ext uri="{FF2B5EF4-FFF2-40B4-BE49-F238E27FC236}">
                <a16:creationId xmlns="" xmlns:a16="http://schemas.microsoft.com/office/drawing/2014/main" id="{FDECF5EC-C5EC-4723-8F4F-A75A20018F6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08148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D8CF5191-0569-4DC4-91C0-32BE2B3AB9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1"/>
            <a:ext cx="12191998" cy="6857999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="" xmlns:a16="http://schemas.microsoft.com/office/drawing/2014/main" id="{FE7964CB-E75A-4A03-88D3-6A48EF650A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42012" y="2766219"/>
            <a:ext cx="6220101" cy="1325563"/>
          </a:xfrm>
          <a:prstGeom prst="rect">
            <a:avLst/>
          </a:prstGeom>
        </p:spPr>
        <p:txBody>
          <a:bodyPr anchor="ctr"/>
          <a:lstStyle>
            <a:lvl1pPr>
              <a:defRPr b="1"/>
            </a:lvl1pPr>
          </a:lstStyle>
          <a:p>
            <a:r>
              <a:rPr lang="en-US" dirty="0"/>
              <a:t>Insert title here</a:t>
            </a:r>
          </a:p>
        </p:txBody>
      </p:sp>
    </p:spTree>
    <p:extLst>
      <p:ext uri="{BB962C8B-B14F-4D97-AF65-F5344CB8AC3E}">
        <p14:creationId xmlns:p14="http://schemas.microsoft.com/office/powerpoint/2010/main" val="14406792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08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="" xmlns:a16="http://schemas.microsoft.com/office/drawing/2014/main" id="{07724906-4405-47F4-B533-7291B003B0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5301" y="1995467"/>
            <a:ext cx="9141397" cy="615553"/>
          </a:xfrm>
          <a:prstGeom prst="rect">
            <a:avLst/>
          </a:prstGeom>
          <a:noFill/>
        </p:spPr>
        <p:txBody>
          <a:bodyPr wrap="square" lIns="0" tIns="0" rIns="0" bIns="0" anchor="b" anchorCtr="0">
            <a:spAutoFit/>
          </a:bodyPr>
          <a:lstStyle>
            <a:lvl1pPr algn="ctr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000" b="1" i="0" kern="1200" cap="none" spc="-50" baseline="0" dirty="0">
                <a:ln w="3175">
                  <a:noFill/>
                </a:ln>
                <a:solidFill>
                  <a:schemeClr val="accent1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 dirty="0"/>
              <a:t>Insert title here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="" xmlns:a16="http://schemas.microsoft.com/office/drawing/2014/main" id="{1EEF53A4-35A6-4E43-B220-67DA381C591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96307" y="3260705"/>
            <a:ext cx="7799387" cy="1534757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8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Insert content here</a:t>
            </a:r>
          </a:p>
        </p:txBody>
      </p:sp>
      <p:pic>
        <p:nvPicPr>
          <p:cNvPr id="6" name="Picture Placeholder 5" descr="Red, blue grey white pattern background">
            <a:extLst>
              <a:ext uri="{FF2B5EF4-FFF2-40B4-BE49-F238E27FC236}">
                <a16:creationId xmlns="" xmlns:a16="http://schemas.microsoft.com/office/drawing/2014/main" id="{906BF34F-6945-4E11-BAEC-F66F7254C4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999582"/>
            <a:ext cx="12192000" cy="858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5231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Pattern Content Blu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="" xmlns:a16="http://schemas.microsoft.com/office/drawing/2014/main" id="{C7668F4E-0433-49FD-9D92-3B60E9B0AE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99742" y="715961"/>
            <a:ext cx="6477000" cy="1189037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spcBef>
                <a:spcPts val="1000"/>
              </a:spcBef>
              <a:defRPr sz="4000" b="1" spc="-50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Insert title here</a:t>
            </a:r>
          </a:p>
        </p:txBody>
      </p:sp>
      <p:sp>
        <p:nvSpPr>
          <p:cNvPr id="12" name="Text Placeholder 15">
            <a:extLst>
              <a:ext uri="{FF2B5EF4-FFF2-40B4-BE49-F238E27FC236}">
                <a16:creationId xmlns="" xmlns:a16="http://schemas.microsoft.com/office/drawing/2014/main" id="{E8DBED36-2461-46D0-AF71-79E0064B375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99743" y="1905000"/>
            <a:ext cx="6477000" cy="32766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bg1"/>
                </a:solidFill>
              </a:defRPr>
            </a:lvl1pPr>
            <a:lvl2pPr marL="228600" indent="-228600">
              <a:lnSpc>
                <a:spcPct val="100000"/>
              </a:lnSpc>
              <a:spcBef>
                <a:spcPts val="1000"/>
              </a:spcBef>
              <a:defRPr sz="18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Insert subtitle here</a:t>
            </a:r>
          </a:p>
          <a:p>
            <a:pPr lvl="1"/>
            <a:r>
              <a:rPr lang="en-US" dirty="0"/>
              <a:t>Insert content here</a:t>
            </a:r>
          </a:p>
        </p:txBody>
      </p:sp>
      <p:pic>
        <p:nvPicPr>
          <p:cNvPr id="5" name="Picture Placeholder 6" descr="Red, blue grey white pattern background">
            <a:extLst>
              <a:ext uri="{FF2B5EF4-FFF2-40B4-BE49-F238E27FC236}">
                <a16:creationId xmlns="" xmlns:a16="http://schemas.microsoft.com/office/drawing/2014/main" id="{BC85C715-EF0D-4E33-AC89-C35DD2596E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47679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37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08" userDrawn="1">
          <p15:clr>
            <a:srgbClr val="5ACBF0"/>
          </p15:clr>
        </p15:guide>
        <p15:guide id="3" orient="horz" pos="2240" userDrawn="1">
          <p15:clr>
            <a:srgbClr val="5ACBF0"/>
          </p15:clr>
        </p15:guide>
        <p15:guide id="4" orient="horz" pos="2487" userDrawn="1">
          <p15:clr>
            <a:srgbClr val="5ACBF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Patter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EF87E8F-5716-4A71-B64F-EC5A742B45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0" y="715961"/>
            <a:ext cx="6477000" cy="1189038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spcBef>
                <a:spcPts val="1000"/>
              </a:spcBef>
              <a:defRPr sz="4000" b="1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Insert title here</a:t>
            </a:r>
          </a:p>
        </p:txBody>
      </p:sp>
      <p:sp>
        <p:nvSpPr>
          <p:cNvPr id="12" name="Text Placeholder 15">
            <a:extLst>
              <a:ext uri="{FF2B5EF4-FFF2-40B4-BE49-F238E27FC236}">
                <a16:creationId xmlns="" xmlns:a16="http://schemas.microsoft.com/office/drawing/2014/main" id="{E8DBED36-2461-46D0-AF71-79E0064B375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2000" y="1905000"/>
            <a:ext cx="6340929" cy="32766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bg1"/>
                </a:solidFill>
              </a:defRPr>
            </a:lvl1pPr>
            <a:lvl2pPr marL="228600">
              <a:lnSpc>
                <a:spcPct val="100000"/>
              </a:lnSpc>
              <a:spcBef>
                <a:spcPts val="1000"/>
              </a:spcBef>
              <a:defRPr sz="18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Insert subtitle here</a:t>
            </a:r>
          </a:p>
          <a:p>
            <a:pPr lvl="1"/>
            <a:r>
              <a:rPr lang="en-US" dirty="0"/>
              <a:t>Insert content here</a:t>
            </a:r>
          </a:p>
        </p:txBody>
      </p:sp>
      <p:pic>
        <p:nvPicPr>
          <p:cNvPr id="6" name="Picture Placeholder 5" descr="Red, blue grey white pattern background">
            <a:extLst>
              <a:ext uri="{FF2B5EF4-FFF2-40B4-BE49-F238E27FC236}">
                <a16:creationId xmlns="" xmlns:a16="http://schemas.microsoft.com/office/drawing/2014/main" id="{8FD53BA4-73D2-4CCA-8580-11F4221524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27166" y="0"/>
            <a:ext cx="47648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72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27">
          <p15:clr>
            <a:srgbClr val="5ACBF0"/>
          </p15:clr>
        </p15:guide>
        <p15:guide id="3" orient="horz" pos="2240" userDrawn="1">
          <p15:clr>
            <a:srgbClr val="5ACBF0"/>
          </p15:clr>
        </p15:guide>
        <p15:guide id="4" orient="horz" pos="2487" userDrawn="1">
          <p15:clr>
            <a:srgbClr val="5ACBF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6" descr="White Striped background">
            <a:extLst>
              <a:ext uri="{FF2B5EF4-FFF2-40B4-BE49-F238E27FC236}">
                <a16:creationId xmlns="" xmlns:a16="http://schemas.microsoft.com/office/drawing/2014/main" id="{3917D528-010E-4303-97BF-F7F67BC661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="" xmlns:a16="http://schemas.microsoft.com/office/drawing/2014/main" id="{3D9303A2-B30A-054C-B809-053B909E12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5301" y="1995467"/>
            <a:ext cx="9141397" cy="615553"/>
          </a:xfrm>
          <a:prstGeom prst="rect">
            <a:avLst/>
          </a:prstGeom>
          <a:noFill/>
        </p:spPr>
        <p:txBody>
          <a:bodyPr wrap="square" lIns="0" tIns="0" rIns="0" bIns="0" anchor="b" anchorCtr="0">
            <a:spAutoFit/>
          </a:bodyPr>
          <a:lstStyle>
            <a:lvl1pPr algn="ctr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000" b="1" i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 dirty="0"/>
              <a:t>Insert title here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="" xmlns:a16="http://schemas.microsoft.com/office/drawing/2014/main" id="{10F58DD1-3970-D84D-8040-EF33B0971D5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96307" y="3260705"/>
            <a:ext cx="7799387" cy="1534757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Insert content here</a:t>
            </a:r>
          </a:p>
        </p:txBody>
      </p:sp>
    </p:spTree>
    <p:extLst>
      <p:ext uri="{BB962C8B-B14F-4D97-AF65-F5344CB8AC3E}">
        <p14:creationId xmlns:p14="http://schemas.microsoft.com/office/powerpoint/2010/main" val="3240882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27">
          <p15:clr>
            <a:srgbClr val="5ACBF0"/>
          </p15:clr>
        </p15:guide>
        <p15:guide id="3" orient="horz" pos="2243" userDrawn="1">
          <p15:clr>
            <a:srgbClr val="5ACBF0"/>
          </p15:clr>
        </p15:guide>
        <p15:guide id="4" orient="horz" pos="2488" userDrawn="1">
          <p15:clr>
            <a:srgbClr val="5ACBF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F513624-9AD4-4B61-B3D1-7B21213507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0" y="715964"/>
            <a:ext cx="10591800" cy="646332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000"/>
              </a:spcBef>
              <a:defRPr sz="4000" b="1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Insert title here</a:t>
            </a:r>
          </a:p>
        </p:txBody>
      </p:sp>
      <p:sp>
        <p:nvSpPr>
          <p:cNvPr id="10" name="Text Placeholder 15">
            <a:extLst>
              <a:ext uri="{FF2B5EF4-FFF2-40B4-BE49-F238E27FC236}">
                <a16:creationId xmlns="" xmlns:a16="http://schemas.microsoft.com/office/drawing/2014/main" id="{780F473D-F2DF-4163-AB6E-F7327F60EC4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2000" y="1432562"/>
            <a:ext cx="10667999" cy="115823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800" b="0">
                <a:solidFill>
                  <a:schemeClr val="bg1"/>
                </a:solidFill>
              </a:defRPr>
            </a:lvl1pPr>
            <a:lvl2pPr marL="228600">
              <a:lnSpc>
                <a:spcPct val="100000"/>
              </a:lnSpc>
              <a:spcBef>
                <a:spcPts val="1000"/>
              </a:spcBef>
              <a:defRPr sz="1800" b="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Insert subtitle here</a:t>
            </a:r>
          </a:p>
          <a:p>
            <a:pPr lvl="1"/>
            <a:r>
              <a:rPr lang="en-US" dirty="0"/>
              <a:t>Insert content here</a:t>
            </a:r>
          </a:p>
        </p:txBody>
      </p:sp>
      <p:sp>
        <p:nvSpPr>
          <p:cNvPr id="11" name="Table Placeholder 10">
            <a:extLst>
              <a:ext uri="{FF2B5EF4-FFF2-40B4-BE49-F238E27FC236}">
                <a16:creationId xmlns="" xmlns:a16="http://schemas.microsoft.com/office/drawing/2014/main" id="{7DC18506-6205-438F-AA5C-D337F9975FC3}"/>
              </a:ext>
            </a:extLst>
          </p:cNvPr>
          <p:cNvSpPr>
            <a:spLocks noGrp="1"/>
          </p:cNvSpPr>
          <p:nvPr>
            <p:ph type="tbl" sz="quarter" idx="12" hasCustomPrompt="1"/>
          </p:nvPr>
        </p:nvSpPr>
        <p:spPr>
          <a:xfrm>
            <a:off x="757381" y="2591662"/>
            <a:ext cx="10667999" cy="28337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/>
            </a:lvl1pPr>
          </a:lstStyle>
          <a:p>
            <a:r>
              <a:rPr lang="en-US" dirty="0"/>
              <a:t>Insert content here</a:t>
            </a:r>
          </a:p>
        </p:txBody>
      </p:sp>
      <p:pic>
        <p:nvPicPr>
          <p:cNvPr id="7" name="Picture Placeholder 5" descr="Red, blue grey white pattern background">
            <a:extLst>
              <a:ext uri="{FF2B5EF4-FFF2-40B4-BE49-F238E27FC236}">
                <a16:creationId xmlns="" xmlns:a16="http://schemas.microsoft.com/office/drawing/2014/main" id="{CD2D4C14-919B-45F8-8FB9-55AAC8A8FC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990252"/>
            <a:ext cx="12192000" cy="86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9174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Patter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="" xmlns:a16="http://schemas.microsoft.com/office/drawing/2014/main" id="{C7668F4E-0433-49FD-9D92-3B60E9B0AE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99742" y="715961"/>
            <a:ext cx="6477000" cy="1189037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spcBef>
                <a:spcPts val="1000"/>
              </a:spcBef>
              <a:defRPr sz="4000" b="1" spc="-5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Insert title here</a:t>
            </a:r>
          </a:p>
        </p:txBody>
      </p:sp>
      <p:sp>
        <p:nvSpPr>
          <p:cNvPr id="12" name="Text Placeholder 15">
            <a:extLst>
              <a:ext uri="{FF2B5EF4-FFF2-40B4-BE49-F238E27FC236}">
                <a16:creationId xmlns="" xmlns:a16="http://schemas.microsoft.com/office/drawing/2014/main" id="{E8DBED36-2461-46D0-AF71-79E0064B375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99743" y="1905000"/>
            <a:ext cx="6477000" cy="32766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bg1"/>
                </a:solidFill>
              </a:defRPr>
            </a:lvl1pPr>
            <a:lvl2pPr marL="228600" indent="-228600">
              <a:lnSpc>
                <a:spcPct val="100000"/>
              </a:lnSpc>
              <a:spcBef>
                <a:spcPts val="1000"/>
              </a:spcBef>
              <a:defRPr sz="18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Insert subtitle here</a:t>
            </a:r>
          </a:p>
          <a:p>
            <a:pPr lvl="1"/>
            <a:r>
              <a:rPr lang="en-US" dirty="0"/>
              <a:t>Insert content here</a:t>
            </a:r>
          </a:p>
        </p:txBody>
      </p:sp>
      <p:pic>
        <p:nvPicPr>
          <p:cNvPr id="6" name="Picture Placeholder 6" descr="Red, blue grey white pattern background">
            <a:extLst>
              <a:ext uri="{FF2B5EF4-FFF2-40B4-BE49-F238E27FC236}">
                <a16:creationId xmlns="" xmlns:a16="http://schemas.microsoft.com/office/drawing/2014/main" id="{3A82D859-AED3-485F-A04E-40320B1043A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47679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876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08" userDrawn="1">
          <p15:clr>
            <a:srgbClr val="5ACBF0"/>
          </p15:clr>
        </p15:guide>
        <p15:guide id="3" orient="horz" pos="2240" userDrawn="1">
          <p15:clr>
            <a:srgbClr val="5ACBF0"/>
          </p15:clr>
        </p15:guide>
        <p15:guide id="4" orient="horz" pos="2487" userDrawn="1">
          <p15:clr>
            <a:srgbClr val="5ACBF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rt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F513624-9AD4-4B61-B3D1-7B21213507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0" y="715964"/>
            <a:ext cx="10591800" cy="646332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000"/>
              </a:spcBef>
              <a:defRPr sz="4000" b="1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Insert title here</a:t>
            </a:r>
          </a:p>
        </p:txBody>
      </p:sp>
      <p:sp>
        <p:nvSpPr>
          <p:cNvPr id="7" name="Text Placeholder 15">
            <a:extLst>
              <a:ext uri="{FF2B5EF4-FFF2-40B4-BE49-F238E27FC236}">
                <a16:creationId xmlns="" xmlns:a16="http://schemas.microsoft.com/office/drawing/2014/main" id="{DF03C311-DDF4-44A3-9D51-D5FDC4A8E7B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2000" y="1432562"/>
            <a:ext cx="10667999" cy="9274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800" b="0">
                <a:solidFill>
                  <a:schemeClr val="bg1"/>
                </a:solidFill>
              </a:defRPr>
            </a:lvl1pPr>
            <a:lvl2pPr marL="228600">
              <a:lnSpc>
                <a:spcPct val="100000"/>
              </a:lnSpc>
              <a:spcBef>
                <a:spcPts val="1000"/>
              </a:spcBef>
              <a:defRPr sz="1800" b="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Insert subtitle here</a:t>
            </a:r>
          </a:p>
          <a:p>
            <a:pPr lvl="1"/>
            <a:r>
              <a:rPr lang="en-US" dirty="0"/>
              <a:t>Insert content here</a:t>
            </a:r>
          </a:p>
        </p:txBody>
      </p:sp>
      <p:sp>
        <p:nvSpPr>
          <p:cNvPr id="8" name="SmartArt Placeholder 7">
            <a:extLst>
              <a:ext uri="{FF2B5EF4-FFF2-40B4-BE49-F238E27FC236}">
                <a16:creationId xmlns="" xmlns:a16="http://schemas.microsoft.com/office/drawing/2014/main" id="{9FD563C5-3DFB-47DD-8A9E-30D8084590F6}"/>
              </a:ext>
            </a:extLst>
          </p:cNvPr>
          <p:cNvSpPr>
            <a:spLocks noGrp="1"/>
          </p:cNvSpPr>
          <p:nvPr>
            <p:ph type="dgm" sz="quarter" idx="14" hasCustomPrompt="1"/>
          </p:nvPr>
        </p:nvSpPr>
        <p:spPr>
          <a:xfrm>
            <a:off x="762001" y="2369129"/>
            <a:ext cx="10667998" cy="334365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/>
            </a:lvl1pPr>
          </a:lstStyle>
          <a:p>
            <a:r>
              <a:rPr lang="en-US" dirty="0"/>
              <a:t>Insert Content here</a:t>
            </a:r>
          </a:p>
        </p:txBody>
      </p:sp>
      <p:pic>
        <p:nvPicPr>
          <p:cNvPr id="9" name="Picture Placeholder 8" descr="Red, blue grey white pattern background">
            <a:extLst>
              <a:ext uri="{FF2B5EF4-FFF2-40B4-BE49-F238E27FC236}">
                <a16:creationId xmlns="" xmlns:a16="http://schemas.microsoft.com/office/drawing/2014/main" id="{EFDBB6A3-9760-4B41-9E31-6D5DD396E1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999582"/>
            <a:ext cx="12192000" cy="858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6266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hot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2">
            <a:extLst>
              <a:ext uri="{FF2B5EF4-FFF2-40B4-BE49-F238E27FC236}">
                <a16:creationId xmlns="" xmlns:a16="http://schemas.microsoft.com/office/drawing/2014/main" id="{3F45076F-4240-4B40-8CE4-637DD751A6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0" y="715963"/>
            <a:ext cx="5334000" cy="1189038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spcBef>
                <a:spcPts val="1000"/>
              </a:spcBef>
              <a:defRPr sz="4000" b="1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Insert title here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="" xmlns:a16="http://schemas.microsoft.com/office/drawing/2014/main" id="{8498B63D-F60C-4A9D-8D3E-0C7CD748FED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2000" y="1905000"/>
            <a:ext cx="5334000" cy="32766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800" b="1"/>
            </a:lvl1pPr>
            <a:lvl2pPr marL="228600">
              <a:lnSpc>
                <a:spcPct val="100000"/>
              </a:lnSpc>
              <a:spcBef>
                <a:spcPts val="1000"/>
              </a:spcBef>
              <a:defRPr sz="1800"/>
            </a:lvl2pPr>
          </a:lstStyle>
          <a:p>
            <a:pPr lvl="0"/>
            <a:r>
              <a:rPr lang="en-US" dirty="0"/>
              <a:t>Insert subtitle here</a:t>
            </a:r>
          </a:p>
          <a:p>
            <a:pPr lvl="1"/>
            <a:r>
              <a:rPr lang="en-US" dirty="0"/>
              <a:t>Insert content here</a:t>
            </a:r>
          </a:p>
        </p:txBody>
      </p:sp>
      <p:sp>
        <p:nvSpPr>
          <p:cNvPr id="9" name="Picture Placeholder 13">
            <a:extLst>
              <a:ext uri="{FF2B5EF4-FFF2-40B4-BE49-F238E27FC236}">
                <a16:creationId xmlns="" xmlns:a16="http://schemas.microsoft.com/office/drawing/2014/main" id="{827A95C0-AE8D-46E1-9EF9-64504CBEF99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858000" y="715963"/>
            <a:ext cx="4572000" cy="2362200"/>
          </a:xfrm>
          <a:prstGeom prst="rect">
            <a:avLst/>
          </a:prstGeom>
          <a:solidFill>
            <a:schemeClr val="tx2"/>
          </a:solidFill>
        </p:spPr>
        <p:txBody>
          <a:bodyPr>
            <a:normAutofit/>
          </a:bodyPr>
          <a:lstStyle>
            <a:lvl1pPr algn="ctr">
              <a:buNone/>
              <a:defRPr sz="16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Picture Placeholder 13">
            <a:extLst>
              <a:ext uri="{FF2B5EF4-FFF2-40B4-BE49-F238E27FC236}">
                <a16:creationId xmlns="" xmlns:a16="http://schemas.microsoft.com/office/drawing/2014/main" id="{89E410BA-B0FE-4F0E-8BE5-D33CC016635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858000" y="3305541"/>
            <a:ext cx="4572000" cy="2362200"/>
          </a:xfrm>
          <a:prstGeom prst="rect">
            <a:avLst/>
          </a:prstGeom>
          <a:solidFill>
            <a:schemeClr val="tx2"/>
          </a:solidFill>
        </p:spPr>
        <p:txBody>
          <a:bodyPr>
            <a:normAutofit/>
          </a:bodyPr>
          <a:lstStyle>
            <a:lvl1pPr algn="ctr">
              <a:buNone/>
              <a:defRPr sz="1600"/>
            </a:lvl1pPr>
          </a:lstStyle>
          <a:p>
            <a:r>
              <a:rPr lang="en-US" dirty="0"/>
              <a:t>Click icon to add picture</a:t>
            </a:r>
          </a:p>
        </p:txBody>
      </p:sp>
      <p:pic>
        <p:nvPicPr>
          <p:cNvPr id="11" name="Picture Placeholder 5" descr="Red, blue grey white pattern background">
            <a:extLst>
              <a:ext uri="{FF2B5EF4-FFF2-40B4-BE49-F238E27FC236}">
                <a16:creationId xmlns="" xmlns:a16="http://schemas.microsoft.com/office/drawing/2014/main" id="{1014381E-E235-4624-9267-69EEEE9826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980922"/>
            <a:ext cx="12192000" cy="877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6801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72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Pattern Content Gray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EF87E8F-5716-4A71-B64F-EC5A742B45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0" y="715961"/>
            <a:ext cx="6477000" cy="1189038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spcBef>
                <a:spcPts val="1000"/>
              </a:spcBef>
              <a:defRPr sz="4000" b="1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Insert title here</a:t>
            </a:r>
          </a:p>
        </p:txBody>
      </p:sp>
      <p:sp>
        <p:nvSpPr>
          <p:cNvPr id="12" name="Text Placeholder 15">
            <a:extLst>
              <a:ext uri="{FF2B5EF4-FFF2-40B4-BE49-F238E27FC236}">
                <a16:creationId xmlns="" xmlns:a16="http://schemas.microsoft.com/office/drawing/2014/main" id="{E8DBED36-2461-46D0-AF71-79E0064B375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2000" y="1905000"/>
            <a:ext cx="6477000" cy="32766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bg1"/>
                </a:solidFill>
              </a:defRPr>
            </a:lvl1pPr>
            <a:lvl2pPr marL="228600">
              <a:lnSpc>
                <a:spcPct val="100000"/>
              </a:lnSpc>
              <a:spcBef>
                <a:spcPts val="1000"/>
              </a:spcBef>
              <a:defRPr sz="18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Insert subtitle here</a:t>
            </a:r>
          </a:p>
          <a:p>
            <a:pPr lvl="1"/>
            <a:r>
              <a:rPr lang="en-US" dirty="0"/>
              <a:t>Insert content here</a:t>
            </a:r>
          </a:p>
        </p:txBody>
      </p:sp>
      <p:pic>
        <p:nvPicPr>
          <p:cNvPr id="5" name="Picture Placeholder 6" descr="Red, blue grey white pattern background">
            <a:extLst>
              <a:ext uri="{FF2B5EF4-FFF2-40B4-BE49-F238E27FC236}">
                <a16:creationId xmlns="" xmlns:a16="http://schemas.microsoft.com/office/drawing/2014/main" id="{6696C96D-182E-490E-A117-B60FF18536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27166" y="0"/>
            <a:ext cx="47648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428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27">
          <p15:clr>
            <a:srgbClr val="5ACBF0"/>
          </p15:clr>
        </p15:guide>
        <p15:guide id="3" orient="horz" pos="2240" userDrawn="1">
          <p15:clr>
            <a:srgbClr val="5ACBF0"/>
          </p15:clr>
        </p15:guide>
        <p15:guide id="4" orient="horz" pos="2487" userDrawn="1">
          <p15:clr>
            <a:srgbClr val="5ACBF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6" descr="Picture placeholder ">
            <a:extLst>
              <a:ext uri="{FF2B5EF4-FFF2-40B4-BE49-F238E27FC236}">
                <a16:creationId xmlns="" xmlns:a16="http://schemas.microsoft.com/office/drawing/2014/main" id="{21F9B252-B7D4-4DA8-92E8-8A98BFEF41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="" xmlns:a16="http://schemas.microsoft.com/office/drawing/2014/main" id="{3D9303A2-B30A-054C-B809-053B909E12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5301" y="1995467"/>
            <a:ext cx="9141397" cy="615553"/>
          </a:xfrm>
          <a:prstGeom prst="rect">
            <a:avLst/>
          </a:prstGeom>
          <a:noFill/>
        </p:spPr>
        <p:txBody>
          <a:bodyPr wrap="square" lIns="0" tIns="0" rIns="0" bIns="0" anchor="b" anchorCtr="0">
            <a:spAutoFit/>
          </a:bodyPr>
          <a:lstStyle>
            <a:lvl1pPr algn="ctr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000" b="1" i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 dirty="0"/>
              <a:t>Insert title here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="" xmlns:a16="http://schemas.microsoft.com/office/drawing/2014/main" id="{10F58DD1-3970-D84D-8040-EF33B0971D5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96307" y="3260705"/>
            <a:ext cx="7799387" cy="1534757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Insert content here</a:t>
            </a:r>
          </a:p>
        </p:txBody>
      </p:sp>
    </p:spTree>
    <p:extLst>
      <p:ext uri="{BB962C8B-B14F-4D97-AF65-F5344CB8AC3E}">
        <p14:creationId xmlns:p14="http://schemas.microsoft.com/office/powerpoint/2010/main" val="4100711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27">
          <p15:clr>
            <a:srgbClr val="5ACBF0"/>
          </p15:clr>
        </p15:guide>
        <p15:guide id="3" orient="horz" pos="2243" userDrawn="1">
          <p15:clr>
            <a:srgbClr val="5ACBF0"/>
          </p15:clr>
        </p15:guide>
        <p15:guide id="4" orient="horz" pos="2488" userDrawn="1">
          <p15:clr>
            <a:srgbClr val="5ACBF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969044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9" r:id="rId1"/>
    <p:sldLayoutId id="2147483699" r:id="rId2"/>
    <p:sldLayoutId id="2147483700" r:id="rId3"/>
    <p:sldLayoutId id="2147483691" r:id="rId4"/>
    <p:sldLayoutId id="2147483701" r:id="rId5"/>
    <p:sldLayoutId id="2147483706" r:id="rId6"/>
    <p:sldLayoutId id="2147483702" r:id="rId7"/>
    <p:sldLayoutId id="2147483704" r:id="rId8"/>
    <p:sldLayoutId id="2147483703" r:id="rId9"/>
    <p:sldLayoutId id="2147483690" r:id="rId10"/>
    <p:sldLayoutId id="21474837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="" xmlns:a16="http://schemas.microsoft.com/office/drawing/2014/main" id="{ED2DB031-9003-4F74-A88F-FE2A2ABABC7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510528" y="1221102"/>
            <a:ext cx="5230368" cy="1814706"/>
          </a:xfrm>
        </p:spPr>
        <p:txBody>
          <a:bodyPr anchor="ctr">
            <a:noAutofit/>
          </a:bodyPr>
          <a:lstStyle/>
          <a:p>
            <a:pPr algn="r"/>
            <a:r>
              <a:rPr lang="ru-RU" altLang="en-US" dirty="0" smtClean="0">
                <a:solidFill>
                  <a:schemeClr val="accent2"/>
                </a:solidFill>
              </a:rPr>
              <a:t/>
            </a:r>
            <a:br>
              <a:rPr lang="ru-RU" altLang="en-US" dirty="0" smtClean="0">
                <a:solidFill>
                  <a:schemeClr val="accent2"/>
                </a:solidFill>
              </a:rPr>
            </a:br>
            <a:r>
              <a:rPr lang="ru-RU" altLang="en-US" sz="3600" dirty="0" smtClean="0">
                <a:solidFill>
                  <a:schemeClr val="accent2"/>
                </a:solidFill>
              </a:rPr>
              <a:t>Роль Инклюзивной</a:t>
            </a:r>
            <a:br>
              <a:rPr lang="ru-RU" altLang="en-US" sz="3600" dirty="0" smtClean="0">
                <a:solidFill>
                  <a:schemeClr val="accent2"/>
                </a:solidFill>
              </a:rPr>
            </a:br>
            <a:r>
              <a:rPr lang="ru-RU" altLang="en-US" sz="3600" dirty="0" smtClean="0">
                <a:solidFill>
                  <a:schemeClr val="accent2"/>
                </a:solidFill>
              </a:rPr>
              <a:t>творческой </a:t>
            </a:r>
            <a:br>
              <a:rPr lang="ru-RU" altLang="en-US" sz="3600" dirty="0" smtClean="0">
                <a:solidFill>
                  <a:schemeClr val="accent2"/>
                </a:solidFill>
              </a:rPr>
            </a:br>
            <a:r>
              <a:rPr lang="ru-RU" altLang="en-US" sz="3600" dirty="0" smtClean="0">
                <a:solidFill>
                  <a:schemeClr val="accent2"/>
                </a:solidFill>
              </a:rPr>
              <a:t>лаборатории</a:t>
            </a:r>
            <a:br>
              <a:rPr lang="ru-RU" altLang="en-US" sz="3600" dirty="0" smtClean="0">
                <a:solidFill>
                  <a:schemeClr val="accent2"/>
                </a:solidFill>
              </a:rPr>
            </a:br>
            <a:r>
              <a:rPr lang="ru-RU" altLang="en-US" sz="3600" dirty="0" smtClean="0">
                <a:solidFill>
                  <a:schemeClr val="accent2"/>
                </a:solidFill>
              </a:rPr>
              <a:t>в развитии системы по поддержке инклюзивного творчества в Самарской области</a:t>
            </a:r>
            <a:endParaRPr lang="en-US" altLang="en-US" sz="36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20085" y="4964970"/>
            <a:ext cx="1731414" cy="173141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0717" y="522971"/>
            <a:ext cx="4329629" cy="288641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994" y="3859808"/>
            <a:ext cx="3602517" cy="202551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43265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="" xmlns:a16="http://schemas.microsoft.com/office/drawing/2014/main" id="{D1262CD5-AD01-42E3-9173-97C12BB0D9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4970" y="246319"/>
            <a:ext cx="6477000" cy="1189037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Отчетная форма опросника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40838"/>
            <a:ext cx="4804164" cy="3499807"/>
          </a:xfrm>
          <a:prstGeom prst="rect">
            <a:avLst/>
          </a:prstGeom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5197538"/>
              </p:ext>
            </p:extLst>
          </p:nvPr>
        </p:nvGraphicFramePr>
        <p:xfrm>
          <a:off x="5671931" y="1435356"/>
          <a:ext cx="5416784" cy="521999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776582"/>
                <a:gridCol w="739932"/>
                <a:gridCol w="900270"/>
              </a:tblGrid>
              <a:tr h="86999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0" dirty="0">
                          <a:effectLst/>
                        </a:rPr>
                        <a:t>Показатель</a:t>
                      </a:r>
                      <a:endParaRPr lang="ru-RU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0">
                          <a:effectLst/>
                        </a:rPr>
                        <a:t>Значение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0">
                          <a:effectLst/>
                        </a:rPr>
                        <a:t>Единица измерения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</a:tr>
              <a:tr h="2900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0">
                          <a:effectLst/>
                        </a:rPr>
                        <a:t>Общая численность участников ИТЛ 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0">
                          <a:effectLst/>
                        </a:rPr>
                        <a:t> 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0">
                          <a:effectLst/>
                        </a:rPr>
                        <a:t>чел.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</a:tr>
              <a:tr h="57999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0">
                          <a:effectLst/>
                        </a:rPr>
                        <a:t>Численность участников-инвалидов и лиц с ОВЗ, в том числе имеющих: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0">
                          <a:effectLst/>
                        </a:rPr>
                        <a:t> 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0">
                          <a:effectLst/>
                        </a:rPr>
                        <a:t>чел.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</a:tr>
              <a:tr h="290000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"/>
                      </a:pPr>
                      <a:r>
                        <a:rPr lang="ru-RU" sz="1400" kern="0">
                          <a:effectLst/>
                        </a:rPr>
                        <a:t>нарушения зрения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0">
                          <a:effectLst/>
                        </a:rPr>
                        <a:t> 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0">
                          <a:effectLst/>
                        </a:rPr>
                        <a:t>чел.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</a:tr>
              <a:tr h="290000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"/>
                      </a:pPr>
                      <a:r>
                        <a:rPr lang="ru-RU" sz="1400" kern="0">
                          <a:effectLst/>
                        </a:rPr>
                        <a:t>нарушения слуха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0" dirty="0">
                          <a:effectLst/>
                        </a:rPr>
                        <a:t> </a:t>
                      </a:r>
                      <a:endParaRPr lang="ru-RU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0">
                          <a:effectLst/>
                        </a:rPr>
                        <a:t>чел.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</a:tr>
              <a:tr h="579999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"/>
                      </a:pPr>
                      <a:r>
                        <a:rPr lang="ru-RU" sz="1400" kern="0">
                          <a:effectLst/>
                        </a:rPr>
                        <a:t>нарушения опорно-двигательного аппарата (мобильные)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0">
                          <a:effectLst/>
                        </a:rPr>
                        <a:t> 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0">
                          <a:effectLst/>
                        </a:rPr>
                        <a:t>чел.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</a:tr>
              <a:tr h="579999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"/>
                      </a:pPr>
                      <a:r>
                        <a:rPr lang="ru-RU" sz="1400" kern="0">
                          <a:effectLst/>
                        </a:rPr>
                        <a:t>нарушения опорно-двигательного аппарата (на кресле-коляске)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0">
                          <a:effectLst/>
                        </a:rPr>
                        <a:t> 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0">
                          <a:effectLst/>
                        </a:rPr>
                        <a:t>чел.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</a:tr>
              <a:tr h="290000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"/>
                      </a:pPr>
                      <a:r>
                        <a:rPr lang="ru-RU" sz="1400" kern="0">
                          <a:effectLst/>
                        </a:rPr>
                        <a:t>соматические заболевания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0">
                          <a:effectLst/>
                        </a:rPr>
                        <a:t> 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0">
                          <a:effectLst/>
                        </a:rPr>
                        <a:t>чел.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</a:tr>
              <a:tr h="290000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"/>
                      </a:pPr>
                      <a:r>
                        <a:rPr lang="ru-RU" sz="1400" kern="0">
                          <a:effectLst/>
                        </a:rPr>
                        <a:t>психические нарушения 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0">
                          <a:effectLst/>
                        </a:rPr>
                        <a:t> 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0">
                          <a:effectLst/>
                        </a:rPr>
                        <a:t>чел.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</a:tr>
              <a:tr h="290000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"/>
                      </a:pPr>
                      <a:r>
                        <a:rPr lang="ru-RU" sz="1400" kern="0">
                          <a:effectLst/>
                        </a:rPr>
                        <a:t>нарушение здоровья не указано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0">
                          <a:effectLst/>
                        </a:rPr>
                        <a:t> 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0">
                          <a:effectLst/>
                        </a:rPr>
                        <a:t>чел.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</a:tr>
              <a:tr h="86999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0">
                          <a:effectLst/>
                        </a:rPr>
                        <a:t>Удельный вес участников-инвалидов и лиц с ОВЗ в общей численности от всех участников ИТЛ 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0">
                          <a:effectLst/>
                        </a:rPr>
                        <a:t> 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0" dirty="0">
                          <a:effectLst/>
                        </a:rPr>
                        <a:t>%</a:t>
                      </a:r>
                      <a:endParaRPr lang="ru-RU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</a:tr>
            </a:tbl>
          </a:graphicData>
        </a:graphic>
      </p:graphicFrame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5304970" y="912136"/>
            <a:ext cx="628033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accent2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Р</a:t>
            </a:r>
            <a:r>
              <a:rPr kumimoji="0" lang="ru-RU" altLang="ru-RU" sz="1400" b="1" i="0" u="none" strike="noStrike" cap="none" normalizeH="0" baseline="0" dirty="0" smtClean="0" bmk="">
                <a:ln>
                  <a:noFill/>
                </a:ln>
                <a:solidFill>
                  <a:schemeClr val="accent2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аздел 2. Сводная информация по участникам</a:t>
            </a:r>
            <a:r>
              <a:rPr kumimoji="0" lang="ru-RU" altLang="ru-RU" sz="1400" b="1" i="0" u="none" strike="noStrike" cap="none" normalizeH="0" baseline="0" dirty="0" smtClean="0" bmk="_Hlk54004189">
                <a:ln>
                  <a:noFill/>
                </a:ln>
                <a:solidFill>
                  <a:schemeClr val="accent2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ИТЛ,</a:t>
            </a:r>
            <a:br>
              <a:rPr kumimoji="0" lang="ru-RU" altLang="ru-RU" sz="1400" b="1" i="0" u="none" strike="noStrike" cap="none" normalizeH="0" baseline="0" dirty="0" smtClean="0" bmk="_Hlk54004189">
                <a:ln>
                  <a:noFill/>
                </a:ln>
                <a:solidFill>
                  <a:schemeClr val="accent2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</a:br>
            <a:r>
              <a:rPr kumimoji="0" lang="ru-RU" altLang="ru-RU" sz="1400" b="1" i="0" u="none" strike="noStrike" cap="none" normalizeH="0" baseline="0" dirty="0" smtClean="0" bmk="_Hlk54004189">
                <a:ln>
                  <a:noFill/>
                </a:ln>
                <a:solidFill>
                  <a:schemeClr val="accent2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в том числе инвалидам и лицам с ОВЗ в разрезе нозологических групп</a:t>
            </a: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accent2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35011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="" xmlns:a16="http://schemas.microsoft.com/office/drawing/2014/main" id="{D1262CD5-AD01-42E3-9173-97C12BB0D9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4970" y="246319"/>
            <a:ext cx="6477000" cy="1189037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Как сделать работу ИТЛ эффективнее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EF99585A-5E1F-40FA-8E64-BB4F0461165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284205" y="1652071"/>
            <a:ext cx="6907795" cy="4980542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ru-RU" b="0" dirty="0" smtClean="0"/>
              <a:t>Привлекайте </a:t>
            </a:r>
            <a:r>
              <a:rPr lang="ru-RU" b="0" dirty="0"/>
              <a:t>в деятельность ИТЛ волонтеров – это могут быть художники, музыканты, помощники во время проведения мероприятий. Для привлечения волонтеров используйте ресурс </a:t>
            </a:r>
            <a:r>
              <a:rPr lang="ru-RU" b="0" dirty="0" smtClean="0"/>
              <a:t>«</a:t>
            </a:r>
            <a:r>
              <a:rPr lang="ru-RU" b="0" dirty="0" err="1"/>
              <a:t>Д</a:t>
            </a:r>
            <a:r>
              <a:rPr lang="ru-RU" b="0" dirty="0" err="1" smtClean="0"/>
              <a:t>обро.рф</a:t>
            </a:r>
            <a:r>
              <a:rPr lang="ru-RU" b="0" dirty="0"/>
              <a:t>».</a:t>
            </a:r>
          </a:p>
          <a:p>
            <a:pPr marL="342900" indent="-342900">
              <a:buFont typeface="+mj-lt"/>
              <a:buAutoNum type="arabicPeriod"/>
            </a:pPr>
            <a:r>
              <a:rPr lang="ru-RU" b="0" dirty="0" smtClean="0"/>
              <a:t>Проводите </a:t>
            </a:r>
            <a:r>
              <a:rPr lang="ru-RU" b="0" dirty="0"/>
              <a:t>уроки толерантности, приглашайте на встречи спикеров от НКО, </a:t>
            </a:r>
            <a:r>
              <a:rPr lang="ru-RU" b="0" dirty="0" smtClean="0"/>
              <a:t>организовывайте </a:t>
            </a:r>
            <a:r>
              <a:rPr lang="ru-RU" b="0" dirty="0"/>
              <a:t>передвижные художественные </a:t>
            </a:r>
            <a:r>
              <a:rPr lang="ru-RU" b="0" dirty="0" smtClean="0"/>
              <a:t>выставки</a:t>
            </a:r>
            <a:endParaRPr lang="ru-RU" b="0" dirty="0"/>
          </a:p>
          <a:p>
            <a:pPr marL="342900" indent="-342900">
              <a:buFont typeface="+mj-lt"/>
              <a:buAutoNum type="arabicPeriod"/>
            </a:pPr>
            <a:r>
              <a:rPr lang="ru-RU" b="0" dirty="0" smtClean="0"/>
              <a:t>Кураторы </a:t>
            </a:r>
            <a:r>
              <a:rPr lang="ru-RU" b="0" dirty="0"/>
              <a:t>ИТЛ могут выезжать на ваши события, становиться членами оргкомитета и дарить специальный приз от ИТЛ участникам фестивалей.</a:t>
            </a:r>
          </a:p>
          <a:p>
            <a:pPr marL="342900" indent="-342900">
              <a:buFont typeface="+mj-lt"/>
              <a:buAutoNum type="arabicPeriod"/>
            </a:pPr>
            <a:r>
              <a:rPr lang="ru-RU" b="0" dirty="0" smtClean="0"/>
              <a:t>ИТЛ СОБМ </a:t>
            </a:r>
            <a:r>
              <a:rPr lang="ru-RU" b="0" dirty="0"/>
              <a:t>разрабатывает просветительские занятия для специалистов, которые ещё не ведут работу в данном направлении, но активно к этому </a:t>
            </a:r>
            <a:r>
              <a:rPr lang="ru-RU" b="0" dirty="0" smtClean="0"/>
              <a:t>стремятся</a:t>
            </a:r>
            <a:endParaRPr lang="ru-RU" b="0" dirty="0"/>
          </a:p>
          <a:p>
            <a:pPr marL="342900" indent="-342900">
              <a:buFont typeface="+mj-lt"/>
              <a:buAutoNum type="arabicPeriod"/>
            </a:pPr>
            <a:r>
              <a:rPr lang="ru-RU" b="0" dirty="0" smtClean="0"/>
              <a:t>Необходимо </a:t>
            </a:r>
            <a:r>
              <a:rPr lang="ru-RU" b="0" dirty="0"/>
              <a:t>рассказывать и делиться своим </a:t>
            </a:r>
            <a:r>
              <a:rPr lang="ru-RU" b="0" dirty="0" smtClean="0"/>
              <a:t>опытом на конференциях и семинарах</a:t>
            </a:r>
            <a:endParaRPr lang="ru-RU" b="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40838"/>
            <a:ext cx="4804164" cy="3499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026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="" xmlns:a16="http://schemas.microsoft.com/office/drawing/2014/main" id="{D1262CD5-AD01-42E3-9173-97C12BB0D9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9438" y="-285138"/>
            <a:ext cx="6477000" cy="1189037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Давайте работать вместе!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40838"/>
            <a:ext cx="4804164" cy="349980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6219" y="953599"/>
            <a:ext cx="1700154" cy="1700154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quarter" idx="11"/>
          </p:nvPr>
        </p:nvSpPr>
        <p:spPr>
          <a:xfrm>
            <a:off x="7654866" y="1693049"/>
            <a:ext cx="3723920" cy="661930"/>
          </a:xfrm>
        </p:spPr>
        <p:txBody>
          <a:bodyPr/>
          <a:lstStyle/>
          <a:p>
            <a:r>
              <a:rPr lang="ru-RU" dirty="0" smtClean="0"/>
              <a:t>Чат руководителей ИТЛ СО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1694" y="2653753"/>
            <a:ext cx="2109204" cy="2109204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7654866" y="2840759"/>
            <a:ext cx="391334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r>
              <a:rPr lang="ru-RU" b="1" dirty="0">
                <a:solidFill>
                  <a:schemeClr val="bg1"/>
                </a:solidFill>
              </a:rPr>
              <a:t>Инклюзивная творческая лаборатория Самарской </a:t>
            </a:r>
            <a:r>
              <a:rPr lang="ru-RU" b="1" dirty="0" smtClean="0">
                <a:solidFill>
                  <a:schemeClr val="bg1"/>
                </a:solidFill>
              </a:rPr>
              <a:t>области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/>
          <a:srcRect l="17259" t="57831" r="67922" b="13953"/>
          <a:stretch/>
        </p:blipFill>
        <p:spPr>
          <a:xfrm>
            <a:off x="10239266" y="4526868"/>
            <a:ext cx="1952734" cy="209138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31694" y="4748796"/>
            <a:ext cx="2109204" cy="2109204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7654866" y="4827994"/>
            <a:ext cx="21060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r>
              <a:rPr lang="ru-RU" b="1" dirty="0" smtClean="0">
                <a:solidFill>
                  <a:schemeClr val="bg1"/>
                </a:solidFill>
              </a:rPr>
              <a:t>Новости ИТЛ на сайте СОБМ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954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="" xmlns:a16="http://schemas.microsoft.com/office/drawing/2014/main" id="{D1262CD5-AD01-42E3-9173-97C12BB0D9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9742" y="715961"/>
            <a:ext cx="6477000" cy="1189037"/>
          </a:xfrm>
        </p:spPr>
        <p:txBody>
          <a:bodyPr/>
          <a:lstStyle/>
          <a:p>
            <a:r>
              <a:rPr lang="ru-RU" dirty="0" smtClean="0"/>
              <a:t>Задачи ИТЛ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EF99585A-5E1F-40FA-8E64-BB4F0461165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99742" y="1662629"/>
            <a:ext cx="6477000" cy="498054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0" dirty="0"/>
              <a:t>Основная идея создания Инклюзивной творческой лаборатории заключается в применении успешных практик культурной социализации и социально-экономической адаптации людей с </a:t>
            </a:r>
            <a:r>
              <a:rPr lang="ru-RU" sz="2000" b="0" dirty="0" smtClean="0"/>
              <a:t>ОВЗ.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0" dirty="0" smtClean="0"/>
              <a:t>Инклюзивные </a:t>
            </a:r>
            <a:r>
              <a:rPr lang="ru-RU" sz="2000" b="0" dirty="0"/>
              <a:t>творческие лаборатории выступают организаторами проведения творческих встреч, во время которых люди с инвалидностью работают над новыми креативными продуктами. </a:t>
            </a:r>
            <a:endParaRPr lang="ru-RU" sz="2000" b="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0" dirty="0" smtClean="0"/>
              <a:t>Проекты</a:t>
            </a:r>
            <a:r>
              <a:rPr lang="ru-RU" sz="2000" b="0" dirty="0"/>
              <a:t>, созданные в рамках инклюзивной творческой лаборатории, могут обеспечить авторам альтернативную занятость, а также стать источником их дохода.</a:t>
            </a:r>
            <a:endParaRPr lang="en-US" sz="2000" b="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40838"/>
            <a:ext cx="4804164" cy="3499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83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="" xmlns:a16="http://schemas.microsoft.com/office/drawing/2014/main" id="{D1262CD5-AD01-42E3-9173-97C12BB0D9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9742" y="715961"/>
            <a:ext cx="6477000" cy="1189037"/>
          </a:xfrm>
        </p:spPr>
        <p:txBody>
          <a:bodyPr/>
          <a:lstStyle/>
          <a:p>
            <a:r>
              <a:rPr lang="ru-RU" dirty="0" smtClean="0"/>
              <a:t>Мониторинг ИТЛ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EF99585A-5E1F-40FA-8E64-BB4F0461165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99742" y="1662629"/>
            <a:ext cx="6477000" cy="498054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0" dirty="0"/>
              <a:t>Согласно полученным данным, посетителями учреждений культуры Самарской области стали 47 804 человек с инвалидностью, из них библиотеки посетили 28751 человек, дома культуры – 11099 человек, музеи – 2965 человек, театры – 671 человек, ДШИ – 378 человек, иные учреждения культуры (филармонии, зоопарк и т.д.) – 3940 человек. </a:t>
            </a:r>
            <a:endParaRPr lang="ru-RU" sz="2000" b="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0" dirty="0" smtClean="0"/>
              <a:t>Активную </a:t>
            </a:r>
            <a:r>
              <a:rPr lang="ru-RU" sz="2000" b="0" dirty="0"/>
              <a:t>роль в развитии инклюзивного творчества в Самарской области играют библиотеки, районные дома культуры, детские школы искусств.</a:t>
            </a:r>
            <a:endParaRPr lang="en-US" sz="2000" b="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40838"/>
            <a:ext cx="4804164" cy="349980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226" y="4654627"/>
            <a:ext cx="2355776" cy="156990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8943" y="5034709"/>
            <a:ext cx="2541857" cy="169390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02159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="" xmlns:a16="http://schemas.microsoft.com/office/drawing/2014/main" id="{D1262CD5-AD01-42E3-9173-97C12BB0D9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9742" y="154101"/>
            <a:ext cx="6477000" cy="1189037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Направления деятельности  ИТЛ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EF99585A-5E1F-40FA-8E64-BB4F0461165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276861" y="1582823"/>
            <a:ext cx="6477000" cy="4980542"/>
          </a:xfrm>
        </p:spPr>
        <p:txBody>
          <a:bodyPr vert="horz" lIns="91440" tIns="45720" rIns="91440" bIns="45720" rtlCol="0" anchor="t">
            <a:normAutofit fontScale="85000"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rgbClr val="FF0000"/>
                </a:solidFill>
              </a:rPr>
              <a:t>Музыкальное </a:t>
            </a:r>
            <a:r>
              <a:rPr lang="ru-RU" sz="2000" dirty="0">
                <a:solidFill>
                  <a:srgbClr val="FF0000"/>
                </a:solidFill>
              </a:rPr>
              <a:t>творчество </a:t>
            </a:r>
            <a:r>
              <a:rPr lang="ru-RU" sz="2000" b="0" dirty="0"/>
              <a:t>- </a:t>
            </a:r>
            <a:r>
              <a:rPr lang="ru-RU" sz="2000" b="0" dirty="0" smtClean="0"/>
              <a:t>В </a:t>
            </a:r>
            <a:r>
              <a:rPr lang="ru-RU" sz="2000" b="0" dirty="0" err="1"/>
              <a:t>г.о</a:t>
            </a:r>
            <a:r>
              <a:rPr lang="ru-RU" sz="2000" b="0" dirty="0"/>
              <a:t>. Сызрань на протяжении трех лет реализуется образовательная программа «Свободное творческое развитие» для детей с ОВЗ», проводится ежегодный </a:t>
            </a:r>
            <a:r>
              <a:rPr lang="ru-RU" sz="2000" b="0" dirty="0" err="1"/>
              <a:t>парамузыкальный</a:t>
            </a:r>
            <a:r>
              <a:rPr lang="ru-RU" sz="2000" b="0" dirty="0"/>
              <a:t> фестиваль «Поверь в мечту».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0" dirty="0"/>
              <a:t> </a:t>
            </a:r>
            <a:r>
              <a:rPr lang="ru-RU" sz="2000" dirty="0" smtClean="0">
                <a:solidFill>
                  <a:srgbClr val="FF0000"/>
                </a:solidFill>
              </a:rPr>
              <a:t>Хореографическое творчество</a:t>
            </a:r>
            <a:r>
              <a:rPr lang="ru-RU" sz="2000" b="0" dirty="0" smtClean="0"/>
              <a:t>. В </a:t>
            </a:r>
            <a:r>
              <a:rPr lang="ru-RU" sz="2000" b="0" dirty="0" err="1"/>
              <a:t>г.о</a:t>
            </a:r>
            <a:r>
              <a:rPr lang="ru-RU" sz="2000" b="0" dirty="0"/>
              <a:t>. </a:t>
            </a:r>
            <a:r>
              <a:rPr lang="ru-RU" sz="2000" b="0" dirty="0" err="1"/>
              <a:t>Кинель</a:t>
            </a:r>
            <a:r>
              <a:rPr lang="ru-RU" sz="2000" b="0" dirty="0"/>
              <a:t> под руководством Оксаны Евгеньевны </a:t>
            </a:r>
            <a:r>
              <a:rPr lang="ru-RU" sz="2000" b="0" dirty="0" err="1"/>
              <a:t>Смоляковой</a:t>
            </a:r>
            <a:r>
              <a:rPr lang="ru-RU" sz="2000" b="0" dirty="0"/>
              <a:t> работает интегрированный театр пластики и танца «Апельсин». Участники каждый год становятся </a:t>
            </a:r>
            <a:r>
              <a:rPr lang="ru-RU" sz="2000" b="0" dirty="0" smtClean="0"/>
              <a:t>призерами.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rgbClr val="FF0000"/>
                </a:solidFill>
              </a:rPr>
              <a:t>Литературное творчество.</a:t>
            </a:r>
            <a:r>
              <a:rPr lang="ru-RU" sz="2000" b="0" dirty="0" smtClean="0"/>
              <a:t> В </a:t>
            </a:r>
            <a:r>
              <a:rPr lang="ru-RU" sz="2000" b="0" dirty="0"/>
              <a:t>данном направлении активно работают Самарская областная детская библиотека реализует несколько проектов «Жест на удачу» и «Шаг </a:t>
            </a:r>
            <a:r>
              <a:rPr lang="ru-RU" sz="2000" b="0" dirty="0" smtClean="0"/>
              <a:t>вперед», </a:t>
            </a:r>
            <a:r>
              <a:rPr lang="ru-RU" sz="2000" b="0" dirty="0"/>
              <a:t>Самарская областная библиотека для слепых ежегодно организует Межрегиональный фестиваль художественного творчества инвалидов по </a:t>
            </a:r>
            <a:r>
              <a:rPr lang="ru-RU" sz="2000" b="0" dirty="0" smtClean="0"/>
              <a:t>зрению</a:t>
            </a:r>
            <a:r>
              <a:rPr lang="ru-RU" sz="2000" b="0" dirty="0"/>
              <a:t>.</a:t>
            </a:r>
            <a:r>
              <a:rPr lang="ru-RU" sz="2000" b="0" dirty="0" smtClean="0"/>
              <a:t> Центральная </a:t>
            </a:r>
            <a:r>
              <a:rPr lang="ru-RU" sz="2000" b="0" dirty="0"/>
              <a:t>детская библиотека Самары в прошлом году организовала инклюзивный фестиваль детского творчества «Особый </a:t>
            </a:r>
            <a:r>
              <a:rPr lang="ru-RU" sz="2000" b="0" dirty="0" smtClean="0"/>
              <a:t>формат», проект </a:t>
            </a:r>
            <a:r>
              <a:rPr lang="ru-RU" sz="2000" b="0" dirty="0"/>
              <a:t>«Тихий </a:t>
            </a:r>
            <a:r>
              <a:rPr lang="ru-RU" sz="2000" b="0" dirty="0" smtClean="0"/>
              <a:t>час </a:t>
            </a:r>
            <a:r>
              <a:rPr lang="ru-RU" sz="2000" b="0" dirty="0"/>
              <a:t>» </a:t>
            </a:r>
            <a:r>
              <a:rPr lang="ru-RU" sz="2000" b="0" dirty="0" smtClean="0"/>
              <a:t>- Объединение </a:t>
            </a:r>
            <a:r>
              <a:rPr lang="ru-RU" sz="2000" b="0" dirty="0"/>
              <a:t>детских библиотек </a:t>
            </a:r>
            <a:r>
              <a:rPr lang="ru-RU" sz="2000" b="0" dirty="0" smtClean="0"/>
              <a:t>Тольятти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40838"/>
            <a:ext cx="4804164" cy="349980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226" y="4654627"/>
            <a:ext cx="2355776" cy="156990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8943" y="5034709"/>
            <a:ext cx="2541857" cy="169390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73043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="" xmlns:a16="http://schemas.microsoft.com/office/drawing/2014/main" id="{87BA0B6F-5258-479C-87B7-C806E67570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762" y="198168"/>
            <a:ext cx="6477000" cy="1189038"/>
          </a:xfrm>
        </p:spPr>
        <p:txBody>
          <a:bodyPr/>
          <a:lstStyle/>
          <a:p>
            <a:r>
              <a:rPr lang="ru-RU" sz="3200" dirty="0" smtClean="0"/>
              <a:t>Мастерская арт-практик</a:t>
            </a:r>
            <a:br>
              <a:rPr lang="ru-RU" sz="3200" dirty="0" smtClean="0"/>
            </a:br>
            <a:r>
              <a:rPr lang="ru-RU" sz="3200" dirty="0" smtClean="0"/>
              <a:t>для молодежи с ментальными расстройствами в СОБМ</a:t>
            </a:r>
            <a:endParaRPr lang="en-US" sz="3200" dirty="0"/>
          </a:p>
        </p:txBody>
      </p:sp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3F36812B-2065-4A2B-B59B-8957022687B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15206" y="1838898"/>
            <a:ext cx="5277178" cy="327660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en-US" dirty="0" smtClean="0">
                <a:solidFill>
                  <a:srgbClr val="FF0000"/>
                </a:solidFill>
              </a:rPr>
              <a:t>Изобразительное </a:t>
            </a:r>
            <a:r>
              <a:rPr lang="ru-RU" altLang="en-US" dirty="0">
                <a:solidFill>
                  <a:srgbClr val="FF0000"/>
                </a:solidFill>
              </a:rPr>
              <a:t>творчество. </a:t>
            </a:r>
            <a:r>
              <a:rPr lang="ru-RU" altLang="en-US" b="0" dirty="0"/>
              <a:t>В этом направлении </a:t>
            </a:r>
            <a:r>
              <a:rPr lang="ru-RU" altLang="en-US" b="0" dirty="0" smtClean="0"/>
              <a:t>на </a:t>
            </a:r>
            <a:r>
              <a:rPr lang="ru-RU" altLang="en-US" b="0" dirty="0"/>
              <a:t>базе </a:t>
            </a:r>
            <a:r>
              <a:rPr lang="ru-RU" altLang="en-US" b="0" dirty="0" smtClean="0"/>
              <a:t>СОБМ </a:t>
            </a:r>
            <a:r>
              <a:rPr lang="ru-RU" altLang="en-US" b="0" dirty="0"/>
              <a:t>для молодежи </a:t>
            </a:r>
            <a:r>
              <a:rPr lang="ru-RU" altLang="en-US" b="0" dirty="0" smtClean="0"/>
              <a:t>проходят встречи </a:t>
            </a:r>
            <a:r>
              <a:rPr lang="ru-RU" altLang="en-US" b="0" dirty="0"/>
              <a:t>для людей с ментальными </a:t>
            </a:r>
            <a:r>
              <a:rPr lang="ru-RU" altLang="en-US" b="0" dirty="0" smtClean="0"/>
              <a:t>расстройствами</a:t>
            </a:r>
          </a:p>
          <a:p>
            <a:r>
              <a:rPr lang="ru-RU" altLang="en-US" dirty="0" smtClean="0"/>
              <a:t>Задачи мастерской:</a:t>
            </a:r>
            <a:endParaRPr lang="ru-RU" altLang="en-US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altLang="en-US" b="0" dirty="0" smtClean="0"/>
              <a:t>Социализация и социальная адаптация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altLang="en-US" b="0" dirty="0" smtClean="0"/>
              <a:t>Включение в культурные события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altLang="en-US" b="0" dirty="0" smtClean="0"/>
              <a:t>Культурное </a:t>
            </a:r>
            <a:r>
              <a:rPr lang="ru-RU" altLang="en-US" b="0" dirty="0" err="1" smtClean="0"/>
              <a:t>волонтерство</a:t>
            </a:r>
            <a:endParaRPr lang="ru-RU" altLang="en-US" b="0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altLang="en-US" b="0" dirty="0" smtClean="0"/>
              <a:t>Теплое общение и творчество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altLang="en-US" b="0" dirty="0" smtClean="0"/>
              <a:t>Участие в художественных выставках и других культурных проектах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alt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5875" y="198168"/>
            <a:ext cx="3915963" cy="260962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7913" y="2187115"/>
            <a:ext cx="3582569" cy="238744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55448" y="3477198"/>
            <a:ext cx="3210563" cy="241544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8894" y="4420889"/>
            <a:ext cx="3438903" cy="229260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61669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="" xmlns:a16="http://schemas.microsoft.com/office/drawing/2014/main" id="{87BA0B6F-5258-479C-87B7-C806E67570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762" y="198168"/>
            <a:ext cx="6477000" cy="1189038"/>
          </a:xfrm>
        </p:spPr>
        <p:txBody>
          <a:bodyPr/>
          <a:lstStyle/>
          <a:p>
            <a:r>
              <a:rPr lang="ru-RU" sz="3200" dirty="0"/>
              <a:t>Ассорти-клуб «Страна талантов</a:t>
            </a:r>
            <a:r>
              <a:rPr lang="ru-RU" sz="3200" dirty="0" smtClean="0"/>
              <a:t>» в СОБМ</a:t>
            </a:r>
            <a:endParaRPr lang="en-US" sz="3200" dirty="0"/>
          </a:p>
        </p:txBody>
      </p:sp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3F36812B-2065-4A2B-B59B-8957022687B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83468" y="1685380"/>
            <a:ext cx="6059374" cy="3276600"/>
          </a:xfrm>
        </p:spPr>
        <p:txBody>
          <a:bodyPr/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altLang="en-US" sz="1600" dirty="0">
                <a:solidFill>
                  <a:srgbClr val="FF0000"/>
                </a:solidFill>
              </a:rPr>
              <a:t>Театральное </a:t>
            </a:r>
            <a:r>
              <a:rPr lang="ru-RU" altLang="en-US" sz="1600" dirty="0" smtClean="0">
                <a:solidFill>
                  <a:srgbClr val="FF0000"/>
                </a:solidFill>
              </a:rPr>
              <a:t>творчество. </a:t>
            </a:r>
            <a:r>
              <a:rPr lang="ru-RU" altLang="en-US" sz="1600" dirty="0" smtClean="0"/>
              <a:t>Инклюзивный </a:t>
            </a:r>
            <a:r>
              <a:rPr lang="ru-RU" altLang="en-US" sz="1600" dirty="0"/>
              <a:t>ассорти-клуб «Страна талантов» стал лауреатом конкурса лучших социальных практик «Ментальное здоровье» в области комплексной помощи людям с РАС и другими ментальными нарушениями на территории Самарской области в 2023 году.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altLang="en-US" sz="1600" dirty="0" smtClean="0"/>
              <a:t>Летний </a:t>
            </a:r>
            <a:r>
              <a:rPr lang="ru-RU" altLang="en-US" sz="1600" dirty="0"/>
              <a:t>досуг людей с инвалидностью в рамках проекта «Доступная библиотека» на Доступном пляже. Проводятся мастер-классы и игротеки, а также работает пункт выдачи книг и журналов на пляже</a:t>
            </a:r>
            <a:r>
              <a:rPr lang="ru-RU" altLang="en-US" sz="1600" dirty="0" smtClean="0"/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altLang="en-US" sz="1600" dirty="0" smtClean="0"/>
              <a:t> </a:t>
            </a:r>
            <a:r>
              <a:rPr lang="ru-RU" altLang="en-US" sz="1600" dirty="0"/>
              <a:t>Театральный фестиваль для людей с ОВЗ «Созвездие» проводят наши партнеры - Общественная организация детей-инвалидов и инвалидов с детства «Парус надежды». </a:t>
            </a:r>
            <a:endParaRPr lang="en-US" sz="16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4247" y="4392417"/>
            <a:ext cx="4021247" cy="226195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8154" y="415974"/>
            <a:ext cx="3897340" cy="215876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162" y="2337223"/>
            <a:ext cx="4512184" cy="219263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08970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="" xmlns:a16="http://schemas.microsoft.com/office/drawing/2014/main" id="{87BA0B6F-5258-479C-87B7-C806E67570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763" y="418506"/>
            <a:ext cx="6477000" cy="1189038"/>
          </a:xfrm>
        </p:spPr>
        <p:txBody>
          <a:bodyPr/>
          <a:lstStyle/>
          <a:p>
            <a:r>
              <a:rPr lang="ru-RU" sz="3200" dirty="0" smtClean="0"/>
              <a:t>Подкаст «Книжный разговор»</a:t>
            </a:r>
            <a:endParaRPr lang="en-US" sz="3200" dirty="0"/>
          </a:p>
        </p:txBody>
      </p:sp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3F36812B-2065-4A2B-B59B-8957022687B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61763" y="1387206"/>
            <a:ext cx="6040205" cy="4071762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en-US" sz="1600" dirty="0" smtClean="0">
                <a:solidFill>
                  <a:schemeClr val="accent1"/>
                </a:solidFill>
              </a:rPr>
              <a:t>Мультимедийное </a:t>
            </a:r>
            <a:r>
              <a:rPr lang="ru-RU" altLang="en-US" sz="1600" dirty="0">
                <a:solidFill>
                  <a:schemeClr val="accent1"/>
                </a:solidFill>
              </a:rPr>
              <a:t>творчество </a:t>
            </a:r>
            <a:r>
              <a:rPr lang="ru-RU" altLang="en-US" sz="1600" dirty="0"/>
              <a:t>– это новая форма творчества, которая выступает не столько продуктом технологической революции, сколько цифровым воплощением идей, которые присутствуют в разных видах искусства и деятельности на протяжении тысячелетий. </a:t>
            </a:r>
            <a:endParaRPr lang="ru-RU" altLang="en-US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en-US" sz="1600" dirty="0" smtClean="0"/>
              <a:t>Подкаст </a:t>
            </a:r>
            <a:r>
              <a:rPr lang="ru-RU" altLang="en-US" sz="1600" dirty="0"/>
              <a:t>«Книжный разговор» </a:t>
            </a:r>
            <a:r>
              <a:rPr lang="ru-RU" altLang="en-US" sz="1600" dirty="0" smtClean="0"/>
              <a:t>и другие проекты Федора </a:t>
            </a:r>
            <a:r>
              <a:rPr lang="ru-RU" altLang="en-US" sz="1600" dirty="0" err="1" smtClean="0"/>
              <a:t>Замыцкого</a:t>
            </a:r>
            <a:r>
              <a:rPr lang="ru-RU" altLang="en-US" sz="1600" dirty="0"/>
              <a:t> </a:t>
            </a:r>
            <a:r>
              <a:rPr lang="ru-RU" altLang="en-US" sz="1600" dirty="0" smtClean="0"/>
              <a:t>позволяют приглашать экспертов разных областей, доносить информацию на широкую аудиторию.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/>
              <a:t>Проект </a:t>
            </a:r>
            <a:r>
              <a:rPr lang="ru-RU" sz="1600" dirty="0"/>
              <a:t>«Я – эксперт», суть которого состоит в записи </a:t>
            </a:r>
            <a:r>
              <a:rPr lang="ru-RU" sz="1600" dirty="0" err="1"/>
              <a:t>видеолекций</a:t>
            </a:r>
            <a:r>
              <a:rPr lang="ru-RU" sz="1600" dirty="0"/>
              <a:t>, где экспертами станут люди с инвалидностью.</a:t>
            </a:r>
            <a:endParaRPr lang="en-US" sz="16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4021" y="762513"/>
            <a:ext cx="3547431" cy="532114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82087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="" xmlns:a16="http://schemas.microsoft.com/office/drawing/2014/main" id="{D1262CD5-AD01-42E3-9173-97C12BB0D9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4022" y="246319"/>
            <a:ext cx="6477000" cy="1189037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Роли учреждений культуры в работе ИТЛ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40838"/>
            <a:ext cx="4804164" cy="3499807"/>
          </a:xfrm>
          <a:prstGeom prst="rect">
            <a:avLst/>
          </a:prstGeom>
        </p:spPr>
      </p:pic>
      <p:graphicFrame>
        <p:nvGraphicFramePr>
          <p:cNvPr id="6" name="Объект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80316514"/>
              </p:ext>
            </p:extLst>
          </p:nvPr>
        </p:nvGraphicFramePr>
        <p:xfrm>
          <a:off x="5517157" y="1610138"/>
          <a:ext cx="5922782" cy="50741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597420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="" xmlns:a16="http://schemas.microsoft.com/office/drawing/2014/main" id="{D1262CD5-AD01-42E3-9173-97C12BB0D9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9742" y="341388"/>
            <a:ext cx="6477000" cy="1189037"/>
          </a:xfrm>
        </p:spPr>
        <p:txBody>
          <a:bodyPr>
            <a:normAutofit/>
          </a:bodyPr>
          <a:lstStyle/>
          <a:p>
            <a:r>
              <a:rPr lang="ru-RU" dirty="0" smtClean="0"/>
              <a:t>Механизм работы ИТЛ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EF99585A-5E1F-40FA-8E64-BB4F0461165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14161" y="1114810"/>
            <a:ext cx="6952552" cy="5375442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42900" indent="-342900">
              <a:buFont typeface="Arial" panose="020B0604020202020204" pitchFamily="34" charset="0"/>
              <a:buAutoNum type="arabicPeriod"/>
            </a:pPr>
            <a:r>
              <a:rPr lang="ru-RU" sz="1400" dirty="0"/>
              <a:t>От каждого муниципального образования определить ОДНОГО ответственного за координацию инклюзивной работы в учреждениях </a:t>
            </a:r>
            <a:r>
              <a:rPr lang="ru-RU" sz="1400" dirty="0" smtClean="0"/>
              <a:t>культуры</a:t>
            </a:r>
            <a:endParaRPr lang="ru-RU" sz="1400" b="0" dirty="0" smtClean="0"/>
          </a:p>
          <a:p>
            <a:pPr marL="342900" indent="-342900">
              <a:buAutoNum type="arabicPeriod"/>
            </a:pPr>
            <a:r>
              <a:rPr lang="ru-RU" sz="1400" b="0" dirty="0" smtClean="0"/>
              <a:t>Еженедельно ответственные от </a:t>
            </a:r>
            <a:r>
              <a:rPr lang="ru-RU" sz="1400" b="0" dirty="0" err="1" smtClean="0"/>
              <a:t>м.о</a:t>
            </a:r>
            <a:r>
              <a:rPr lang="ru-RU" sz="1400" b="0" dirty="0" smtClean="0"/>
              <a:t>. заполняют </a:t>
            </a:r>
            <a:r>
              <a:rPr lang="ru-RU" sz="1400" b="0" dirty="0" err="1"/>
              <a:t>яндекс</a:t>
            </a:r>
            <a:r>
              <a:rPr lang="ru-RU" sz="1400" b="0" dirty="0"/>
              <a:t>-форму </a:t>
            </a:r>
            <a:r>
              <a:rPr lang="ru-RU" sz="1400" b="0" dirty="0" err="1"/>
              <a:t>инфоповодов</a:t>
            </a:r>
            <a:r>
              <a:rPr lang="ru-RU" sz="1400" b="0" dirty="0"/>
              <a:t> – это те события, которые будут происходить на новой </a:t>
            </a:r>
            <a:r>
              <a:rPr lang="ru-RU" sz="1400" b="0" dirty="0" smtClean="0"/>
              <a:t>неделе.</a:t>
            </a:r>
          </a:p>
          <a:p>
            <a:pPr marL="342900" indent="-342900">
              <a:buAutoNum type="arabicPeriod"/>
            </a:pPr>
            <a:r>
              <a:rPr lang="ru-RU" sz="1400" b="0" dirty="0" smtClean="0"/>
              <a:t>Вступаем </a:t>
            </a:r>
            <a:r>
              <a:rPr lang="ru-RU" sz="1400" b="0" dirty="0"/>
              <a:t>в общую группу ИТЛ СО и публикуем в </a:t>
            </a:r>
            <a:r>
              <a:rPr lang="ru-RU" sz="1400" b="0" dirty="0" err="1"/>
              <a:t>предложку</a:t>
            </a:r>
            <a:r>
              <a:rPr lang="ru-RU" sz="1400" b="0" dirty="0"/>
              <a:t> посты с вашими событиями, обязательно указав </a:t>
            </a:r>
            <a:r>
              <a:rPr lang="ru-RU" sz="1400" b="0" dirty="0" err="1"/>
              <a:t>хэштег</a:t>
            </a:r>
            <a:r>
              <a:rPr lang="ru-RU" sz="1400" b="0" dirty="0"/>
              <a:t> #ИТЛСО. </a:t>
            </a:r>
            <a:endParaRPr lang="ru-RU" sz="1400" b="0" dirty="0" smtClean="0"/>
          </a:p>
          <a:p>
            <a:pPr marL="342900" indent="-342900">
              <a:buAutoNum type="arabicPeriod"/>
            </a:pPr>
            <a:r>
              <a:rPr lang="ru-RU" sz="1400" b="0" dirty="0" smtClean="0"/>
              <a:t>В </a:t>
            </a:r>
            <a:r>
              <a:rPr lang="ru-RU" sz="1400" b="0" dirty="0"/>
              <a:t>группу ИТЛ можно добавляться не только руководителям, но и людям с инвалидностью, чтобы они оперативно получали информацию о мероприятиях, встречах, акциях и </a:t>
            </a:r>
            <a:r>
              <a:rPr lang="ru-RU" sz="1400" b="0" dirty="0" smtClean="0"/>
              <a:t>т.д.</a:t>
            </a:r>
          </a:p>
          <a:p>
            <a:pPr marL="342900" indent="-342900">
              <a:buAutoNum type="arabicPeriod"/>
            </a:pPr>
            <a:r>
              <a:rPr lang="ru-RU" sz="1400" b="0" dirty="0" smtClean="0"/>
              <a:t>На </a:t>
            </a:r>
            <a:r>
              <a:rPr lang="ru-RU" sz="1400" b="0" dirty="0"/>
              <a:t>портале </a:t>
            </a:r>
            <a:r>
              <a:rPr lang="ru-RU" sz="1400" b="0" dirty="0" err="1" smtClean="0"/>
              <a:t>Культура.рф</a:t>
            </a:r>
            <a:r>
              <a:rPr lang="ru-RU" sz="1400" b="0" dirty="0" smtClean="0"/>
              <a:t> </a:t>
            </a:r>
            <a:r>
              <a:rPr lang="ru-RU" sz="1400" b="0" dirty="0"/>
              <a:t>размещаются </a:t>
            </a:r>
            <a:r>
              <a:rPr lang="ru-RU" sz="1400" b="0" dirty="0" smtClean="0"/>
              <a:t>все мероприятия, доступные для людей с инвалидностью. </a:t>
            </a:r>
            <a:r>
              <a:rPr lang="ru-RU" sz="1400" b="0" dirty="0"/>
              <a:t>В карточке инклюзивного события на портале не забывайте ставить тег </a:t>
            </a:r>
            <a:r>
              <a:rPr lang="ru-RU" sz="1400" b="0" dirty="0" smtClean="0"/>
              <a:t>«Доступно </a:t>
            </a:r>
            <a:r>
              <a:rPr lang="ru-RU" sz="1400" b="0" dirty="0"/>
              <a:t>для людей с инвалидностью» («Доступная среда</a:t>
            </a:r>
            <a:r>
              <a:rPr lang="ru-RU" sz="1400" b="0" dirty="0" smtClean="0"/>
              <a:t>»).</a:t>
            </a:r>
          </a:p>
          <a:p>
            <a:pPr marL="342900" indent="-342900">
              <a:buAutoNum type="arabicPeriod"/>
            </a:pPr>
            <a:r>
              <a:rPr lang="ru-RU" sz="1400" b="0" dirty="0" smtClean="0"/>
              <a:t>Обязательно </a:t>
            </a:r>
            <a:r>
              <a:rPr lang="ru-RU" sz="1400" b="0" dirty="0"/>
              <a:t>отмечаем, если мероприятие проводится бесплатно, а также возможность </a:t>
            </a:r>
            <a:r>
              <a:rPr lang="ru-RU" sz="1400" b="0" dirty="0" smtClean="0"/>
              <a:t>оплаты Пушкинской картой.</a:t>
            </a:r>
          </a:p>
          <a:p>
            <a:pPr marL="342900" indent="-342900">
              <a:buAutoNum type="arabicPeriod"/>
            </a:pPr>
            <a:r>
              <a:rPr lang="ru-RU" sz="1400" b="0" dirty="0" smtClean="0"/>
              <a:t>При </a:t>
            </a:r>
            <a:r>
              <a:rPr lang="ru-RU" sz="1400" b="0" dirty="0"/>
              <a:t>организации мероприятий по возможности используем </a:t>
            </a:r>
            <a:r>
              <a:rPr lang="ru-RU" sz="1400" b="0" dirty="0" err="1"/>
              <a:t>брендбук</a:t>
            </a:r>
            <a:r>
              <a:rPr lang="ru-RU" sz="1400" b="0" dirty="0"/>
              <a:t> ИТЛ, в афиши вставляем логотип ИТЛ – </a:t>
            </a:r>
            <a:r>
              <a:rPr lang="ru-RU" sz="1400" b="0" dirty="0" smtClean="0"/>
              <a:t>колибри.</a:t>
            </a:r>
          </a:p>
          <a:p>
            <a:pPr marL="342900" indent="-342900">
              <a:buAutoNum type="arabicPeriod"/>
            </a:pPr>
            <a:r>
              <a:rPr lang="ru-RU" sz="1400" b="0" dirty="0" smtClean="0"/>
              <a:t>Отчетность </a:t>
            </a:r>
            <a:r>
              <a:rPr lang="ru-RU" sz="1400" b="0" dirty="0"/>
              <a:t>сдается 1 раз в квартал</a:t>
            </a:r>
            <a:r>
              <a:rPr lang="ru-RU" sz="1400" b="0" dirty="0" smtClean="0"/>
              <a:t>. </a:t>
            </a:r>
            <a:r>
              <a:rPr lang="ru-RU" sz="1400" b="0" dirty="0"/>
              <a:t>Раз в год сдается общий мониторинг по деятельности ИТЛ.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40838"/>
            <a:ext cx="4804164" cy="3499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353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117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E23042"/>
      </a:accent1>
      <a:accent2>
        <a:srgbClr val="3578AF"/>
      </a:accent2>
      <a:accent3>
        <a:srgbClr val="C4C4C4"/>
      </a:accent3>
      <a:accent4>
        <a:srgbClr val="A80B22"/>
      </a:accent4>
      <a:accent5>
        <a:srgbClr val="E2E2E2"/>
      </a:accent5>
      <a:accent6>
        <a:srgbClr val="2A6187"/>
      </a:accent6>
      <a:hlink>
        <a:srgbClr val="0563C1"/>
      </a:hlink>
      <a:folHlink>
        <a:srgbClr val="954F72"/>
      </a:folHlink>
    </a:clrScheme>
    <a:fontScheme name="Custom 8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tarter Template_Heritage Month Presentation" id="{910467CA-E581-43CB-A3F9-242953556B2E}" vid="{325629C9-8C54-4982-A5E7-91DBF3E63BF9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_ip_UnifiedCompliancePolicyUIAction xmlns="http://schemas.microsoft.com/sharepoint/v3" xsi:nil="true"/>
    <Image xmlns="71af3243-3dd4-4a8d-8c0d-dd76da1f02a5">
      <Url xsi:nil="true"/>
      <Description xsi:nil="true"/>
    </Image>
    <_ip_UnifiedCompliancePolicyProperties xmlns="http://schemas.microsoft.com/sharepoint/v3" xsi:nil="true"/>
    <lcf76f155ced4ddcb4097134ff3c332f xmlns="71af3243-3dd4-4a8d-8c0d-dd76da1f02a5">
      <Terms xmlns="http://schemas.microsoft.com/office/infopath/2007/PartnerControls"/>
    </lcf76f155ced4ddcb4097134ff3c332f>
    <TaxCatchAll xmlns="230e9df3-be65-4c73-a93b-d1236ebd677e"/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8" ma:contentTypeDescription="Create a new document." ma:contentTypeScope="" ma:versionID="22a266b9fa9a230c5a512669d8b298c3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eddc33fff6b14141ee5c74a0d29ea6a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2:lcf76f155ced4ddcb4097134ff3c332f" minOccurs="0"/>
                <xsd:element ref="ns4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lcf76f155ced4ddcb4097134ff3c332f" ma:index="24" nillable="true" ma:taxonomy="true" ma:internalName="lcf76f155ced4ddcb4097134ff3c332f" ma:taxonomyFieldName="MediaServiceAITags" ma:displayName="Image Tags" ma:readOnly="false" ma:fieldId="{5cf76f15-5ced-4ddc-b409-7134ff3c332f}" ma:taxonomyMulti="true" ma:sspId="e385fb40-52d4-4fae-9c5b-3e8ff8a5878e" ma:termSetId="09814cd3-568e-4e90-9814-8d621ff8fb84" ma:anchorId="00000000-0000-0000-0000-000000000000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5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73ACE82-BD1C-4CC4-B9C6-7097502B70B7}">
  <ds:schemaRefs>
    <ds:schemaRef ds:uri="http://schemas.openxmlformats.org/package/2006/metadata/core-properties"/>
    <ds:schemaRef ds:uri="16c05727-aa75-4e4a-9b5f-8a80a1165891"/>
    <ds:schemaRef ds:uri="http://purl.org/dc/dcmitype/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230e9df3-be65-4c73-a93b-d1236ebd677e"/>
    <ds:schemaRef ds:uri="http://purl.org/dc/terms/"/>
    <ds:schemaRef ds:uri="71af3243-3dd4-4a8d-8c0d-dd76da1f02a5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A704BC66-A771-492B-8E79-E3C5E33B71F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80AD4D6-2712-4EC3-A727-A5652AD67F9C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72f988bf-86f1-41af-91ab-2d7cd011db47}" enabled="0" method="" siteId="{72f988bf-86f1-41af-91ab-2d7cd011db47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Starter Template_Heritage Month Presentation</Template>
  <TotalTime>0</TotalTime>
  <Words>890</Words>
  <Application>Microsoft Office PowerPoint</Application>
  <PresentationFormat>Широкоэкранный</PresentationFormat>
  <Paragraphs>95</Paragraphs>
  <Slides>12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9" baseType="lpstr">
      <vt:lpstr>Arial</vt:lpstr>
      <vt:lpstr>Calibri</vt:lpstr>
      <vt:lpstr>Segoe UI</vt:lpstr>
      <vt:lpstr>Symbol</vt:lpstr>
      <vt:lpstr>Times New Roman</vt:lpstr>
      <vt:lpstr>Wingdings</vt:lpstr>
      <vt:lpstr>Office Theme</vt:lpstr>
      <vt:lpstr> Роль Инклюзивной творческой  лаборатории в развитии системы по поддержке инклюзивного творчества в Самарской области</vt:lpstr>
      <vt:lpstr>Задачи ИТЛ </vt:lpstr>
      <vt:lpstr>Мониторинг ИТЛ </vt:lpstr>
      <vt:lpstr>Направления деятельности  ИТЛ </vt:lpstr>
      <vt:lpstr>Мастерская арт-практик для молодежи с ментальными расстройствами в СОБМ</vt:lpstr>
      <vt:lpstr>Ассорти-клуб «Страна талантов» в СОБМ</vt:lpstr>
      <vt:lpstr>Подкаст «Книжный разговор»</vt:lpstr>
      <vt:lpstr>Роли учреждений культуры в работе ИТЛ </vt:lpstr>
      <vt:lpstr>Механизм работы ИТЛ </vt:lpstr>
      <vt:lpstr>Отчетная форма опросника </vt:lpstr>
      <vt:lpstr>Как сделать работу ИТЛ эффективнее </vt:lpstr>
      <vt:lpstr> Давайте работать вместе! </vt:lpstr>
    </vt:vector>
  </TitlesOfParts>
  <Manager/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/>
  <cp:lastModifiedBy/>
  <cp:revision>1</cp:revision>
  <dcterms:created xsi:type="dcterms:W3CDTF">2021-02-18T07:10:18Z</dcterms:created>
  <dcterms:modified xsi:type="dcterms:W3CDTF">2024-03-27T19:06:47Z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